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FF2_7CD19E46.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E64FE_614106F8.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0.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31.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32.xml" ContentType="application/vnd.openxmlformats-officedocument.presentationml.notesSlide+xml"/>
  <Override PartName="/ppt/comments/modernComment_7FFFF145_C8F1AAAA.xml" ContentType="application/vnd.ms-powerpoint.comments+xml"/>
  <Override PartName="/ppt/notesSlides/notesSlide33.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34.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7" r:id="rId1"/>
    <p:sldMasterId id="2147483760" r:id="rId2"/>
  </p:sldMasterIdLst>
  <p:notesMasterIdLst>
    <p:notesMasterId r:id="rId78"/>
  </p:notesMasterIdLst>
  <p:handoutMasterIdLst>
    <p:handoutMasterId r:id="rId79"/>
  </p:handoutMasterIdLst>
  <p:sldIdLst>
    <p:sldId id="2147479910" r:id="rId3"/>
    <p:sldId id="311" r:id="rId4"/>
    <p:sldId id="2147479878" r:id="rId5"/>
    <p:sldId id="358" r:id="rId6"/>
    <p:sldId id="2147470419" r:id="rId7"/>
    <p:sldId id="2147470405" r:id="rId8"/>
    <p:sldId id="2147479879" r:id="rId9"/>
    <p:sldId id="27204" r:id="rId10"/>
    <p:sldId id="327" r:id="rId11"/>
    <p:sldId id="2147479886" r:id="rId12"/>
    <p:sldId id="2147479909" r:id="rId13"/>
    <p:sldId id="2147479891" r:id="rId14"/>
    <p:sldId id="2147479881" r:id="rId15"/>
    <p:sldId id="2147479885" r:id="rId16"/>
    <p:sldId id="4082" r:id="rId17"/>
    <p:sldId id="4123" r:id="rId18"/>
    <p:sldId id="2147479890" r:id="rId19"/>
    <p:sldId id="4106" r:id="rId20"/>
    <p:sldId id="2147470403" r:id="rId21"/>
    <p:sldId id="2147479906" r:id="rId22"/>
    <p:sldId id="2147479897" r:id="rId23"/>
    <p:sldId id="2147479892" r:id="rId24"/>
    <p:sldId id="2147479887" r:id="rId25"/>
    <p:sldId id="2147479888" r:id="rId26"/>
    <p:sldId id="2147479899" r:id="rId27"/>
    <p:sldId id="2147479904" r:id="rId28"/>
    <p:sldId id="2147470425" r:id="rId29"/>
    <p:sldId id="2147470426" r:id="rId30"/>
    <p:sldId id="2147479883" r:id="rId31"/>
    <p:sldId id="2147479884" r:id="rId32"/>
    <p:sldId id="2147479898" r:id="rId33"/>
    <p:sldId id="2147479882" r:id="rId34"/>
    <p:sldId id="2147470413" r:id="rId35"/>
    <p:sldId id="2147378430" r:id="rId36"/>
    <p:sldId id="2147479908" r:id="rId37"/>
    <p:sldId id="2147470408" r:id="rId38"/>
    <p:sldId id="2147479900" r:id="rId39"/>
    <p:sldId id="2147470410" r:id="rId40"/>
    <p:sldId id="4089" r:id="rId41"/>
    <p:sldId id="4132" r:id="rId42"/>
    <p:sldId id="2147479903" r:id="rId43"/>
    <p:sldId id="2147479901" r:id="rId44"/>
    <p:sldId id="2147479907" r:id="rId45"/>
    <p:sldId id="2147479889" r:id="rId46"/>
    <p:sldId id="4107" r:id="rId47"/>
    <p:sldId id="2147470424" r:id="rId48"/>
    <p:sldId id="2147470412" r:id="rId49"/>
    <p:sldId id="2147470402" r:id="rId50"/>
    <p:sldId id="2147479893" r:id="rId51"/>
    <p:sldId id="2147479894" r:id="rId52"/>
    <p:sldId id="2147479895" r:id="rId53"/>
    <p:sldId id="2147479905" r:id="rId54"/>
    <p:sldId id="4042" r:id="rId55"/>
    <p:sldId id="2147470423" r:id="rId56"/>
    <p:sldId id="2147479873" r:id="rId57"/>
    <p:sldId id="2147479872" r:id="rId58"/>
    <p:sldId id="2147479868" r:id="rId59"/>
    <p:sldId id="2147479847" r:id="rId60"/>
    <p:sldId id="2147479870" r:id="rId61"/>
    <p:sldId id="2147479877" r:id="rId62"/>
    <p:sldId id="2147479849" r:id="rId63"/>
    <p:sldId id="2147479866" r:id="rId64"/>
    <p:sldId id="2147479880" r:id="rId65"/>
    <p:sldId id="27006" r:id="rId66"/>
    <p:sldId id="27125" r:id="rId67"/>
    <p:sldId id="27105" r:id="rId68"/>
    <p:sldId id="360" r:id="rId69"/>
    <p:sldId id="346" r:id="rId70"/>
    <p:sldId id="347" r:id="rId71"/>
    <p:sldId id="4108" r:id="rId72"/>
    <p:sldId id="2147479896" r:id="rId73"/>
    <p:sldId id="2147470427" r:id="rId74"/>
    <p:sldId id="2147470418" r:id="rId75"/>
    <p:sldId id="2147470428" r:id="rId76"/>
    <p:sldId id="2147479874" r:id="rId77"/>
  </p:sldIdLst>
  <p:sldSz cx="12192000" cy="6858000"/>
  <p:notesSz cx="9601200" cy="7315200"/>
  <p:embeddedFontLst>
    <p:embeddedFont>
      <p:font typeface="Barlow" panose="00000500000000000000" pitchFamily="2" charset="0"/>
      <p:regular r:id="rId80"/>
      <p:bold r:id="rId81"/>
      <p:italic r:id="rId82"/>
      <p:boldItalic r:id="rId83"/>
    </p:embeddedFont>
    <p:embeddedFont>
      <p:font typeface="Barlow Medium" panose="00000600000000000000" pitchFamily="2" charset="0"/>
      <p:regular r:id="rId84"/>
      <p:italic r:id="rId85"/>
    </p:embeddedFont>
    <p:embeddedFont>
      <p:font typeface="Barlow SemiBold" panose="00000700000000000000" pitchFamily="2" charset="0"/>
      <p:bold r:id="rId86"/>
      <p:boldItalic r:id="rId87"/>
    </p:embeddedFont>
    <p:embeddedFont>
      <p:font typeface="Cambria Math" panose="02040503050406030204" pitchFamily="18" charset="0"/>
      <p:regular r:id="rId88"/>
    </p:embeddedFont>
    <p:embeddedFont>
      <p:font typeface="Lucida Grande" panose="020B0604020202020204" charset="0"/>
      <p:regular r:id="rId89"/>
      <p:bold r:id="rId90"/>
    </p:embeddedFont>
    <p:embeddedFont>
      <p:font typeface="Wingdings 3" panose="05040102010807070707" pitchFamily="18" charset="2"/>
      <p:regular r:id="rId91"/>
    </p:embeddedFont>
  </p:embeddedFontLst>
  <p:custDataLst>
    <p:tags r:id="rId9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E4CC41-C1AC-6452-4134-2F1BC7F42905}" name="Dragomir, Ioan" initials="DI" userId="S::ioan.dragomir@analog.com::c49a9d45-92bf-4e32-9b7d-cc8d060ffef6" providerId="AD"/>
  <p188:author id="{6BAB757B-168F-A6B0-65EC-904547B6C574}" name="Michael Bradley" initials="MB" userId="Michael Bradley" providerId="None"/>
  <p188:author id="{00E7B8B1-B5C5-3D0D-68A8-D4B9F5374904}" name="Ignat, Monica" initials="IM" userId="S::Monica.Ignat@analog.com::01de38a1-1b30-4305-afd0-cd4633b1e6ac" providerId="AD"/>
  <p188:author id="{B78A77BC-96F3-4BFF-C7A9-E222FFB063E4}" name="Thoren, Mark" initials="TM" userId="S::Mark.Thoren@analog.com::74a99d50-79cf-457f-968a-aa62ddb0fd95" providerId="AD"/>
  <p188:author id="{5A4F7CBD-4AC7-E5D9-CA60-EA598543AFF6}" name="Ignat, Monica" initials="IM" userId="S::monica.ignat@analog.com::01de38a1-1b30-4305-afd0-cd4633b1e6ac" providerId="AD"/>
  <p188:author id="{4E2C9ACC-7B91-1C78-8233-0B3E8625A31B}" name="Dragomir, Ioan" initials="ID" userId="S::Ioan.Dragomir@analog.com::c49a9d45-92bf-4e32-9b7d-cc8d060ffe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2"/>
    <a:srgbClr val="007A37"/>
    <a:srgbClr val="003965"/>
    <a:srgbClr val="025FA9"/>
    <a:srgbClr val="F8CA55"/>
    <a:srgbClr val="C9E6F5"/>
    <a:srgbClr val="00B2A9"/>
    <a:srgbClr val="000000"/>
    <a:srgbClr val="E7E8EA"/>
    <a:srgbClr val="CBCE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4E4F7-A671-4EF5-AB27-ADBAB58E304B}" v="5" dt="2024-11-22T19:37:07.156"/>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8" autoAdjust="0"/>
    <p:restoredTop sz="71937" autoAdjust="0"/>
  </p:normalViewPr>
  <p:slideViewPr>
    <p:cSldViewPr snapToGrid="0">
      <p:cViewPr varScale="1">
        <p:scale>
          <a:sx n="116" d="100"/>
          <a:sy n="116" d="100"/>
        </p:scale>
        <p:origin x="1992" y="108"/>
      </p:cViewPr>
      <p:guideLst/>
    </p:cSldViewPr>
  </p:slideViewPr>
  <p:notesTextViewPr>
    <p:cViewPr>
      <p:scale>
        <a:sx n="1" d="1"/>
        <a:sy n="1" d="1"/>
      </p:scale>
      <p:origin x="0" y="0"/>
    </p:cViewPr>
  </p:notesTextViewPr>
  <p:sorterViewPr>
    <p:cViewPr>
      <p:scale>
        <a:sx n="100" d="100"/>
        <a:sy n="100" d="100"/>
      </p:scale>
      <p:origin x="0" y="-12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font" Target="fonts/font11.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8.fntdata"/><Relationship Id="rId61" Type="http://schemas.openxmlformats.org/officeDocument/2006/relationships/slide" Target="slides/slide59.xml"/><Relationship Id="rId82"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commentAuthors" Target="commentAuthors.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nat, Monica" userId="S::monica.ignat@analog.com::01de38a1-1b30-4305-afd0-cd4633b1e6ac" providerId="AD" clId="Web-{AC713602-EDDA-1F4E-B35E-5A267FC3112C}"/>
    <pc:docChg chg="addSld modSld">
      <pc:chgData name="Ignat, Monica" userId="S::monica.ignat@analog.com::01de38a1-1b30-4305-afd0-cd4633b1e6ac" providerId="AD" clId="Web-{AC713602-EDDA-1F4E-B35E-5A267FC3112C}" dt="2023-12-06T07:40:56.126" v="1" actId="1076"/>
      <pc:docMkLst>
        <pc:docMk/>
      </pc:docMkLst>
      <pc:sldChg chg="modSp add replId">
        <pc:chgData name="Ignat, Monica" userId="S::monica.ignat@analog.com::01de38a1-1b30-4305-afd0-cd4633b1e6ac" providerId="AD" clId="Web-{AC713602-EDDA-1F4E-B35E-5A267FC3112C}" dt="2023-12-06T07:40:56.126" v="1" actId="1076"/>
        <pc:sldMkLst>
          <pc:docMk/>
          <pc:sldMk cId="1287753477" sldId="27257"/>
        </pc:sldMkLst>
      </pc:sldChg>
    </pc:docChg>
  </pc:docChgLst>
  <pc:docChgLst>
    <pc:chgData name="Suteu, Cristina" userId="S::cristina.suteu@analog.com::93ca8d59-88ff-427d-b658-85edd7779e20" providerId="AD" clId="Web-{EE286CF8-C857-0ED5-EAEE-721D21B6CD10}"/>
    <pc:docChg chg="modSld">
      <pc:chgData name="Suteu, Cristina" userId="S::cristina.suteu@analog.com::93ca8d59-88ff-427d-b658-85edd7779e20" providerId="AD" clId="Web-{EE286CF8-C857-0ED5-EAEE-721D21B6CD10}" dt="2024-09-27T07:12:05.613" v="84" actId="20577"/>
      <pc:docMkLst>
        <pc:docMk/>
      </pc:docMkLst>
      <pc:sldChg chg="modSp">
        <pc:chgData name="Suteu, Cristina" userId="S::cristina.suteu@analog.com::93ca8d59-88ff-427d-b658-85edd7779e20" providerId="AD" clId="Web-{EE286CF8-C857-0ED5-EAEE-721D21B6CD10}" dt="2024-09-27T07:07:48.305" v="46" actId="20577"/>
        <pc:sldMkLst>
          <pc:docMk/>
          <pc:sldMk cId="2127195550" sldId="2147470407"/>
        </pc:sldMkLst>
      </pc:sldChg>
      <pc:sldChg chg="modSp">
        <pc:chgData name="Suteu, Cristina" userId="S::cristina.suteu@analog.com::93ca8d59-88ff-427d-b658-85edd7779e20" providerId="AD" clId="Web-{EE286CF8-C857-0ED5-EAEE-721D21B6CD10}" dt="2024-09-27T07:12:05.613" v="84" actId="20577"/>
        <pc:sldMkLst>
          <pc:docMk/>
          <pc:sldMk cId="3034450017" sldId="2147470416"/>
        </pc:sldMkLst>
      </pc:sldChg>
    </pc:docChg>
  </pc:docChgLst>
  <pc:docChgLst>
    <pc:chgData name="Dragomir, Ioan" userId="S::ioan.dragomir@analog.com::c49a9d45-92bf-4e32-9b7d-cc8d060ffef6" providerId="AD" clId="Web-{EC6DD142-B208-D2B8-9238-BB877DB84D9E}"/>
    <pc:docChg chg="addSld modSld">
      <pc:chgData name="Dragomir, Ioan" userId="S::ioan.dragomir@analog.com::c49a9d45-92bf-4e32-9b7d-cc8d060ffef6" providerId="AD" clId="Web-{EC6DD142-B208-D2B8-9238-BB877DB84D9E}" dt="2024-10-17T15:27:55.704" v="49"/>
      <pc:docMkLst>
        <pc:docMk/>
      </pc:docMkLst>
      <pc:sldChg chg="addSp delSp modSp new">
        <pc:chgData name="Dragomir, Ioan" userId="S::ioan.dragomir@analog.com::c49a9d45-92bf-4e32-9b7d-cc8d060ffef6" providerId="AD" clId="Web-{EC6DD142-B208-D2B8-9238-BB877DB84D9E}" dt="2024-10-17T15:27:55.704" v="49"/>
        <pc:sldMkLst>
          <pc:docMk/>
          <pc:sldMk cId="3524844204" sldId="2147479876"/>
        </pc:sldMkLst>
      </pc:sldChg>
    </pc:docChg>
  </pc:docChgLst>
  <pc:docChgLst>
    <pc:chgData name="Suteu, Cristina" userId="S::cristina.suteu@analog.com::93ca8d59-88ff-427d-b658-85edd7779e20" providerId="AD" clId="Web-{E356914C-BDF1-9ECD-5693-4F61936C8ED1}"/>
    <pc:docChg chg="modSld">
      <pc:chgData name="Suteu, Cristina" userId="S::cristina.suteu@analog.com::93ca8d59-88ff-427d-b658-85edd7779e20" providerId="AD" clId="Web-{E356914C-BDF1-9ECD-5693-4F61936C8ED1}" dt="2024-10-29T07:53:08.935" v="2" actId="20577"/>
      <pc:docMkLst>
        <pc:docMk/>
      </pc:docMkLst>
      <pc:sldChg chg="modSp">
        <pc:chgData name="Suteu, Cristina" userId="S::cristina.suteu@analog.com::93ca8d59-88ff-427d-b658-85edd7779e20" providerId="AD" clId="Web-{E356914C-BDF1-9ECD-5693-4F61936C8ED1}" dt="2024-10-29T07:53:08.935" v="2" actId="20577"/>
        <pc:sldMkLst>
          <pc:docMk/>
          <pc:sldMk cId="135483459" sldId="2147479816"/>
        </pc:sldMkLst>
        <pc:spChg chg="mod">
          <ac:chgData name="Suteu, Cristina" userId="S::cristina.suteu@analog.com::93ca8d59-88ff-427d-b658-85edd7779e20" providerId="AD" clId="Web-{E356914C-BDF1-9ECD-5693-4F61936C8ED1}" dt="2024-10-29T07:53:08.935" v="2" actId="20577"/>
          <ac:spMkLst>
            <pc:docMk/>
            <pc:sldMk cId="135483459" sldId="2147479816"/>
            <ac:spMk id="7" creationId="{853FD477-4573-CC04-22C3-721EEDD82977}"/>
          </ac:spMkLst>
        </pc:spChg>
      </pc:sldChg>
    </pc:docChg>
  </pc:docChgLst>
  <pc:docChgLst>
    <pc:chgData name="Ignat, Monica" userId="S::monica.ignat@analog.com::01de38a1-1b30-4305-afd0-cd4633b1e6ac" providerId="AD" clId="Web-{531CED57-FCDC-E592-14F1-4CFEC53B1F6F}"/>
    <pc:docChg chg="mod">
      <pc:chgData name="Ignat, Monica" userId="S::monica.ignat@analog.com::01de38a1-1b30-4305-afd0-cd4633b1e6ac" providerId="AD" clId="Web-{531CED57-FCDC-E592-14F1-4CFEC53B1F6F}" dt="2023-12-05T21:07:14.768" v="1"/>
      <pc:docMkLst>
        <pc:docMk/>
      </pc:docMkLst>
      <pc:sldChg chg="addCm">
        <pc:chgData name="Ignat, Monica" userId="S::monica.ignat@analog.com::01de38a1-1b30-4305-afd0-cd4633b1e6ac" providerId="AD" clId="Web-{531CED57-FCDC-E592-14F1-4CFEC53B1F6F}" dt="2023-12-05T21:07:14.768" v="1"/>
        <pc:sldMkLst>
          <pc:docMk/>
          <pc:sldMk cId="3979017842" sldId="4127"/>
        </pc:sldMkLst>
      </pc:sldChg>
    </pc:docChg>
  </pc:docChgLst>
  <pc:docChgLst>
    <pc:chgData name="Ignat, Monica" userId="S::monica.ignat@analog.com::01de38a1-1b30-4305-afd0-cd4633b1e6ac" providerId="AD" clId="Web-{A566AF82-658E-F6C1-36C1-CCEAE03A623C}"/>
    <pc:docChg chg="">
      <pc:chgData name="Ignat, Monica" userId="S::monica.ignat@analog.com::01de38a1-1b30-4305-afd0-cd4633b1e6ac" providerId="AD" clId="Web-{A566AF82-658E-F6C1-36C1-CCEAE03A623C}" dt="2023-12-06T22:34:31.096" v="1"/>
      <pc:docMkLst>
        <pc:docMk/>
      </pc:docMkLst>
      <pc:sldChg chg="modCm">
        <pc:chgData name="Ignat, Monica" userId="S::monica.ignat@analog.com::01de38a1-1b30-4305-afd0-cd4633b1e6ac" providerId="AD" clId="Web-{A566AF82-658E-F6C1-36C1-CCEAE03A623C}" dt="2023-12-06T22:34:31.096" v="1"/>
        <pc:sldMkLst>
          <pc:docMk/>
          <pc:sldMk cId="4176144302" sldId="4093"/>
        </pc:sldMkLst>
      </pc:sldChg>
    </pc:docChg>
  </pc:docChgLst>
  <pc:docChgLst>
    <pc:chgData name="Ignat, Monica" userId="S::monica.ignat@analog.com::01de38a1-1b30-4305-afd0-cd4633b1e6ac" providerId="AD" clId="Web-{F1E111C2-15AA-327C-95E7-5F6FB6D2B2CD}"/>
    <pc:docChg chg="modSld">
      <pc:chgData name="Ignat, Monica" userId="S::monica.ignat@analog.com::01de38a1-1b30-4305-afd0-cd4633b1e6ac" providerId="AD" clId="Web-{F1E111C2-15AA-327C-95E7-5F6FB6D2B2CD}" dt="2023-12-06T10:32:38.147" v="12" actId="14100"/>
      <pc:docMkLst>
        <pc:docMk/>
      </pc:docMkLst>
      <pc:sldChg chg="addSp delSp modSp">
        <pc:chgData name="Ignat, Monica" userId="S::monica.ignat@analog.com::01de38a1-1b30-4305-afd0-cd4633b1e6ac" providerId="AD" clId="Web-{F1E111C2-15AA-327C-95E7-5F6FB6D2B2CD}" dt="2023-12-06T10:32:38.147" v="12" actId="14100"/>
        <pc:sldMkLst>
          <pc:docMk/>
          <pc:sldMk cId="1287753477" sldId="27257"/>
        </pc:sldMkLst>
      </pc:sldChg>
    </pc:docChg>
  </pc:docChgLst>
  <pc:docChgLst>
    <pc:chgData name="Suteu, Cristina" userId="S::cristina.suteu@analog.com::93ca8d59-88ff-427d-b658-85edd7779e20" providerId="AD" clId="Web-{B9D734B3-C0EF-858A-E6E8-BF459F430F05}"/>
    <pc:docChg chg="modSld">
      <pc:chgData name="Suteu, Cristina" userId="S::cristina.suteu@analog.com::93ca8d59-88ff-427d-b658-85edd7779e20" providerId="AD" clId="Web-{B9D734B3-C0EF-858A-E6E8-BF459F430F05}" dt="2024-10-29T14:42:15.227" v="87"/>
      <pc:docMkLst>
        <pc:docMk/>
      </pc:docMkLst>
      <pc:sldChg chg="modSp">
        <pc:chgData name="Suteu, Cristina" userId="S::cristina.suteu@analog.com::93ca8d59-88ff-427d-b658-85edd7779e20" providerId="AD" clId="Web-{B9D734B3-C0EF-858A-E6E8-BF459F430F05}" dt="2024-10-29T14:42:15.227" v="87"/>
        <pc:sldMkLst>
          <pc:docMk/>
          <pc:sldMk cId="859338367" sldId="4111"/>
        </pc:sldMkLst>
        <pc:graphicFrameChg chg="mod modGraphic">
          <ac:chgData name="Suteu, Cristina" userId="S::cristina.suteu@analog.com::93ca8d59-88ff-427d-b658-85edd7779e20" providerId="AD" clId="Web-{B9D734B3-C0EF-858A-E6E8-BF459F430F05}" dt="2024-10-29T14:42:15.227" v="87"/>
          <ac:graphicFrameMkLst>
            <pc:docMk/>
            <pc:sldMk cId="859338367" sldId="4111"/>
            <ac:graphicFrameMk id="9" creationId="{3E320C4F-4EFD-EBFA-5371-9AC9EBDCAD6D}"/>
          </ac:graphicFrameMkLst>
        </pc:graphicFrameChg>
      </pc:sldChg>
    </pc:docChg>
  </pc:docChgLst>
  <pc:docChgLst>
    <pc:chgData name="Suteu, Cristina" userId="S::cristina.suteu@analog.com::93ca8d59-88ff-427d-b658-85edd7779e20" providerId="AD" clId="Web-{D8A9B4B6-CB29-C8CB-B896-EB8814A21398}"/>
    <pc:docChg chg="modSld">
      <pc:chgData name="Suteu, Cristina" userId="S::cristina.suteu@analog.com::93ca8d59-88ff-427d-b658-85edd7779e20" providerId="AD" clId="Web-{D8A9B4B6-CB29-C8CB-B896-EB8814A21398}" dt="2024-10-29T12:13:18.054" v="722"/>
      <pc:docMkLst>
        <pc:docMk/>
      </pc:docMkLst>
      <pc:sldChg chg="delSp modSp delAnim">
        <pc:chgData name="Suteu, Cristina" userId="S::cristina.suteu@analog.com::93ca8d59-88ff-427d-b658-85edd7779e20" providerId="AD" clId="Web-{D8A9B4B6-CB29-C8CB-B896-EB8814A21398}" dt="2024-10-29T12:13:18.054" v="722"/>
        <pc:sldMkLst>
          <pc:docMk/>
          <pc:sldMk cId="859338367" sldId="4111"/>
        </pc:sldMkLst>
        <pc:spChg chg="del">
          <ac:chgData name="Suteu, Cristina" userId="S::cristina.suteu@analog.com::93ca8d59-88ff-427d-b658-85edd7779e20" providerId="AD" clId="Web-{D8A9B4B6-CB29-C8CB-B896-EB8814A21398}" dt="2024-10-29T12:08:08.418" v="252"/>
          <ac:spMkLst>
            <pc:docMk/>
            <pc:sldMk cId="859338367" sldId="4111"/>
            <ac:spMk id="7" creationId="{BC117312-BDB3-7B9E-8E12-60C4C4BADD17}"/>
          </ac:spMkLst>
        </pc:spChg>
        <pc:spChg chg="del mod">
          <ac:chgData name="Suteu, Cristina" userId="S::cristina.suteu@analog.com::93ca8d59-88ff-427d-b658-85edd7779e20" providerId="AD" clId="Web-{D8A9B4B6-CB29-C8CB-B896-EB8814A21398}" dt="2024-10-29T12:08:13.872" v="254"/>
          <ac:spMkLst>
            <pc:docMk/>
            <pc:sldMk cId="859338367" sldId="4111"/>
            <ac:spMk id="8" creationId="{52DEA67F-72F8-587A-BC89-C89889EB8258}"/>
          </ac:spMkLst>
        </pc:spChg>
        <pc:graphicFrameChg chg="mod modGraphic">
          <ac:chgData name="Suteu, Cristina" userId="S::cristina.suteu@analog.com::93ca8d59-88ff-427d-b658-85edd7779e20" providerId="AD" clId="Web-{D8A9B4B6-CB29-C8CB-B896-EB8814A21398}" dt="2024-10-29T12:13:18.054" v="722"/>
          <ac:graphicFrameMkLst>
            <pc:docMk/>
            <pc:sldMk cId="859338367" sldId="4111"/>
            <ac:graphicFrameMk id="9" creationId="{3E320C4F-4EFD-EBFA-5371-9AC9EBDCAD6D}"/>
          </ac:graphicFrameMkLst>
        </pc:graphicFrameChg>
      </pc:sldChg>
    </pc:docChg>
  </pc:docChgLst>
  <pc:docChgLst>
    <pc:chgData name="Thoren, Mark" userId="74a99d50-79cf-457f-968a-aa62ddb0fd95" providerId="ADAL" clId="{3FAE7EDC-868B-43E9-A393-FC402CDF41F4}"/>
    <pc:docChg chg="undo redo custSel addSld delSld modSld sldOrd addMainMaster delMainMaster modMainMaster">
      <pc:chgData name="Thoren, Mark" userId="74a99d50-79cf-457f-968a-aa62ddb0fd95" providerId="ADAL" clId="{3FAE7EDC-868B-43E9-A393-FC402CDF41F4}" dt="2024-10-29T13:20:02.597" v="36358" actId="5793"/>
      <pc:docMkLst>
        <pc:docMk/>
      </pc:docMkLst>
      <pc:sldChg chg="modSp del mod modNotesTx">
        <pc:chgData name="Thoren, Mark" userId="74a99d50-79cf-457f-968a-aa62ddb0fd95" providerId="ADAL" clId="{3FAE7EDC-868B-43E9-A393-FC402CDF41F4}" dt="2024-10-22T01:41:18.319" v="17561" actId="47"/>
        <pc:sldMkLst>
          <pc:docMk/>
          <pc:sldMk cId="1343313276" sldId="277"/>
        </pc:sldMkLst>
      </pc:sldChg>
      <pc:sldChg chg="addSp delSp modSp del mod ord modClrScheme chgLayout">
        <pc:chgData name="Thoren, Mark" userId="74a99d50-79cf-457f-968a-aa62ddb0fd95" providerId="ADAL" clId="{3FAE7EDC-868B-43E9-A393-FC402CDF41F4}" dt="2024-10-29T00:02:08.241" v="36045" actId="47"/>
        <pc:sldMkLst>
          <pc:docMk/>
          <pc:sldMk cId="3146484372" sldId="305"/>
        </pc:sldMkLst>
      </pc:sldChg>
      <pc:sldChg chg="addSp delSp modSp mod modClrScheme modAnim chgLayout">
        <pc:chgData name="Thoren, Mark" userId="74a99d50-79cf-457f-968a-aa62ddb0fd95" providerId="ADAL" clId="{3FAE7EDC-868B-43E9-A393-FC402CDF41F4}" dt="2024-10-22T02:47:51.029" v="17653" actId="700"/>
        <pc:sldMkLst>
          <pc:docMk/>
          <pc:sldMk cId="910619943" sldId="306"/>
        </pc:sldMkLst>
        <pc:spChg chg="mod ord">
          <ac:chgData name="Thoren, Mark" userId="74a99d50-79cf-457f-968a-aa62ddb0fd95" providerId="ADAL" clId="{3FAE7EDC-868B-43E9-A393-FC402CDF41F4}" dt="2024-10-22T02:47:51.029" v="17653" actId="700"/>
          <ac:spMkLst>
            <pc:docMk/>
            <pc:sldMk cId="910619943" sldId="306"/>
            <ac:spMk id="2" creationId="{FC623FDE-883C-3DDC-CC61-EDF18E132EE0}"/>
          </ac:spMkLst>
        </pc:spChg>
        <pc:spChg chg="mod ord">
          <ac:chgData name="Thoren, Mark" userId="74a99d50-79cf-457f-968a-aa62ddb0fd95" providerId="ADAL" clId="{3FAE7EDC-868B-43E9-A393-FC402CDF41F4}" dt="2024-10-22T02:47:51.029" v="17653" actId="700"/>
          <ac:spMkLst>
            <pc:docMk/>
            <pc:sldMk cId="910619943" sldId="306"/>
            <ac:spMk id="5" creationId="{4DE0BD24-5898-AE42-BB25-B5D1D7440DB7}"/>
          </ac:spMkLst>
        </pc:spChg>
        <pc:spChg chg="mod ord">
          <ac:chgData name="Thoren, Mark" userId="74a99d50-79cf-457f-968a-aa62ddb0fd95" providerId="ADAL" clId="{3FAE7EDC-868B-43E9-A393-FC402CDF41F4}" dt="2024-10-22T02:47:51.029" v="17653" actId="700"/>
          <ac:spMkLst>
            <pc:docMk/>
            <pc:sldMk cId="910619943" sldId="306"/>
            <ac:spMk id="6" creationId="{51D39A23-D85B-034D-A086-94DA91C992DE}"/>
          </ac:spMkLst>
        </pc:spChg>
        <pc:spChg chg="mod ord">
          <ac:chgData name="Thoren, Mark" userId="74a99d50-79cf-457f-968a-aa62ddb0fd95" providerId="ADAL" clId="{3FAE7EDC-868B-43E9-A393-FC402CDF41F4}" dt="2024-10-22T02:47:51.029" v="17653" actId="700"/>
          <ac:spMkLst>
            <pc:docMk/>
            <pc:sldMk cId="910619943" sldId="306"/>
            <ac:spMk id="7" creationId="{8C8EC89C-25AB-A443-A5D5-553BFFC43E7F}"/>
          </ac:spMkLst>
        </pc:spChg>
        <pc:spChg chg="add mod ord">
          <ac:chgData name="Thoren, Mark" userId="74a99d50-79cf-457f-968a-aa62ddb0fd95" providerId="ADAL" clId="{3FAE7EDC-868B-43E9-A393-FC402CDF41F4}" dt="2024-10-22T02:47:51.029" v="17653" actId="700"/>
          <ac:spMkLst>
            <pc:docMk/>
            <pc:sldMk cId="910619943" sldId="306"/>
            <ac:spMk id="11" creationId="{FA9910F2-73EC-6CDB-F881-07CEA5760B9C}"/>
          </ac:spMkLst>
        </pc:spChg>
      </pc:sldChg>
      <pc:sldChg chg="addSp delSp modSp mod ord modClrScheme chgLayout">
        <pc:chgData name="Thoren, Mark" userId="74a99d50-79cf-457f-968a-aa62ddb0fd95" providerId="ADAL" clId="{3FAE7EDC-868B-43E9-A393-FC402CDF41F4}" dt="2024-10-28T17:03:12.313" v="29064" actId="20577"/>
        <pc:sldMkLst>
          <pc:docMk/>
          <pc:sldMk cId="2690366308" sldId="311"/>
        </pc:sldMkLst>
        <pc:spChg chg="mod ord">
          <ac:chgData name="Thoren, Mark" userId="74a99d50-79cf-457f-968a-aa62ddb0fd95" providerId="ADAL" clId="{3FAE7EDC-868B-43E9-A393-FC402CDF41F4}" dt="2024-10-28T17:03:12.313" v="29064" actId="20577"/>
          <ac:spMkLst>
            <pc:docMk/>
            <pc:sldMk cId="2690366308" sldId="311"/>
            <ac:spMk id="2" creationId="{ADADAC4A-0A24-44E5-B077-86DD42FB6819}"/>
          </ac:spMkLst>
        </pc:spChg>
        <pc:spChg chg="mod ord">
          <ac:chgData name="Thoren, Mark" userId="74a99d50-79cf-457f-968a-aa62ddb0fd95" providerId="ADAL" clId="{3FAE7EDC-868B-43E9-A393-FC402CDF41F4}" dt="2024-10-22T02:40:53.523" v="17643" actId="700"/>
          <ac:spMkLst>
            <pc:docMk/>
            <pc:sldMk cId="2690366308" sldId="311"/>
            <ac:spMk id="3" creationId="{38A19A1B-9A19-4B72-B66F-98CCD4263F16}"/>
          </ac:spMkLst>
        </pc:spChg>
        <pc:spChg chg="add mod">
          <ac:chgData name="Thoren, Mark" userId="74a99d50-79cf-457f-968a-aa62ddb0fd95" providerId="ADAL" clId="{3FAE7EDC-868B-43E9-A393-FC402CDF41F4}" dt="2024-10-22T20:52:47.584" v="17736" actId="1076"/>
          <ac:spMkLst>
            <pc:docMk/>
            <pc:sldMk cId="2690366308" sldId="311"/>
            <ac:spMk id="4" creationId="{4A990B0C-AFCE-336F-2BC5-8366C110E70C}"/>
          </ac:spMkLst>
        </pc:spChg>
        <pc:spChg chg="mod ord">
          <ac:chgData name="Thoren, Mark" userId="74a99d50-79cf-457f-968a-aa62ddb0fd95" providerId="ADAL" clId="{3FAE7EDC-868B-43E9-A393-FC402CDF41F4}" dt="2024-10-22T02:40:53.523" v="17643" actId="700"/>
          <ac:spMkLst>
            <pc:docMk/>
            <pc:sldMk cId="2690366308" sldId="311"/>
            <ac:spMk id="14" creationId="{B463BBEA-3525-6773-3D44-AB36232432E4}"/>
          </ac:spMkLst>
        </pc:spChg>
        <pc:spChg chg="mod ord">
          <ac:chgData name="Thoren, Mark" userId="74a99d50-79cf-457f-968a-aa62ddb0fd95" providerId="ADAL" clId="{3FAE7EDC-868B-43E9-A393-FC402CDF41F4}" dt="2024-10-22T02:40:53.523" v="17643" actId="700"/>
          <ac:spMkLst>
            <pc:docMk/>
            <pc:sldMk cId="2690366308" sldId="311"/>
            <ac:spMk id="15" creationId="{88DF3EE4-5217-A9F9-DDC0-987AAC72A4E0}"/>
          </ac:spMkLst>
        </pc:spChg>
        <pc:spChg chg="mod ord">
          <ac:chgData name="Thoren, Mark" userId="74a99d50-79cf-457f-968a-aa62ddb0fd95" providerId="ADAL" clId="{3FAE7EDC-868B-43E9-A393-FC402CDF41F4}" dt="2024-10-22T02:40:53.523" v="17643" actId="700"/>
          <ac:spMkLst>
            <pc:docMk/>
            <pc:sldMk cId="2690366308" sldId="311"/>
            <ac:spMk id="16" creationId="{31932951-ABA5-C594-F6B4-979C3980BD6F}"/>
          </ac:spMkLst>
        </pc:spChg>
      </pc:sldChg>
      <pc:sldChg chg="addSp delSp modSp del mod ord modClrScheme delAnim modAnim chgLayout">
        <pc:chgData name="Thoren, Mark" userId="74a99d50-79cf-457f-968a-aa62ddb0fd95" providerId="ADAL" clId="{3FAE7EDC-868B-43E9-A393-FC402CDF41F4}" dt="2024-10-28T17:51:30.326" v="29308" actId="47"/>
        <pc:sldMkLst>
          <pc:docMk/>
          <pc:sldMk cId="1802249070" sldId="313"/>
        </pc:sldMkLst>
      </pc:sldChg>
      <pc:sldChg chg="del">
        <pc:chgData name="Thoren, Mark" userId="74a99d50-79cf-457f-968a-aa62ddb0fd95" providerId="ADAL" clId="{3FAE7EDC-868B-43E9-A393-FC402CDF41F4}" dt="2024-06-19T22:38:12.633" v="1061" actId="47"/>
        <pc:sldMkLst>
          <pc:docMk/>
          <pc:sldMk cId="3682615881" sldId="316"/>
        </pc:sldMkLst>
      </pc:sldChg>
      <pc:sldChg chg="modSp add mod ord modClrScheme chgLayout modNotesTx">
        <pc:chgData name="Thoren, Mark" userId="74a99d50-79cf-457f-968a-aa62ddb0fd95" providerId="ADAL" clId="{3FAE7EDC-868B-43E9-A393-FC402CDF41F4}" dt="2024-10-28T14:24:14.957" v="28884" actId="14100"/>
        <pc:sldMkLst>
          <pc:docMk/>
          <pc:sldMk cId="1471230904" sldId="327"/>
        </pc:sldMkLst>
        <pc:spChg chg="mod ord">
          <ac:chgData name="Thoren, Mark" userId="74a99d50-79cf-457f-968a-aa62ddb0fd95" providerId="ADAL" clId="{3FAE7EDC-868B-43E9-A393-FC402CDF41F4}" dt="2024-10-28T14:24:14.957" v="28884" actId="14100"/>
          <ac:spMkLst>
            <pc:docMk/>
            <pc:sldMk cId="1471230904" sldId="327"/>
            <ac:spMk id="2" creationId="{F431CF70-A021-4BFE-AACB-E4E1BBC25E7D}"/>
          </ac:spMkLst>
        </pc:spChg>
        <pc:spChg chg="mod ord">
          <ac:chgData name="Thoren, Mark" userId="74a99d50-79cf-457f-968a-aa62ddb0fd95" providerId="ADAL" clId="{3FAE7EDC-868B-43E9-A393-FC402CDF41F4}" dt="2024-10-22T23:32:29.210" v="17842" actId="1076"/>
          <ac:spMkLst>
            <pc:docMk/>
            <pc:sldMk cId="1471230904" sldId="327"/>
            <ac:spMk id="3" creationId="{4CCBE3AE-0269-4118-B359-CE428154A796}"/>
          </ac:spMkLst>
        </pc:spChg>
        <pc:spChg chg="mod ord">
          <ac:chgData name="Thoren, Mark" userId="74a99d50-79cf-457f-968a-aa62ddb0fd95" providerId="ADAL" clId="{3FAE7EDC-868B-43E9-A393-FC402CDF41F4}" dt="2024-10-22T23:32:21.313" v="17841" actId="700"/>
          <ac:spMkLst>
            <pc:docMk/>
            <pc:sldMk cId="1471230904" sldId="327"/>
            <ac:spMk id="4" creationId="{5C240D05-9D54-424C-96FD-18C0C7B6A3BB}"/>
          </ac:spMkLst>
        </pc:spChg>
        <pc:spChg chg="mod ord">
          <ac:chgData name="Thoren, Mark" userId="74a99d50-79cf-457f-968a-aa62ddb0fd95" providerId="ADAL" clId="{3FAE7EDC-868B-43E9-A393-FC402CDF41F4}" dt="2024-10-22T23:32:21.313" v="17841" actId="700"/>
          <ac:spMkLst>
            <pc:docMk/>
            <pc:sldMk cId="1471230904" sldId="327"/>
            <ac:spMk id="5" creationId="{BD641FBC-5583-45B7-AF97-8AEAD89E5E16}"/>
          </ac:spMkLst>
        </pc:spChg>
        <pc:spChg chg="mod">
          <ac:chgData name="Thoren, Mark" userId="74a99d50-79cf-457f-968a-aa62ddb0fd95" providerId="ADAL" clId="{3FAE7EDC-868B-43E9-A393-FC402CDF41F4}" dt="2024-10-28T14:23:22.641" v="28850" actId="1076"/>
          <ac:spMkLst>
            <pc:docMk/>
            <pc:sldMk cId="1471230904" sldId="327"/>
            <ac:spMk id="6" creationId="{61130EF6-4CB8-4BD7-B022-93F0A55FF7D2}"/>
          </ac:spMkLst>
        </pc:spChg>
        <pc:spChg chg="mod">
          <ac:chgData name="Thoren, Mark" userId="74a99d50-79cf-457f-968a-aa62ddb0fd95" providerId="ADAL" clId="{3FAE7EDC-868B-43E9-A393-FC402CDF41F4}" dt="2024-10-22T23:31:00.878" v="17823" actId="1076"/>
          <ac:spMkLst>
            <pc:docMk/>
            <pc:sldMk cId="1471230904" sldId="327"/>
            <ac:spMk id="8" creationId="{C907E955-6994-4B32-983B-5788403718F3}"/>
          </ac:spMkLst>
        </pc:spChg>
        <pc:spChg chg="mod">
          <ac:chgData name="Thoren, Mark" userId="74a99d50-79cf-457f-968a-aa62ddb0fd95" providerId="ADAL" clId="{3FAE7EDC-868B-43E9-A393-FC402CDF41F4}" dt="2024-10-22T23:31:00.878" v="17823" actId="1076"/>
          <ac:spMkLst>
            <pc:docMk/>
            <pc:sldMk cId="1471230904" sldId="327"/>
            <ac:spMk id="13" creationId="{552C1CE9-F057-4B17-A441-C2501B393F97}"/>
          </ac:spMkLst>
        </pc:spChg>
        <pc:spChg chg="mod">
          <ac:chgData name="Thoren, Mark" userId="74a99d50-79cf-457f-968a-aa62ddb0fd95" providerId="ADAL" clId="{3FAE7EDC-868B-43E9-A393-FC402CDF41F4}" dt="2024-10-22T23:31:00.878" v="17823" actId="1076"/>
          <ac:spMkLst>
            <pc:docMk/>
            <pc:sldMk cId="1471230904" sldId="327"/>
            <ac:spMk id="14" creationId="{44D974D4-BFF1-4E8A-95F0-0E332CD78969}"/>
          </ac:spMkLst>
        </pc:spChg>
        <pc:spChg chg="mod">
          <ac:chgData name="Thoren, Mark" userId="74a99d50-79cf-457f-968a-aa62ddb0fd95" providerId="ADAL" clId="{3FAE7EDC-868B-43E9-A393-FC402CDF41F4}" dt="2024-10-22T23:31:00.878" v="17823" actId="1076"/>
          <ac:spMkLst>
            <pc:docMk/>
            <pc:sldMk cId="1471230904" sldId="327"/>
            <ac:spMk id="15" creationId="{48794A6A-D490-45BD-85E9-7B22F368D729}"/>
          </ac:spMkLst>
        </pc:spChg>
        <pc:spChg chg="mod">
          <ac:chgData name="Thoren, Mark" userId="74a99d50-79cf-457f-968a-aa62ddb0fd95" providerId="ADAL" clId="{3FAE7EDC-868B-43E9-A393-FC402CDF41F4}" dt="2024-10-22T23:31:00.878" v="17823" actId="1076"/>
          <ac:spMkLst>
            <pc:docMk/>
            <pc:sldMk cId="1471230904" sldId="327"/>
            <ac:spMk id="16" creationId="{F37C1EAF-0B35-4E6A-B0D4-983324AF3DE3}"/>
          </ac:spMkLst>
        </pc:spChg>
        <pc:spChg chg="mod">
          <ac:chgData name="Thoren, Mark" userId="74a99d50-79cf-457f-968a-aa62ddb0fd95" providerId="ADAL" clId="{3FAE7EDC-868B-43E9-A393-FC402CDF41F4}" dt="2024-10-22T23:31:00.878" v="17823" actId="1076"/>
          <ac:spMkLst>
            <pc:docMk/>
            <pc:sldMk cId="1471230904" sldId="327"/>
            <ac:spMk id="18" creationId="{8E19C8FF-E96A-4957-8CB4-D0ABAB65DC4A}"/>
          </ac:spMkLst>
        </pc:spChg>
        <pc:grpChg chg="mod">
          <ac:chgData name="Thoren, Mark" userId="74a99d50-79cf-457f-968a-aa62ddb0fd95" providerId="ADAL" clId="{3FAE7EDC-868B-43E9-A393-FC402CDF41F4}" dt="2024-10-22T23:31:00.878" v="17823" actId="1076"/>
          <ac:grpSpMkLst>
            <pc:docMk/>
            <pc:sldMk cId="1471230904" sldId="327"/>
            <ac:grpSpMk id="7" creationId="{7F654414-570E-4E3A-80E8-D05F4079BD17}"/>
          </ac:grpSpMkLst>
        </pc:grpChg>
        <pc:grpChg chg="mod">
          <ac:chgData name="Thoren, Mark" userId="74a99d50-79cf-457f-968a-aa62ddb0fd95" providerId="ADAL" clId="{3FAE7EDC-868B-43E9-A393-FC402CDF41F4}" dt="2024-10-22T23:31:00.878" v="17823" actId="1076"/>
          <ac:grpSpMkLst>
            <pc:docMk/>
            <pc:sldMk cId="1471230904" sldId="327"/>
            <ac:grpSpMk id="9" creationId="{33139F8C-19E3-401D-A1FD-A67C5BE52408}"/>
          </ac:grpSpMkLst>
        </pc:grpChg>
        <pc:grpChg chg="mod">
          <ac:chgData name="Thoren, Mark" userId="74a99d50-79cf-457f-968a-aa62ddb0fd95" providerId="ADAL" clId="{3FAE7EDC-868B-43E9-A393-FC402CDF41F4}" dt="2024-10-22T23:31:00.878" v="17823" actId="1076"/>
          <ac:grpSpMkLst>
            <pc:docMk/>
            <pc:sldMk cId="1471230904" sldId="327"/>
            <ac:grpSpMk id="10" creationId="{E9A0CEA3-8F5F-4502-AEC7-50D39A725DFF}"/>
          </ac:grpSpMkLst>
        </pc:grpChg>
        <pc:grpChg chg="mod">
          <ac:chgData name="Thoren, Mark" userId="74a99d50-79cf-457f-968a-aa62ddb0fd95" providerId="ADAL" clId="{3FAE7EDC-868B-43E9-A393-FC402CDF41F4}" dt="2024-10-22T23:31:00.878" v="17823" actId="1076"/>
          <ac:grpSpMkLst>
            <pc:docMk/>
            <pc:sldMk cId="1471230904" sldId="327"/>
            <ac:grpSpMk id="11" creationId="{4EBEAEC6-D17B-4F7A-985C-8193DD9519B8}"/>
          </ac:grpSpMkLst>
        </pc:grpChg>
        <pc:grpChg chg="mod">
          <ac:chgData name="Thoren, Mark" userId="74a99d50-79cf-457f-968a-aa62ddb0fd95" providerId="ADAL" clId="{3FAE7EDC-868B-43E9-A393-FC402CDF41F4}" dt="2024-10-22T23:31:00.878" v="17823" actId="1076"/>
          <ac:grpSpMkLst>
            <pc:docMk/>
            <pc:sldMk cId="1471230904" sldId="327"/>
            <ac:grpSpMk id="12" creationId="{0656DFF3-95C2-4494-85E8-FD76E58AA5CC}"/>
          </ac:grpSpMkLst>
        </pc:grpChg>
        <pc:picChg chg="mod">
          <ac:chgData name="Thoren, Mark" userId="74a99d50-79cf-457f-968a-aa62ddb0fd95" providerId="ADAL" clId="{3FAE7EDC-868B-43E9-A393-FC402CDF41F4}" dt="2024-10-22T23:31:00.878" v="17823" actId="1076"/>
          <ac:picMkLst>
            <pc:docMk/>
            <pc:sldMk cId="1471230904" sldId="327"/>
            <ac:picMk id="17" creationId="{08AF53F7-1F4B-4948-9B20-B76AD043F4E7}"/>
          </ac:picMkLst>
        </pc:picChg>
      </pc:sldChg>
      <pc:sldChg chg="modSp mod modClrScheme chgLayout">
        <pc:chgData name="Thoren, Mark" userId="74a99d50-79cf-457f-968a-aa62ddb0fd95" providerId="ADAL" clId="{3FAE7EDC-868B-43E9-A393-FC402CDF41F4}" dt="2024-10-28T23:59:59.764" v="35937" actId="14100"/>
        <pc:sldMkLst>
          <pc:docMk/>
          <pc:sldMk cId="2124359471" sldId="346"/>
        </pc:sldMkLst>
        <pc:spChg chg="mod ord">
          <ac:chgData name="Thoren, Mark" userId="74a99d50-79cf-457f-968a-aa62ddb0fd95" providerId="ADAL" clId="{3FAE7EDC-868B-43E9-A393-FC402CDF41F4}" dt="2024-10-28T23:59:59.764" v="35937" actId="14100"/>
          <ac:spMkLst>
            <pc:docMk/>
            <pc:sldMk cId="2124359471" sldId="346"/>
            <ac:spMk id="2" creationId="{78D69D8C-10C3-486E-AEFD-004BA3B35F91}"/>
          </ac:spMkLst>
        </pc:spChg>
        <pc:spChg chg="mod ord">
          <ac:chgData name="Thoren, Mark" userId="74a99d50-79cf-457f-968a-aa62ddb0fd95" providerId="ADAL" clId="{3FAE7EDC-868B-43E9-A393-FC402CDF41F4}" dt="2024-10-22T02:42:42.973" v="17646" actId="700"/>
          <ac:spMkLst>
            <pc:docMk/>
            <pc:sldMk cId="2124359471" sldId="346"/>
            <ac:spMk id="3" creationId="{6AB65F20-52A2-419F-8CF0-0465B2849674}"/>
          </ac:spMkLst>
        </pc:spChg>
        <pc:spChg chg="mod ord">
          <ac:chgData name="Thoren, Mark" userId="74a99d50-79cf-457f-968a-aa62ddb0fd95" providerId="ADAL" clId="{3FAE7EDC-868B-43E9-A393-FC402CDF41F4}" dt="2024-10-22T02:42:42.973" v="17646" actId="700"/>
          <ac:spMkLst>
            <pc:docMk/>
            <pc:sldMk cId="2124359471" sldId="346"/>
            <ac:spMk id="9" creationId="{26D6C98F-0449-098A-D58C-9D741A86BF00}"/>
          </ac:spMkLst>
        </pc:spChg>
        <pc:spChg chg="mod ord">
          <ac:chgData name="Thoren, Mark" userId="74a99d50-79cf-457f-968a-aa62ddb0fd95" providerId="ADAL" clId="{3FAE7EDC-868B-43E9-A393-FC402CDF41F4}" dt="2024-10-22T02:42:42.973" v="17646" actId="700"/>
          <ac:spMkLst>
            <pc:docMk/>
            <pc:sldMk cId="2124359471" sldId="346"/>
            <ac:spMk id="10" creationId="{60E49945-319B-7C60-F1C5-D331889C48DE}"/>
          </ac:spMkLst>
        </pc:spChg>
        <pc:spChg chg="mod ord">
          <ac:chgData name="Thoren, Mark" userId="74a99d50-79cf-457f-968a-aa62ddb0fd95" providerId="ADAL" clId="{3FAE7EDC-868B-43E9-A393-FC402CDF41F4}" dt="2024-10-22T02:42:42.973" v="17646" actId="700"/>
          <ac:spMkLst>
            <pc:docMk/>
            <pc:sldMk cId="2124359471" sldId="346"/>
            <ac:spMk id="11" creationId="{9AEBC95C-3886-279F-157A-F64F8DEE9CAE}"/>
          </ac:spMkLst>
        </pc:spChg>
      </pc:sldChg>
      <pc:sldChg chg="modSp mod modClrScheme chgLayout">
        <pc:chgData name="Thoren, Mark" userId="74a99d50-79cf-457f-968a-aa62ddb0fd95" providerId="ADAL" clId="{3FAE7EDC-868B-43E9-A393-FC402CDF41F4}" dt="2024-10-28T02:09:33.112" v="28692" actId="20577"/>
        <pc:sldMkLst>
          <pc:docMk/>
          <pc:sldMk cId="3324187365" sldId="347"/>
        </pc:sldMkLst>
        <pc:spChg chg="mod ord">
          <ac:chgData name="Thoren, Mark" userId="74a99d50-79cf-457f-968a-aa62ddb0fd95" providerId="ADAL" clId="{3FAE7EDC-868B-43E9-A393-FC402CDF41F4}" dt="2024-10-28T02:09:33.112" v="28692" actId="20577"/>
          <ac:spMkLst>
            <pc:docMk/>
            <pc:sldMk cId="3324187365" sldId="347"/>
            <ac:spMk id="2" creationId="{CE6FD600-2052-4218-8428-60F896C87356}"/>
          </ac:spMkLst>
        </pc:spChg>
        <pc:spChg chg="mod ord">
          <ac:chgData name="Thoren, Mark" userId="74a99d50-79cf-457f-968a-aa62ddb0fd95" providerId="ADAL" clId="{3FAE7EDC-868B-43E9-A393-FC402CDF41F4}" dt="2024-10-22T02:42:42.973" v="17646" actId="700"/>
          <ac:spMkLst>
            <pc:docMk/>
            <pc:sldMk cId="3324187365" sldId="347"/>
            <ac:spMk id="3" creationId="{117EA4D3-E8EA-4BE9-BA8D-FF96DD476867}"/>
          </ac:spMkLst>
        </pc:spChg>
        <pc:spChg chg="mod ord">
          <ac:chgData name="Thoren, Mark" userId="74a99d50-79cf-457f-968a-aa62ddb0fd95" providerId="ADAL" clId="{3FAE7EDC-868B-43E9-A393-FC402CDF41F4}" dt="2024-10-22T02:42:42.973" v="17646" actId="700"/>
          <ac:spMkLst>
            <pc:docMk/>
            <pc:sldMk cId="3324187365" sldId="347"/>
            <ac:spMk id="8" creationId="{0DF08498-2061-FDDA-1258-2084E3285958}"/>
          </ac:spMkLst>
        </pc:spChg>
        <pc:spChg chg="mod ord">
          <ac:chgData name="Thoren, Mark" userId="74a99d50-79cf-457f-968a-aa62ddb0fd95" providerId="ADAL" clId="{3FAE7EDC-868B-43E9-A393-FC402CDF41F4}" dt="2024-10-22T02:42:42.973" v="17646" actId="700"/>
          <ac:spMkLst>
            <pc:docMk/>
            <pc:sldMk cId="3324187365" sldId="347"/>
            <ac:spMk id="9" creationId="{A31CF7BF-86D9-01FB-EFE3-932D4FDFD5A9}"/>
          </ac:spMkLst>
        </pc:spChg>
        <pc:spChg chg="mod ord">
          <ac:chgData name="Thoren, Mark" userId="74a99d50-79cf-457f-968a-aa62ddb0fd95" providerId="ADAL" clId="{3FAE7EDC-868B-43E9-A393-FC402CDF41F4}" dt="2024-10-22T02:42:42.973" v="17646" actId="700"/>
          <ac:spMkLst>
            <pc:docMk/>
            <pc:sldMk cId="3324187365" sldId="347"/>
            <ac:spMk id="10" creationId="{838518EF-9D68-66F5-7E51-7A4649F85A84}"/>
          </ac:spMkLst>
        </pc:spChg>
        <pc:picChg chg="mod">
          <ac:chgData name="Thoren, Mark" userId="74a99d50-79cf-457f-968a-aa62ddb0fd95" providerId="ADAL" clId="{3FAE7EDC-868B-43E9-A393-FC402CDF41F4}" dt="2024-10-28T02:08:59.892" v="28651" actId="1076"/>
          <ac:picMkLst>
            <pc:docMk/>
            <pc:sldMk cId="3324187365" sldId="347"/>
            <ac:picMk id="6" creationId="{31B89331-D85B-4924-85C9-7120FFBA7D83}"/>
          </ac:picMkLst>
        </pc:picChg>
      </pc:sldChg>
      <pc:sldChg chg="delSp modSp mod ord modClrScheme delAnim chgLayout">
        <pc:chgData name="Thoren, Mark" userId="74a99d50-79cf-457f-968a-aa62ddb0fd95" providerId="ADAL" clId="{3FAE7EDC-868B-43E9-A393-FC402CDF41F4}" dt="2024-10-22T23:28:24.389" v="17802" actId="1076"/>
        <pc:sldMkLst>
          <pc:docMk/>
          <pc:sldMk cId="915769610" sldId="358"/>
        </pc:sldMkLst>
        <pc:spChg chg="mod ord">
          <ac:chgData name="Thoren, Mark" userId="74a99d50-79cf-457f-968a-aa62ddb0fd95" providerId="ADAL" clId="{3FAE7EDC-868B-43E9-A393-FC402CDF41F4}" dt="2024-10-22T02:40:53.523" v="17643" actId="700"/>
          <ac:spMkLst>
            <pc:docMk/>
            <pc:sldMk cId="915769610" sldId="358"/>
            <ac:spMk id="2" creationId="{BCA443C6-BB8F-40F8-A476-247C96CF7674}"/>
          </ac:spMkLst>
        </pc:spChg>
        <pc:spChg chg="mod ord">
          <ac:chgData name="Thoren, Mark" userId="74a99d50-79cf-457f-968a-aa62ddb0fd95" providerId="ADAL" clId="{3FAE7EDC-868B-43E9-A393-FC402CDF41F4}" dt="2024-10-22T23:28:02.404" v="17799" actId="1076"/>
          <ac:spMkLst>
            <pc:docMk/>
            <pc:sldMk cId="915769610" sldId="358"/>
            <ac:spMk id="3" creationId="{CED35ED4-46B9-4558-A883-FF7E12D85AFF}"/>
          </ac:spMkLst>
        </pc:spChg>
        <pc:spChg chg="mod ord">
          <ac:chgData name="Thoren, Mark" userId="74a99d50-79cf-457f-968a-aa62ddb0fd95" providerId="ADAL" clId="{3FAE7EDC-868B-43E9-A393-FC402CDF41F4}" dt="2024-10-22T02:40:53.523" v="17643" actId="700"/>
          <ac:spMkLst>
            <pc:docMk/>
            <pc:sldMk cId="915769610" sldId="358"/>
            <ac:spMk id="10" creationId="{74F5E2DC-4C8B-EAB9-ECC4-BDCDC824FBB1}"/>
          </ac:spMkLst>
        </pc:spChg>
        <pc:spChg chg="mod ord">
          <ac:chgData name="Thoren, Mark" userId="74a99d50-79cf-457f-968a-aa62ddb0fd95" providerId="ADAL" clId="{3FAE7EDC-868B-43E9-A393-FC402CDF41F4}" dt="2024-10-22T02:40:53.523" v="17643" actId="700"/>
          <ac:spMkLst>
            <pc:docMk/>
            <pc:sldMk cId="915769610" sldId="358"/>
            <ac:spMk id="11" creationId="{62BC016C-F636-281A-7624-CAA2922C2ABD}"/>
          </ac:spMkLst>
        </pc:spChg>
        <pc:spChg chg="mod">
          <ac:chgData name="Thoren, Mark" userId="74a99d50-79cf-457f-968a-aa62ddb0fd95" providerId="ADAL" clId="{3FAE7EDC-868B-43E9-A393-FC402CDF41F4}" dt="2024-10-22T23:28:24.389" v="17802" actId="1076"/>
          <ac:spMkLst>
            <pc:docMk/>
            <pc:sldMk cId="915769610" sldId="358"/>
            <ac:spMk id="12" creationId="{90F936D1-BCC8-447F-88DC-09ADA47E888C}"/>
          </ac:spMkLst>
        </pc:spChg>
        <pc:spChg chg="mod">
          <ac:chgData name="Thoren, Mark" userId="74a99d50-79cf-457f-968a-aa62ddb0fd95" providerId="ADAL" clId="{3FAE7EDC-868B-43E9-A393-FC402CDF41F4}" dt="2024-10-22T23:28:24.389" v="17802" actId="1076"/>
          <ac:spMkLst>
            <pc:docMk/>
            <pc:sldMk cId="915769610" sldId="358"/>
            <ac:spMk id="13" creationId="{16DB969E-2A11-4E0F-A123-6AEE51657DA8}"/>
          </ac:spMkLst>
        </pc:spChg>
        <pc:spChg chg="mod ord">
          <ac:chgData name="Thoren, Mark" userId="74a99d50-79cf-457f-968a-aa62ddb0fd95" providerId="ADAL" clId="{3FAE7EDC-868B-43E9-A393-FC402CDF41F4}" dt="2024-10-22T02:40:53.523" v="17643" actId="700"/>
          <ac:spMkLst>
            <pc:docMk/>
            <pc:sldMk cId="915769610" sldId="358"/>
            <ac:spMk id="14" creationId="{466629FF-0A0D-2053-96C4-1A8E3EB0C431}"/>
          </ac:spMkLst>
        </pc:spChg>
        <pc:picChg chg="mod">
          <ac:chgData name="Thoren, Mark" userId="74a99d50-79cf-457f-968a-aa62ddb0fd95" providerId="ADAL" clId="{3FAE7EDC-868B-43E9-A393-FC402CDF41F4}" dt="2024-10-22T23:28:13.313" v="17801" actId="1076"/>
          <ac:picMkLst>
            <pc:docMk/>
            <pc:sldMk cId="915769610" sldId="358"/>
            <ac:picMk id="7" creationId="{DE51730E-F9ED-44BF-AF2E-214AF1CC35F2}"/>
          </ac:picMkLst>
        </pc:picChg>
      </pc:sldChg>
      <pc:sldChg chg="modSp mod modClrScheme chgLayout">
        <pc:chgData name="Thoren, Mark" userId="74a99d50-79cf-457f-968a-aa62ddb0fd95" providerId="ADAL" clId="{3FAE7EDC-868B-43E9-A393-FC402CDF41F4}" dt="2024-10-29T00:09:37.162" v="36248" actId="20577"/>
        <pc:sldMkLst>
          <pc:docMk/>
          <pc:sldMk cId="2112748909" sldId="360"/>
        </pc:sldMkLst>
        <pc:spChg chg="mod ord">
          <ac:chgData name="Thoren, Mark" userId="74a99d50-79cf-457f-968a-aa62ddb0fd95" providerId="ADAL" clId="{3FAE7EDC-868B-43E9-A393-FC402CDF41F4}" dt="2024-10-29T00:09:37.162" v="36248" actId="20577"/>
          <ac:spMkLst>
            <pc:docMk/>
            <pc:sldMk cId="2112748909" sldId="360"/>
            <ac:spMk id="2" creationId="{303A4A03-4022-45DC-A593-A6E7D0F7E3D9}"/>
          </ac:spMkLst>
        </pc:spChg>
        <pc:spChg chg="mod ord">
          <ac:chgData name="Thoren, Mark" userId="74a99d50-79cf-457f-968a-aa62ddb0fd95" providerId="ADAL" clId="{3FAE7EDC-868B-43E9-A393-FC402CDF41F4}" dt="2024-10-22T02:42:42.973" v="17646" actId="700"/>
          <ac:spMkLst>
            <pc:docMk/>
            <pc:sldMk cId="2112748909" sldId="360"/>
            <ac:spMk id="3" creationId="{AED5E92C-FA29-4662-B8B3-EB9957A46E66}"/>
          </ac:spMkLst>
        </pc:spChg>
        <pc:spChg chg="mod ord">
          <ac:chgData name="Thoren, Mark" userId="74a99d50-79cf-457f-968a-aa62ddb0fd95" providerId="ADAL" clId="{3FAE7EDC-868B-43E9-A393-FC402CDF41F4}" dt="2024-10-22T02:42:42.973" v="17646" actId="700"/>
          <ac:spMkLst>
            <pc:docMk/>
            <pc:sldMk cId="2112748909" sldId="360"/>
            <ac:spMk id="8" creationId="{267E9CF0-6C53-90CB-BF82-3853384A5C6F}"/>
          </ac:spMkLst>
        </pc:spChg>
        <pc:spChg chg="mod ord">
          <ac:chgData name="Thoren, Mark" userId="74a99d50-79cf-457f-968a-aa62ddb0fd95" providerId="ADAL" clId="{3FAE7EDC-868B-43E9-A393-FC402CDF41F4}" dt="2024-10-22T02:42:42.973" v="17646" actId="700"/>
          <ac:spMkLst>
            <pc:docMk/>
            <pc:sldMk cId="2112748909" sldId="360"/>
            <ac:spMk id="10" creationId="{2FDBE0D0-178E-58B2-037E-5DC024ED1E07}"/>
          </ac:spMkLst>
        </pc:spChg>
        <pc:spChg chg="mod ord">
          <ac:chgData name="Thoren, Mark" userId="74a99d50-79cf-457f-968a-aa62ddb0fd95" providerId="ADAL" clId="{3FAE7EDC-868B-43E9-A393-FC402CDF41F4}" dt="2024-10-22T02:42:42.973" v="17646" actId="700"/>
          <ac:spMkLst>
            <pc:docMk/>
            <pc:sldMk cId="2112748909" sldId="360"/>
            <ac:spMk id="11" creationId="{AAA47DF2-E608-4DCC-A689-AFA98FD31550}"/>
          </ac:spMkLst>
        </pc:spChg>
      </pc:sldChg>
      <pc:sldChg chg="del">
        <pc:chgData name="Thoren, Mark" userId="74a99d50-79cf-457f-968a-aa62ddb0fd95" providerId="ADAL" clId="{3FAE7EDC-868B-43E9-A393-FC402CDF41F4}" dt="2024-08-12T17:38:20.292" v="14017" actId="47"/>
        <pc:sldMkLst>
          <pc:docMk/>
          <pc:sldMk cId="3736038439" sldId="447"/>
        </pc:sldMkLst>
      </pc:sldChg>
      <pc:sldChg chg="modSp mod ord modClrScheme chgLayout">
        <pc:chgData name="Thoren, Mark" userId="74a99d50-79cf-457f-968a-aa62ddb0fd95" providerId="ADAL" clId="{3FAE7EDC-868B-43E9-A393-FC402CDF41F4}" dt="2024-10-27T19:59:42.091" v="27091" actId="14100"/>
        <pc:sldMkLst>
          <pc:docMk/>
          <pc:sldMk cId="2707084601" sldId="4042"/>
        </pc:sldMkLst>
        <pc:spChg chg="mod ord">
          <ac:chgData name="Thoren, Mark" userId="74a99d50-79cf-457f-968a-aa62ddb0fd95" providerId="ADAL" clId="{3FAE7EDC-868B-43E9-A393-FC402CDF41F4}" dt="2024-10-27T19:59:42.091" v="27091" actId="14100"/>
          <ac:spMkLst>
            <pc:docMk/>
            <pc:sldMk cId="2707084601" sldId="4042"/>
            <ac:spMk id="2" creationId="{8D90E2D9-A914-9B94-407C-61787B2D0925}"/>
          </ac:spMkLst>
        </pc:spChg>
        <pc:spChg chg="mod ord">
          <ac:chgData name="Thoren, Mark" userId="74a99d50-79cf-457f-968a-aa62ddb0fd95" providerId="ADAL" clId="{3FAE7EDC-868B-43E9-A393-FC402CDF41F4}" dt="2024-10-27T19:59:35.683" v="27089" actId="1076"/>
          <ac:spMkLst>
            <pc:docMk/>
            <pc:sldMk cId="2707084601" sldId="4042"/>
            <ac:spMk id="3" creationId="{A26B077D-C87D-E238-73AB-4CC3109C648D}"/>
          </ac:spMkLst>
        </pc:spChg>
        <pc:spChg chg="mod ord">
          <ac:chgData name="Thoren, Mark" userId="74a99d50-79cf-457f-968a-aa62ddb0fd95" providerId="ADAL" clId="{3FAE7EDC-868B-43E9-A393-FC402CDF41F4}" dt="2024-10-22T02:41:53.851" v="17645" actId="700"/>
          <ac:spMkLst>
            <pc:docMk/>
            <pc:sldMk cId="2707084601" sldId="4042"/>
            <ac:spMk id="7" creationId="{DB999276-BAD6-E952-BD0D-E6EAA12F4F61}"/>
          </ac:spMkLst>
        </pc:spChg>
        <pc:spChg chg="mod ord">
          <ac:chgData name="Thoren, Mark" userId="74a99d50-79cf-457f-968a-aa62ddb0fd95" providerId="ADAL" clId="{3FAE7EDC-868B-43E9-A393-FC402CDF41F4}" dt="2024-10-22T02:41:53.851" v="17645" actId="700"/>
          <ac:spMkLst>
            <pc:docMk/>
            <pc:sldMk cId="2707084601" sldId="4042"/>
            <ac:spMk id="10" creationId="{6D9C634D-77D6-033C-5BEE-FDBB3462B45B}"/>
          </ac:spMkLst>
        </pc:spChg>
        <pc:spChg chg="mod ord">
          <ac:chgData name="Thoren, Mark" userId="74a99d50-79cf-457f-968a-aa62ddb0fd95" providerId="ADAL" clId="{3FAE7EDC-868B-43E9-A393-FC402CDF41F4}" dt="2024-10-22T02:41:53.851" v="17645" actId="700"/>
          <ac:spMkLst>
            <pc:docMk/>
            <pc:sldMk cId="2707084601" sldId="4042"/>
            <ac:spMk id="11" creationId="{E642DA94-C8BE-7335-0240-6CD9BE27FAB0}"/>
          </ac:spMkLst>
        </pc:spChg>
      </pc:sldChg>
      <pc:sldChg chg="modSp del mod ord modClrScheme chgLayout">
        <pc:chgData name="Thoren, Mark" userId="74a99d50-79cf-457f-968a-aa62ddb0fd95" providerId="ADAL" clId="{3FAE7EDC-868B-43E9-A393-FC402CDF41F4}" dt="2024-10-28T17:18:21.815" v="29066" actId="47"/>
        <pc:sldMkLst>
          <pc:docMk/>
          <pc:sldMk cId="358051912" sldId="4043"/>
        </pc:sldMkLst>
      </pc:sldChg>
      <pc:sldChg chg="modSp del mod ord modClrScheme chgLayout">
        <pc:chgData name="Thoren, Mark" userId="74a99d50-79cf-457f-968a-aa62ddb0fd95" providerId="ADAL" clId="{3FAE7EDC-868B-43E9-A393-FC402CDF41F4}" dt="2024-10-28T17:18:10.592" v="29065" actId="47"/>
        <pc:sldMkLst>
          <pc:docMk/>
          <pc:sldMk cId="3912142969" sldId="4046"/>
        </pc:sldMkLst>
      </pc:sldChg>
      <pc:sldChg chg="del">
        <pc:chgData name="Thoren, Mark" userId="74a99d50-79cf-457f-968a-aa62ddb0fd95" providerId="ADAL" clId="{3FAE7EDC-868B-43E9-A393-FC402CDF41F4}" dt="2024-07-18T23:20:48.472" v="9563" actId="47"/>
        <pc:sldMkLst>
          <pc:docMk/>
          <pc:sldMk cId="283987233" sldId="4049"/>
        </pc:sldMkLst>
      </pc:sldChg>
      <pc:sldChg chg="addSp modSp del mod ord modClrScheme chgLayout">
        <pc:chgData name="Thoren, Mark" userId="74a99d50-79cf-457f-968a-aa62ddb0fd95" providerId="ADAL" clId="{3FAE7EDC-868B-43E9-A393-FC402CDF41F4}" dt="2024-10-28T17:18:21.815" v="29066" actId="47"/>
        <pc:sldMkLst>
          <pc:docMk/>
          <pc:sldMk cId="1012618024" sldId="4050"/>
        </pc:sldMkLst>
      </pc:sldChg>
      <pc:sldChg chg="del">
        <pc:chgData name="Thoren, Mark" userId="74a99d50-79cf-457f-968a-aa62ddb0fd95" providerId="ADAL" clId="{3FAE7EDC-868B-43E9-A393-FC402CDF41F4}" dt="2024-06-19T22:38:49.006" v="1075" actId="47"/>
        <pc:sldMkLst>
          <pc:docMk/>
          <pc:sldMk cId="1202046147" sldId="4051"/>
        </pc:sldMkLst>
      </pc:sldChg>
      <pc:sldChg chg="modSp del mod ord modClrScheme chgLayout">
        <pc:chgData name="Thoren, Mark" userId="74a99d50-79cf-457f-968a-aa62ddb0fd95" providerId="ADAL" clId="{3FAE7EDC-868B-43E9-A393-FC402CDF41F4}" dt="2024-10-28T17:18:21.815" v="29066" actId="47"/>
        <pc:sldMkLst>
          <pc:docMk/>
          <pc:sldMk cId="1830305635" sldId="4052"/>
        </pc:sldMkLst>
      </pc:sldChg>
      <pc:sldChg chg="modSp del mod ord modClrScheme chgLayout">
        <pc:chgData name="Thoren, Mark" userId="74a99d50-79cf-457f-968a-aa62ddb0fd95" providerId="ADAL" clId="{3FAE7EDC-868B-43E9-A393-FC402CDF41F4}" dt="2024-10-28T17:52:38.064" v="29317" actId="47"/>
        <pc:sldMkLst>
          <pc:docMk/>
          <pc:sldMk cId="2508988924" sldId="4054"/>
        </pc:sldMkLst>
      </pc:sldChg>
      <pc:sldChg chg="modSp del mod ord modClrScheme chgLayout">
        <pc:chgData name="Thoren, Mark" userId="74a99d50-79cf-457f-968a-aa62ddb0fd95" providerId="ADAL" clId="{3FAE7EDC-868B-43E9-A393-FC402CDF41F4}" dt="2024-10-26T01:01:50.922" v="20746" actId="47"/>
        <pc:sldMkLst>
          <pc:docMk/>
          <pc:sldMk cId="2747410013" sldId="4055"/>
        </pc:sldMkLst>
      </pc:sldChg>
      <pc:sldChg chg="modSp del mod ord modClrScheme chgLayout">
        <pc:chgData name="Thoren, Mark" userId="74a99d50-79cf-457f-968a-aa62ddb0fd95" providerId="ADAL" clId="{3FAE7EDC-868B-43E9-A393-FC402CDF41F4}" dt="2024-10-29T00:02:08.241" v="36045" actId="47"/>
        <pc:sldMkLst>
          <pc:docMk/>
          <pc:sldMk cId="1735545307" sldId="4057"/>
        </pc:sldMkLst>
      </pc:sldChg>
      <pc:sldChg chg="del">
        <pc:chgData name="Thoren, Mark" userId="74a99d50-79cf-457f-968a-aa62ddb0fd95" providerId="ADAL" clId="{3FAE7EDC-868B-43E9-A393-FC402CDF41F4}" dt="2024-06-19T22:27:02.749" v="1043" actId="47"/>
        <pc:sldMkLst>
          <pc:docMk/>
          <pc:sldMk cId="1841703677" sldId="4058"/>
        </pc:sldMkLst>
      </pc:sldChg>
      <pc:sldChg chg="del">
        <pc:chgData name="Thoren, Mark" userId="74a99d50-79cf-457f-968a-aa62ddb0fd95" providerId="ADAL" clId="{3FAE7EDC-868B-43E9-A393-FC402CDF41F4}" dt="2024-06-19T22:18:52.837" v="1040" actId="47"/>
        <pc:sldMkLst>
          <pc:docMk/>
          <pc:sldMk cId="4166653420" sldId="4059"/>
        </pc:sldMkLst>
      </pc:sldChg>
      <pc:sldChg chg="delSp modSp del mod ord modClrScheme chgLayout">
        <pc:chgData name="Thoren, Mark" userId="74a99d50-79cf-457f-968a-aa62ddb0fd95" providerId="ADAL" clId="{3FAE7EDC-868B-43E9-A393-FC402CDF41F4}" dt="2024-10-29T00:02:08.241" v="36045" actId="47"/>
        <pc:sldMkLst>
          <pc:docMk/>
          <pc:sldMk cId="3092384614" sldId="4063"/>
        </pc:sldMkLst>
      </pc:sldChg>
      <pc:sldChg chg="addSp modSp del mod ord modClrScheme chgLayout">
        <pc:chgData name="Thoren, Mark" userId="74a99d50-79cf-457f-968a-aa62ddb0fd95" providerId="ADAL" clId="{3FAE7EDC-868B-43E9-A393-FC402CDF41F4}" dt="2024-10-28T17:52:35.432" v="29316" actId="47"/>
        <pc:sldMkLst>
          <pc:docMk/>
          <pc:sldMk cId="1564392945" sldId="4064"/>
        </pc:sldMkLst>
      </pc:sldChg>
      <pc:sldChg chg="del">
        <pc:chgData name="Thoren, Mark" userId="74a99d50-79cf-457f-968a-aa62ddb0fd95" providerId="ADAL" clId="{3FAE7EDC-868B-43E9-A393-FC402CDF41F4}" dt="2024-06-19T22:38:20.565" v="1062" actId="47"/>
        <pc:sldMkLst>
          <pc:docMk/>
          <pc:sldMk cId="4054875509" sldId="4067"/>
        </pc:sldMkLst>
      </pc:sldChg>
      <pc:sldChg chg="del">
        <pc:chgData name="Thoren, Mark" userId="74a99d50-79cf-457f-968a-aa62ddb0fd95" providerId="ADAL" clId="{3FAE7EDC-868B-43E9-A393-FC402CDF41F4}" dt="2024-07-18T23:20:45.542" v="9562" actId="47"/>
        <pc:sldMkLst>
          <pc:docMk/>
          <pc:sldMk cId="2800123845" sldId="4068"/>
        </pc:sldMkLst>
      </pc:sldChg>
      <pc:sldChg chg="del">
        <pc:chgData name="Thoren, Mark" userId="74a99d50-79cf-457f-968a-aa62ddb0fd95" providerId="ADAL" clId="{3FAE7EDC-868B-43E9-A393-FC402CDF41F4}" dt="2024-06-19T22:26:57.637" v="1042" actId="47"/>
        <pc:sldMkLst>
          <pc:docMk/>
          <pc:sldMk cId="821460718" sldId="4070"/>
        </pc:sldMkLst>
      </pc:sldChg>
      <pc:sldChg chg="del">
        <pc:chgData name="Thoren, Mark" userId="74a99d50-79cf-457f-968a-aa62ddb0fd95" providerId="ADAL" clId="{3FAE7EDC-868B-43E9-A393-FC402CDF41F4}" dt="2024-06-19T22:26:57.637" v="1042" actId="47"/>
        <pc:sldMkLst>
          <pc:docMk/>
          <pc:sldMk cId="3622306178" sldId="4071"/>
        </pc:sldMkLst>
      </pc:sldChg>
      <pc:sldChg chg="addSp modSp del mod ord modClrScheme chgLayout">
        <pc:chgData name="Thoren, Mark" userId="74a99d50-79cf-457f-968a-aa62ddb0fd95" providerId="ADAL" clId="{3FAE7EDC-868B-43E9-A393-FC402CDF41F4}" dt="2024-10-28T17:52:30.352" v="29314" actId="47"/>
        <pc:sldMkLst>
          <pc:docMk/>
          <pc:sldMk cId="1984048716" sldId="4080"/>
        </pc:sldMkLst>
      </pc:sldChg>
      <pc:sldChg chg="addSp delSp modSp mod ord modClrScheme delAnim modAnim chgLayout modNotesTx">
        <pc:chgData name="Thoren, Mark" userId="74a99d50-79cf-457f-968a-aa62ddb0fd95" providerId="ADAL" clId="{3FAE7EDC-868B-43E9-A393-FC402CDF41F4}" dt="2024-10-28T23:17:38.683" v="34057" actId="20577"/>
        <pc:sldMkLst>
          <pc:docMk/>
          <pc:sldMk cId="2094112326" sldId="4082"/>
        </pc:sldMkLst>
        <pc:spChg chg="add del mod ord">
          <ac:chgData name="Thoren, Mark" userId="74a99d50-79cf-457f-968a-aa62ddb0fd95" providerId="ADAL" clId="{3FAE7EDC-868B-43E9-A393-FC402CDF41F4}" dt="2024-10-28T17:23:23.041" v="29085" actId="478"/>
          <ac:spMkLst>
            <pc:docMk/>
            <pc:sldMk cId="2094112326" sldId="4082"/>
            <ac:spMk id="2" creationId="{F7E74CD6-1690-9F04-7AE7-C16C6863DEA0}"/>
          </ac:spMkLst>
        </pc:spChg>
        <pc:spChg chg="mod ord">
          <ac:chgData name="Thoren, Mark" userId="74a99d50-79cf-457f-968a-aa62ddb0fd95" providerId="ADAL" clId="{3FAE7EDC-868B-43E9-A393-FC402CDF41F4}" dt="2024-10-28T23:17:38.683" v="34057" actId="20577"/>
          <ac:spMkLst>
            <pc:docMk/>
            <pc:sldMk cId="2094112326" sldId="4082"/>
            <ac:spMk id="3" creationId="{38A19A1B-9A19-4B72-B66F-98CCD4263F16}"/>
          </ac:spMkLst>
        </pc:spChg>
        <pc:spChg chg="add mod">
          <ac:chgData name="Thoren, Mark" userId="74a99d50-79cf-457f-968a-aa62ddb0fd95" providerId="ADAL" clId="{3FAE7EDC-868B-43E9-A393-FC402CDF41F4}" dt="2024-10-28T22:01:19.114" v="32781" actId="20577"/>
          <ac:spMkLst>
            <pc:docMk/>
            <pc:sldMk cId="2094112326" sldId="4082"/>
            <ac:spMk id="16" creationId="{7385FA64-3415-E59D-214D-D36F33040D07}"/>
          </ac:spMkLst>
        </pc:spChg>
        <pc:spChg chg="add mod">
          <ac:chgData name="Thoren, Mark" userId="74a99d50-79cf-457f-968a-aa62ddb0fd95" providerId="ADAL" clId="{3FAE7EDC-868B-43E9-A393-FC402CDF41F4}" dt="2024-10-28T17:51:02.565" v="29302" actId="208"/>
          <ac:spMkLst>
            <pc:docMk/>
            <pc:sldMk cId="2094112326" sldId="4082"/>
            <ac:spMk id="17" creationId="{FAC7E654-5D85-289D-1DC9-B5FA362AC79D}"/>
          </ac:spMkLst>
        </pc:spChg>
        <pc:spChg chg="add mod">
          <ac:chgData name="Thoren, Mark" userId="74a99d50-79cf-457f-968a-aa62ddb0fd95" providerId="ADAL" clId="{3FAE7EDC-868B-43E9-A393-FC402CDF41F4}" dt="2024-10-28T17:51:13.726" v="29306" actId="1076"/>
          <ac:spMkLst>
            <pc:docMk/>
            <pc:sldMk cId="2094112326" sldId="4082"/>
            <ac:spMk id="18" creationId="{3BAFDC3D-F2C9-6DA3-55ED-A8DAD1B6A689}"/>
          </ac:spMkLst>
        </pc:spChg>
        <pc:spChg chg="add mod">
          <ac:chgData name="Thoren, Mark" userId="74a99d50-79cf-457f-968a-aa62ddb0fd95" providerId="ADAL" clId="{3FAE7EDC-868B-43E9-A393-FC402CDF41F4}" dt="2024-10-28T21:48:47.873" v="31811" actId="14100"/>
          <ac:spMkLst>
            <pc:docMk/>
            <pc:sldMk cId="2094112326" sldId="4082"/>
            <ac:spMk id="21" creationId="{A9B4A195-9BA5-BE55-D480-49836FB50809}"/>
          </ac:spMkLst>
        </pc:spChg>
        <pc:spChg chg="mod ord">
          <ac:chgData name="Thoren, Mark" userId="74a99d50-79cf-457f-968a-aa62ddb0fd95" providerId="ADAL" clId="{3FAE7EDC-868B-43E9-A393-FC402CDF41F4}" dt="2024-10-22T02:41:53.851" v="17645" actId="700"/>
          <ac:spMkLst>
            <pc:docMk/>
            <pc:sldMk cId="2094112326" sldId="4082"/>
            <ac:spMk id="35" creationId="{18AA8CA1-8E65-ACE7-A02F-82DC9E858917}"/>
          </ac:spMkLst>
        </pc:spChg>
        <pc:spChg chg="mod ord">
          <ac:chgData name="Thoren, Mark" userId="74a99d50-79cf-457f-968a-aa62ddb0fd95" providerId="ADAL" clId="{3FAE7EDC-868B-43E9-A393-FC402CDF41F4}" dt="2024-10-22T02:41:53.851" v="17645" actId="700"/>
          <ac:spMkLst>
            <pc:docMk/>
            <pc:sldMk cId="2094112326" sldId="4082"/>
            <ac:spMk id="36" creationId="{84E80AEE-C342-DBB4-3543-CB4652A23F73}"/>
          </ac:spMkLst>
        </pc:spChg>
        <pc:spChg chg="mod ord">
          <ac:chgData name="Thoren, Mark" userId="74a99d50-79cf-457f-968a-aa62ddb0fd95" providerId="ADAL" clId="{3FAE7EDC-868B-43E9-A393-FC402CDF41F4}" dt="2024-10-22T02:41:53.851" v="17645" actId="700"/>
          <ac:spMkLst>
            <pc:docMk/>
            <pc:sldMk cId="2094112326" sldId="4082"/>
            <ac:spMk id="37" creationId="{2FDD06FE-E324-5A36-7D0F-F6CDAF482997}"/>
          </ac:spMkLst>
        </pc:spChg>
        <pc:spChg chg="add mod">
          <ac:chgData name="Thoren, Mark" userId="74a99d50-79cf-457f-968a-aa62ddb0fd95" providerId="ADAL" clId="{3FAE7EDC-868B-43E9-A393-FC402CDF41F4}" dt="2024-10-28T21:48:40.873" v="31808" actId="14100"/>
          <ac:spMkLst>
            <pc:docMk/>
            <pc:sldMk cId="2094112326" sldId="4082"/>
            <ac:spMk id="55" creationId="{61C68A67-5246-E9D4-F15B-A2076B37B554}"/>
          </ac:spMkLst>
        </pc:spChg>
        <pc:spChg chg="add mod">
          <ac:chgData name="Thoren, Mark" userId="74a99d50-79cf-457f-968a-aa62ddb0fd95" providerId="ADAL" clId="{3FAE7EDC-868B-43E9-A393-FC402CDF41F4}" dt="2024-10-28T21:48:38.153" v="31807" actId="1076"/>
          <ac:spMkLst>
            <pc:docMk/>
            <pc:sldMk cId="2094112326" sldId="4082"/>
            <ac:spMk id="56" creationId="{F0A11102-A0F9-F96A-88A8-913AC7FE640F}"/>
          </ac:spMkLst>
        </pc:spChg>
        <pc:spChg chg="add del mod">
          <ac:chgData name="Thoren, Mark" userId="74a99d50-79cf-457f-968a-aa62ddb0fd95" providerId="ADAL" clId="{3FAE7EDC-868B-43E9-A393-FC402CDF41F4}" dt="2024-10-28T17:29:58.761" v="29088" actId="478"/>
          <ac:spMkLst>
            <pc:docMk/>
            <pc:sldMk cId="2094112326" sldId="4082"/>
            <ac:spMk id="63" creationId="{064A1DA1-F728-2911-8F18-B36DA3FC6A3E}"/>
          </ac:spMkLst>
        </pc:spChg>
        <pc:spChg chg="add del mod">
          <ac:chgData name="Thoren, Mark" userId="74a99d50-79cf-457f-968a-aa62ddb0fd95" providerId="ADAL" clId="{3FAE7EDC-868B-43E9-A393-FC402CDF41F4}" dt="2024-10-28T17:29:58.761" v="29088" actId="478"/>
          <ac:spMkLst>
            <pc:docMk/>
            <pc:sldMk cId="2094112326" sldId="4082"/>
            <ac:spMk id="64" creationId="{3F0A043A-04B7-A17A-8B0E-90B4325F3EB4}"/>
          </ac:spMkLst>
        </pc:spChg>
        <pc:spChg chg="add mod">
          <ac:chgData name="Thoren, Mark" userId="74a99d50-79cf-457f-968a-aa62ddb0fd95" providerId="ADAL" clId="{3FAE7EDC-868B-43E9-A393-FC402CDF41F4}" dt="2024-10-28T17:51:19.318" v="29307" actId="1076"/>
          <ac:spMkLst>
            <pc:docMk/>
            <pc:sldMk cId="2094112326" sldId="4082"/>
            <ac:spMk id="67" creationId="{78FA30BF-1208-E8CA-8C3E-06C9CD70673F}"/>
          </ac:spMkLst>
        </pc:spChg>
        <pc:picChg chg="add mod">
          <ac:chgData name="Thoren, Mark" userId="74a99d50-79cf-457f-968a-aa62ddb0fd95" providerId="ADAL" clId="{3FAE7EDC-868B-43E9-A393-FC402CDF41F4}" dt="2024-10-28T22:01:22.199" v="32782" actId="1076"/>
          <ac:picMkLst>
            <pc:docMk/>
            <pc:sldMk cId="2094112326" sldId="4082"/>
            <ac:picMk id="12" creationId="{96B38795-8A8E-CF8D-0E7F-5665D9A3BFE9}"/>
          </ac:picMkLst>
        </pc:picChg>
        <pc:picChg chg="add mod">
          <ac:chgData name="Thoren, Mark" userId="74a99d50-79cf-457f-968a-aa62ddb0fd95" providerId="ADAL" clId="{3FAE7EDC-868B-43E9-A393-FC402CDF41F4}" dt="2024-10-28T21:48:31.582" v="31805" actId="27614"/>
          <ac:picMkLst>
            <pc:docMk/>
            <pc:sldMk cId="2094112326" sldId="4082"/>
            <ac:picMk id="20" creationId="{3C074E9D-CC9F-29BB-6AEE-1EECCD6324BE}"/>
          </ac:picMkLst>
        </pc:picChg>
      </pc:sldChg>
      <pc:sldChg chg="modSp del mod ord modClrScheme chgLayout">
        <pc:chgData name="Thoren, Mark" userId="74a99d50-79cf-457f-968a-aa62ddb0fd95" providerId="ADAL" clId="{3FAE7EDC-868B-43E9-A393-FC402CDF41F4}" dt="2024-10-28T17:18:21.815" v="29066" actId="47"/>
        <pc:sldMkLst>
          <pc:docMk/>
          <pc:sldMk cId="3941198681" sldId="4084"/>
        </pc:sldMkLst>
      </pc:sldChg>
      <pc:sldChg chg="del">
        <pc:chgData name="Thoren, Mark" userId="74a99d50-79cf-457f-968a-aa62ddb0fd95" providerId="ADAL" clId="{3FAE7EDC-868B-43E9-A393-FC402CDF41F4}" dt="2024-06-19T22:18:52.837" v="1040" actId="47"/>
        <pc:sldMkLst>
          <pc:docMk/>
          <pc:sldMk cId="1926777156" sldId="4088"/>
        </pc:sldMkLst>
      </pc:sldChg>
      <pc:sldChg chg="addSp delSp modSp mod ord modClrScheme chgLayout modNotesTx">
        <pc:chgData name="Thoren, Mark" userId="74a99d50-79cf-457f-968a-aa62ddb0fd95" providerId="ADAL" clId="{3FAE7EDC-868B-43E9-A393-FC402CDF41F4}" dt="2024-10-27T16:56:50.635" v="25388" actId="20577"/>
        <pc:sldMkLst>
          <pc:docMk/>
          <pc:sldMk cId="3747204202" sldId="4089"/>
        </pc:sldMkLst>
        <pc:spChg chg="mod ord">
          <ac:chgData name="Thoren, Mark" userId="74a99d50-79cf-457f-968a-aa62ddb0fd95" providerId="ADAL" clId="{3FAE7EDC-868B-43E9-A393-FC402CDF41F4}" dt="2024-10-27T16:54:46.466" v="25286" actId="20577"/>
          <ac:spMkLst>
            <pc:docMk/>
            <pc:sldMk cId="3747204202" sldId="4089"/>
            <ac:spMk id="10" creationId="{FA134DD1-8C3C-95A1-D5C9-90E177BF4029}"/>
          </ac:spMkLst>
        </pc:spChg>
        <pc:spChg chg="mod ord">
          <ac:chgData name="Thoren, Mark" userId="74a99d50-79cf-457f-968a-aa62ddb0fd95" providerId="ADAL" clId="{3FAE7EDC-868B-43E9-A393-FC402CDF41F4}" dt="2024-10-22T02:41:53.851" v="17645" actId="700"/>
          <ac:spMkLst>
            <pc:docMk/>
            <pc:sldMk cId="3747204202" sldId="4089"/>
            <ac:spMk id="21" creationId="{1BDD0844-243B-05F5-3A55-ADC9989F0140}"/>
          </ac:spMkLst>
        </pc:spChg>
        <pc:spChg chg="mod ord">
          <ac:chgData name="Thoren, Mark" userId="74a99d50-79cf-457f-968a-aa62ddb0fd95" providerId="ADAL" clId="{3FAE7EDC-868B-43E9-A393-FC402CDF41F4}" dt="2024-10-22T02:41:53.851" v="17645" actId="700"/>
          <ac:spMkLst>
            <pc:docMk/>
            <pc:sldMk cId="3747204202" sldId="4089"/>
            <ac:spMk id="22" creationId="{71AC0195-9695-1CC8-3BEC-05050B02DE70}"/>
          </ac:spMkLst>
        </pc:spChg>
        <pc:spChg chg="mod ord">
          <ac:chgData name="Thoren, Mark" userId="74a99d50-79cf-457f-968a-aa62ddb0fd95" providerId="ADAL" clId="{3FAE7EDC-868B-43E9-A393-FC402CDF41F4}" dt="2024-10-22T02:41:53.851" v="17645" actId="700"/>
          <ac:spMkLst>
            <pc:docMk/>
            <pc:sldMk cId="3747204202" sldId="4089"/>
            <ac:spMk id="23" creationId="{6307B14D-34CE-06BD-6171-2E69FD3CE35E}"/>
          </ac:spMkLst>
        </pc:spChg>
        <pc:picChg chg="mod">
          <ac:chgData name="Thoren, Mark" userId="74a99d50-79cf-457f-968a-aa62ddb0fd95" providerId="ADAL" clId="{3FAE7EDC-868B-43E9-A393-FC402CDF41F4}" dt="2024-10-27T16:54:53.400" v="25287" actId="14100"/>
          <ac:picMkLst>
            <pc:docMk/>
            <pc:sldMk cId="3747204202" sldId="4089"/>
            <ac:picMk id="12" creationId="{9D7E00DF-B5D3-17AC-AFAE-FA02F525A3F4}"/>
          </ac:picMkLst>
        </pc:picChg>
      </pc:sldChg>
      <pc:sldChg chg="modSp del mod ord modClrScheme chgLayout">
        <pc:chgData name="Thoren, Mark" userId="74a99d50-79cf-457f-968a-aa62ddb0fd95" providerId="ADAL" clId="{3FAE7EDC-868B-43E9-A393-FC402CDF41F4}" dt="2024-10-28T17:52:51.926" v="29319" actId="47"/>
        <pc:sldMkLst>
          <pc:docMk/>
          <pc:sldMk cId="1474103004" sldId="4090"/>
        </pc:sldMkLst>
      </pc:sldChg>
      <pc:sldChg chg="del">
        <pc:chgData name="Thoren, Mark" userId="74a99d50-79cf-457f-968a-aa62ddb0fd95" providerId="ADAL" clId="{3FAE7EDC-868B-43E9-A393-FC402CDF41F4}" dt="2024-06-19T22:26:23.423" v="1041" actId="47"/>
        <pc:sldMkLst>
          <pc:docMk/>
          <pc:sldMk cId="2387395166" sldId="4092"/>
        </pc:sldMkLst>
      </pc:sldChg>
      <pc:sldChg chg="del">
        <pc:chgData name="Thoren, Mark" userId="74a99d50-79cf-457f-968a-aa62ddb0fd95" providerId="ADAL" clId="{3FAE7EDC-868B-43E9-A393-FC402CDF41F4}" dt="2024-06-19T22:26:23.423" v="1041" actId="47"/>
        <pc:sldMkLst>
          <pc:docMk/>
          <pc:sldMk cId="4176144302" sldId="4093"/>
        </pc:sldMkLst>
      </pc:sldChg>
      <pc:sldChg chg="del">
        <pc:chgData name="Thoren, Mark" userId="74a99d50-79cf-457f-968a-aa62ddb0fd95" providerId="ADAL" clId="{3FAE7EDC-868B-43E9-A393-FC402CDF41F4}" dt="2024-06-19T22:26:23.423" v="1041" actId="47"/>
        <pc:sldMkLst>
          <pc:docMk/>
          <pc:sldMk cId="3109184269" sldId="4094"/>
        </pc:sldMkLst>
      </pc:sldChg>
      <pc:sldChg chg="modSp del mod modClrScheme chgLayout">
        <pc:chgData name="Thoren, Mark" userId="74a99d50-79cf-457f-968a-aa62ddb0fd95" providerId="ADAL" clId="{3FAE7EDC-868B-43E9-A393-FC402CDF41F4}" dt="2024-10-26T01:00:34.860" v="20744" actId="47"/>
        <pc:sldMkLst>
          <pc:docMk/>
          <pc:sldMk cId="2843793580" sldId="4098"/>
        </pc:sldMkLst>
      </pc:sldChg>
      <pc:sldChg chg="addSp delSp modSp del mod ord modClrScheme chgLayout">
        <pc:chgData name="Thoren, Mark" userId="74a99d50-79cf-457f-968a-aa62ddb0fd95" providerId="ADAL" clId="{3FAE7EDC-868B-43E9-A393-FC402CDF41F4}" dt="2024-10-28T17:52:28.977" v="29313" actId="47"/>
        <pc:sldMkLst>
          <pc:docMk/>
          <pc:sldMk cId="3195517660" sldId="4100"/>
        </pc:sldMkLst>
        <pc:spChg chg="add del mod ord">
          <ac:chgData name="Thoren, Mark" userId="74a99d50-79cf-457f-968a-aa62ddb0fd95" providerId="ADAL" clId="{3FAE7EDC-868B-43E9-A393-FC402CDF41F4}" dt="2024-10-28T17:51:39.314" v="29309" actId="478"/>
          <ac:spMkLst>
            <pc:docMk/>
            <pc:sldMk cId="3195517660" sldId="4100"/>
            <ac:spMk id="2" creationId="{9C544C2B-FCFC-AD48-D34A-18F9B03BB299}"/>
          </ac:spMkLst>
        </pc:spChg>
        <pc:spChg chg="mod ord">
          <ac:chgData name="Thoren, Mark" userId="74a99d50-79cf-457f-968a-aa62ddb0fd95" providerId="ADAL" clId="{3FAE7EDC-868B-43E9-A393-FC402CDF41F4}" dt="2024-10-28T17:51:45.171" v="29310" actId="1076"/>
          <ac:spMkLst>
            <pc:docMk/>
            <pc:sldMk cId="3195517660" sldId="4100"/>
            <ac:spMk id="3" creationId="{38A19A1B-9A19-4B72-B66F-98CCD4263F16}"/>
          </ac:spMkLst>
        </pc:spChg>
      </pc:sldChg>
      <pc:sldChg chg="del">
        <pc:chgData name="Thoren, Mark" userId="74a99d50-79cf-457f-968a-aa62ddb0fd95" providerId="ADAL" clId="{3FAE7EDC-868B-43E9-A393-FC402CDF41F4}" dt="2024-06-19T22:18:52.837" v="1040" actId="47"/>
        <pc:sldMkLst>
          <pc:docMk/>
          <pc:sldMk cId="600039081" sldId="4103"/>
        </pc:sldMkLst>
      </pc:sldChg>
      <pc:sldChg chg="modSp del mod modClrScheme chgLayout">
        <pc:chgData name="Thoren, Mark" userId="74a99d50-79cf-457f-968a-aa62ddb0fd95" providerId="ADAL" clId="{3FAE7EDC-868B-43E9-A393-FC402CDF41F4}" dt="2024-10-22T23:46:05.355" v="18254" actId="47"/>
        <pc:sldMkLst>
          <pc:docMk/>
          <pc:sldMk cId="513394547" sldId="4104"/>
        </pc:sldMkLst>
      </pc:sldChg>
      <pc:sldChg chg="addSp delSp modSp mod ord modClrScheme chgLayout">
        <pc:chgData name="Thoren, Mark" userId="74a99d50-79cf-457f-968a-aa62ddb0fd95" providerId="ADAL" clId="{3FAE7EDC-868B-43E9-A393-FC402CDF41F4}" dt="2024-10-26T17:07:52.462" v="23371" actId="114"/>
        <pc:sldMkLst>
          <pc:docMk/>
          <pc:sldMk cId="53929357" sldId="4106"/>
        </pc:sldMkLst>
        <pc:spChg chg="mod ord">
          <ac:chgData name="Thoren, Mark" userId="74a99d50-79cf-457f-968a-aa62ddb0fd95" providerId="ADAL" clId="{3FAE7EDC-868B-43E9-A393-FC402CDF41F4}" dt="2024-10-22T02:46:45.866" v="17652" actId="700"/>
          <ac:spMkLst>
            <pc:docMk/>
            <pc:sldMk cId="53929357" sldId="4106"/>
            <ac:spMk id="2" creationId="{FC623FDE-883C-3DDC-CC61-EDF18E132EE0}"/>
          </ac:spMkLst>
        </pc:spChg>
        <pc:spChg chg="mod ord">
          <ac:chgData name="Thoren, Mark" userId="74a99d50-79cf-457f-968a-aa62ddb0fd95" providerId="ADAL" clId="{3FAE7EDC-868B-43E9-A393-FC402CDF41F4}" dt="2024-10-26T17:07:52.462" v="23371" actId="114"/>
          <ac:spMkLst>
            <pc:docMk/>
            <pc:sldMk cId="53929357" sldId="4106"/>
            <ac:spMk id="5" creationId="{4DE0BD24-5898-AE42-BB25-B5D1D7440DB7}"/>
          </ac:spMkLst>
        </pc:spChg>
        <pc:spChg chg="mod ord">
          <ac:chgData name="Thoren, Mark" userId="74a99d50-79cf-457f-968a-aa62ddb0fd95" providerId="ADAL" clId="{3FAE7EDC-868B-43E9-A393-FC402CDF41F4}" dt="2024-10-22T02:46:45.866" v="17652" actId="700"/>
          <ac:spMkLst>
            <pc:docMk/>
            <pc:sldMk cId="53929357" sldId="4106"/>
            <ac:spMk id="6" creationId="{51D39A23-D85B-034D-A086-94DA91C992DE}"/>
          </ac:spMkLst>
        </pc:spChg>
        <pc:spChg chg="mod ord">
          <ac:chgData name="Thoren, Mark" userId="74a99d50-79cf-457f-968a-aa62ddb0fd95" providerId="ADAL" clId="{3FAE7EDC-868B-43E9-A393-FC402CDF41F4}" dt="2024-10-22T02:46:45.866" v="17652" actId="700"/>
          <ac:spMkLst>
            <pc:docMk/>
            <pc:sldMk cId="53929357" sldId="4106"/>
            <ac:spMk id="7" creationId="{8C8EC89C-25AB-A443-A5D5-553BFFC43E7F}"/>
          </ac:spMkLst>
        </pc:spChg>
        <pc:spChg chg="add mod ord">
          <ac:chgData name="Thoren, Mark" userId="74a99d50-79cf-457f-968a-aa62ddb0fd95" providerId="ADAL" clId="{3FAE7EDC-868B-43E9-A393-FC402CDF41F4}" dt="2024-10-22T02:46:45.866" v="17652" actId="700"/>
          <ac:spMkLst>
            <pc:docMk/>
            <pc:sldMk cId="53929357" sldId="4106"/>
            <ac:spMk id="9" creationId="{38789CB1-4093-2C37-A83A-8CB87117E87F}"/>
          </ac:spMkLst>
        </pc:spChg>
      </pc:sldChg>
      <pc:sldChg chg="addSp delSp modSp mod ord modClrScheme chgLayout">
        <pc:chgData name="Thoren, Mark" userId="74a99d50-79cf-457f-968a-aa62ddb0fd95" providerId="ADAL" clId="{3FAE7EDC-868B-43E9-A393-FC402CDF41F4}" dt="2024-10-28T14:54:32.624" v="29018"/>
        <pc:sldMkLst>
          <pc:docMk/>
          <pc:sldMk cId="3960151498" sldId="4107"/>
        </pc:sldMkLst>
        <pc:spChg chg="mod ord">
          <ac:chgData name="Thoren, Mark" userId="74a99d50-79cf-457f-968a-aa62ddb0fd95" providerId="ADAL" clId="{3FAE7EDC-868B-43E9-A393-FC402CDF41F4}" dt="2024-10-22T02:47:51.029" v="17653" actId="700"/>
          <ac:spMkLst>
            <pc:docMk/>
            <pc:sldMk cId="3960151498" sldId="4107"/>
            <ac:spMk id="2" creationId="{FC623FDE-883C-3DDC-CC61-EDF18E132EE0}"/>
          </ac:spMkLst>
        </pc:spChg>
        <pc:spChg chg="add mod ord">
          <ac:chgData name="Thoren, Mark" userId="74a99d50-79cf-457f-968a-aa62ddb0fd95" providerId="ADAL" clId="{3FAE7EDC-868B-43E9-A393-FC402CDF41F4}" dt="2024-10-22T02:47:51.029" v="17653" actId="700"/>
          <ac:spMkLst>
            <pc:docMk/>
            <pc:sldMk cId="3960151498" sldId="4107"/>
            <ac:spMk id="4" creationId="{C8CA7E67-14C2-A013-9D4C-4DEE2B416148}"/>
          </ac:spMkLst>
        </pc:spChg>
        <pc:spChg chg="mod ord">
          <ac:chgData name="Thoren, Mark" userId="74a99d50-79cf-457f-968a-aa62ddb0fd95" providerId="ADAL" clId="{3FAE7EDC-868B-43E9-A393-FC402CDF41F4}" dt="2024-10-28T01:56:26.365" v="27874" actId="14100"/>
          <ac:spMkLst>
            <pc:docMk/>
            <pc:sldMk cId="3960151498" sldId="4107"/>
            <ac:spMk id="5" creationId="{4DE0BD24-5898-AE42-BB25-B5D1D7440DB7}"/>
          </ac:spMkLst>
        </pc:spChg>
        <pc:spChg chg="mod ord">
          <ac:chgData name="Thoren, Mark" userId="74a99d50-79cf-457f-968a-aa62ddb0fd95" providerId="ADAL" clId="{3FAE7EDC-868B-43E9-A393-FC402CDF41F4}" dt="2024-10-22T02:47:51.029" v="17653" actId="700"/>
          <ac:spMkLst>
            <pc:docMk/>
            <pc:sldMk cId="3960151498" sldId="4107"/>
            <ac:spMk id="6" creationId="{51D39A23-D85B-034D-A086-94DA91C992DE}"/>
          </ac:spMkLst>
        </pc:spChg>
        <pc:spChg chg="mod ord">
          <ac:chgData name="Thoren, Mark" userId="74a99d50-79cf-457f-968a-aa62ddb0fd95" providerId="ADAL" clId="{3FAE7EDC-868B-43E9-A393-FC402CDF41F4}" dt="2024-10-22T02:47:51.029" v="17653" actId="700"/>
          <ac:spMkLst>
            <pc:docMk/>
            <pc:sldMk cId="3960151498" sldId="4107"/>
            <ac:spMk id="7" creationId="{8C8EC89C-25AB-A443-A5D5-553BFFC43E7F}"/>
          </ac:spMkLst>
        </pc:spChg>
      </pc:sldChg>
      <pc:sldChg chg="addSp delSp modSp mod modClrScheme chgLayout">
        <pc:chgData name="Thoren, Mark" userId="74a99d50-79cf-457f-968a-aa62ddb0fd95" providerId="ADAL" clId="{3FAE7EDC-868B-43E9-A393-FC402CDF41F4}" dt="2024-10-22T02:47:51.029" v="17653" actId="700"/>
        <pc:sldMkLst>
          <pc:docMk/>
          <pc:sldMk cId="154310166" sldId="4108"/>
        </pc:sldMkLst>
        <pc:spChg chg="mod ord">
          <ac:chgData name="Thoren, Mark" userId="74a99d50-79cf-457f-968a-aa62ddb0fd95" providerId="ADAL" clId="{3FAE7EDC-868B-43E9-A393-FC402CDF41F4}" dt="2024-10-22T02:47:51.029" v="17653" actId="700"/>
          <ac:spMkLst>
            <pc:docMk/>
            <pc:sldMk cId="154310166" sldId="4108"/>
            <ac:spMk id="2" creationId="{FC623FDE-883C-3DDC-CC61-EDF18E132EE0}"/>
          </ac:spMkLst>
        </pc:spChg>
        <pc:spChg chg="mod ord">
          <ac:chgData name="Thoren, Mark" userId="74a99d50-79cf-457f-968a-aa62ddb0fd95" providerId="ADAL" clId="{3FAE7EDC-868B-43E9-A393-FC402CDF41F4}" dt="2024-10-22T02:47:51.029" v="17653" actId="700"/>
          <ac:spMkLst>
            <pc:docMk/>
            <pc:sldMk cId="154310166" sldId="4108"/>
            <ac:spMk id="5" creationId="{4DE0BD24-5898-AE42-BB25-B5D1D7440DB7}"/>
          </ac:spMkLst>
        </pc:spChg>
        <pc:spChg chg="mod ord">
          <ac:chgData name="Thoren, Mark" userId="74a99d50-79cf-457f-968a-aa62ddb0fd95" providerId="ADAL" clId="{3FAE7EDC-868B-43E9-A393-FC402CDF41F4}" dt="2024-10-22T02:47:51.029" v="17653" actId="700"/>
          <ac:spMkLst>
            <pc:docMk/>
            <pc:sldMk cId="154310166" sldId="4108"/>
            <ac:spMk id="6" creationId="{51D39A23-D85B-034D-A086-94DA91C992DE}"/>
          </ac:spMkLst>
        </pc:spChg>
        <pc:spChg chg="mod ord">
          <ac:chgData name="Thoren, Mark" userId="74a99d50-79cf-457f-968a-aa62ddb0fd95" providerId="ADAL" clId="{3FAE7EDC-868B-43E9-A393-FC402CDF41F4}" dt="2024-10-22T02:47:51.029" v="17653" actId="700"/>
          <ac:spMkLst>
            <pc:docMk/>
            <pc:sldMk cId="154310166" sldId="4108"/>
            <ac:spMk id="7" creationId="{8C8EC89C-25AB-A443-A5D5-553BFFC43E7F}"/>
          </ac:spMkLst>
        </pc:spChg>
        <pc:spChg chg="add mod ord">
          <ac:chgData name="Thoren, Mark" userId="74a99d50-79cf-457f-968a-aa62ddb0fd95" providerId="ADAL" clId="{3FAE7EDC-868B-43E9-A393-FC402CDF41F4}" dt="2024-10-22T02:47:51.029" v="17653" actId="700"/>
          <ac:spMkLst>
            <pc:docMk/>
            <pc:sldMk cId="154310166" sldId="4108"/>
            <ac:spMk id="9" creationId="{DDAEB791-D276-04E8-C073-8E55C4ADC1B9}"/>
          </ac:spMkLst>
        </pc:spChg>
      </pc:sldChg>
      <pc:sldChg chg="del">
        <pc:chgData name="Thoren, Mark" userId="74a99d50-79cf-457f-968a-aa62ddb0fd95" providerId="ADAL" clId="{3FAE7EDC-868B-43E9-A393-FC402CDF41F4}" dt="2024-06-19T22:26:57.637" v="1042" actId="47"/>
        <pc:sldMkLst>
          <pc:docMk/>
          <pc:sldMk cId="3733661502" sldId="4109"/>
        </pc:sldMkLst>
      </pc:sldChg>
      <pc:sldChg chg="addSp delSp modSp del mod ord modClrScheme chgLayout">
        <pc:chgData name="Thoren, Mark" userId="74a99d50-79cf-457f-968a-aa62ddb0fd95" providerId="ADAL" clId="{3FAE7EDC-868B-43E9-A393-FC402CDF41F4}" dt="2024-10-28T17:18:21.815" v="29066" actId="47"/>
        <pc:sldMkLst>
          <pc:docMk/>
          <pc:sldMk cId="3384651527" sldId="4110"/>
        </pc:sldMkLst>
      </pc:sldChg>
      <pc:sldChg chg="addSp modSp mod ord modClrScheme modAnim chgLayout">
        <pc:chgData name="Thoren, Mark" userId="74a99d50-79cf-457f-968a-aa62ddb0fd95" providerId="ADAL" clId="{3FAE7EDC-868B-43E9-A393-FC402CDF41F4}" dt="2024-10-22T02:40:53.523" v="17643" actId="700"/>
        <pc:sldMkLst>
          <pc:docMk/>
          <pc:sldMk cId="859338367" sldId="4111"/>
        </pc:sldMkLst>
        <pc:spChg chg="mod ord">
          <ac:chgData name="Thoren, Mark" userId="74a99d50-79cf-457f-968a-aa62ddb0fd95" providerId="ADAL" clId="{3FAE7EDC-868B-43E9-A393-FC402CDF41F4}" dt="2024-10-22T02:40:53.523" v="17643" actId="700"/>
          <ac:spMkLst>
            <pc:docMk/>
            <pc:sldMk cId="859338367" sldId="4111"/>
            <ac:spMk id="2" creationId="{97645A39-E8A5-13CA-29DD-C8B174740FCB}"/>
          </ac:spMkLst>
        </pc:spChg>
        <pc:spChg chg="mod ord">
          <ac:chgData name="Thoren, Mark" userId="74a99d50-79cf-457f-968a-aa62ddb0fd95" providerId="ADAL" clId="{3FAE7EDC-868B-43E9-A393-FC402CDF41F4}" dt="2024-10-22T02:40:53.523" v="17643" actId="700"/>
          <ac:spMkLst>
            <pc:docMk/>
            <pc:sldMk cId="859338367" sldId="4111"/>
            <ac:spMk id="3" creationId="{0EDA49D0-0190-D6A4-2624-1426BCEC3784}"/>
          </ac:spMkLst>
        </pc:spChg>
        <pc:spChg chg="mod ord">
          <ac:chgData name="Thoren, Mark" userId="74a99d50-79cf-457f-968a-aa62ddb0fd95" providerId="ADAL" clId="{3FAE7EDC-868B-43E9-A393-FC402CDF41F4}" dt="2024-10-22T02:40:53.523" v="17643" actId="700"/>
          <ac:spMkLst>
            <pc:docMk/>
            <pc:sldMk cId="859338367" sldId="4111"/>
            <ac:spMk id="4" creationId="{44195DC4-8A27-2384-9CE3-8398850FB521}"/>
          </ac:spMkLst>
        </pc:spChg>
        <pc:spChg chg="mod ord">
          <ac:chgData name="Thoren, Mark" userId="74a99d50-79cf-457f-968a-aa62ddb0fd95" providerId="ADAL" clId="{3FAE7EDC-868B-43E9-A393-FC402CDF41F4}" dt="2024-10-22T02:40:53.523" v="17643" actId="700"/>
          <ac:spMkLst>
            <pc:docMk/>
            <pc:sldMk cId="859338367" sldId="4111"/>
            <ac:spMk id="5" creationId="{808E8562-C222-E557-D00F-19A5F924F335}"/>
          </ac:spMkLst>
        </pc:spChg>
        <pc:spChg chg="mod ord">
          <ac:chgData name="Thoren, Mark" userId="74a99d50-79cf-457f-968a-aa62ddb0fd95" providerId="ADAL" clId="{3FAE7EDC-868B-43E9-A393-FC402CDF41F4}" dt="2024-10-22T02:40:53.523" v="17643" actId="700"/>
          <ac:spMkLst>
            <pc:docMk/>
            <pc:sldMk cId="859338367" sldId="4111"/>
            <ac:spMk id="6" creationId="{CED357E8-DB4A-C6C8-6357-91C7E7AFA0D1}"/>
          </ac:spMkLst>
        </pc:spChg>
      </pc:sldChg>
      <pc:sldChg chg="addSp delSp modSp del mod ord modClrScheme chgLayout">
        <pc:chgData name="Thoren, Mark" userId="74a99d50-79cf-457f-968a-aa62ddb0fd95" providerId="ADAL" clId="{3FAE7EDC-868B-43E9-A393-FC402CDF41F4}" dt="2024-10-28T17:53:13.518" v="29324" actId="47"/>
        <pc:sldMkLst>
          <pc:docMk/>
          <pc:sldMk cId="1754027175" sldId="4112"/>
        </pc:sldMkLst>
      </pc:sldChg>
      <pc:sldChg chg="modSp del mod modClrScheme chgLayout">
        <pc:chgData name="Thoren, Mark" userId="74a99d50-79cf-457f-968a-aa62ddb0fd95" providerId="ADAL" clId="{3FAE7EDC-868B-43E9-A393-FC402CDF41F4}" dt="2024-10-26T01:01:54.105" v="20747" actId="47"/>
        <pc:sldMkLst>
          <pc:docMk/>
          <pc:sldMk cId="3501803124" sldId="4113"/>
        </pc:sldMkLst>
      </pc:sldChg>
      <pc:sldChg chg="del">
        <pc:chgData name="Thoren, Mark" userId="74a99d50-79cf-457f-968a-aa62ddb0fd95" providerId="ADAL" clId="{3FAE7EDC-868B-43E9-A393-FC402CDF41F4}" dt="2024-06-19T22:26:23.423" v="1041" actId="47"/>
        <pc:sldMkLst>
          <pc:docMk/>
          <pc:sldMk cId="1717992050" sldId="4114"/>
        </pc:sldMkLst>
      </pc:sldChg>
      <pc:sldChg chg="del">
        <pc:chgData name="Thoren, Mark" userId="74a99d50-79cf-457f-968a-aa62ddb0fd95" providerId="ADAL" clId="{3FAE7EDC-868B-43E9-A393-FC402CDF41F4}" dt="2024-06-19T22:38:20.565" v="1062" actId="47"/>
        <pc:sldMkLst>
          <pc:docMk/>
          <pc:sldMk cId="112090166" sldId="4117"/>
        </pc:sldMkLst>
      </pc:sldChg>
      <pc:sldChg chg="del">
        <pc:chgData name="Thoren, Mark" userId="74a99d50-79cf-457f-968a-aa62ddb0fd95" providerId="ADAL" clId="{3FAE7EDC-868B-43E9-A393-FC402CDF41F4}" dt="2024-06-19T22:26:57.637" v="1042" actId="47"/>
        <pc:sldMkLst>
          <pc:docMk/>
          <pc:sldMk cId="519398461" sldId="4118"/>
        </pc:sldMkLst>
      </pc:sldChg>
      <pc:sldChg chg="del">
        <pc:chgData name="Thoren, Mark" userId="74a99d50-79cf-457f-968a-aa62ddb0fd95" providerId="ADAL" clId="{3FAE7EDC-868B-43E9-A393-FC402CDF41F4}" dt="2024-06-19T22:26:57.637" v="1042" actId="47"/>
        <pc:sldMkLst>
          <pc:docMk/>
          <pc:sldMk cId="1692141701" sldId="4119"/>
        </pc:sldMkLst>
      </pc:sldChg>
      <pc:sldChg chg="del">
        <pc:chgData name="Thoren, Mark" userId="74a99d50-79cf-457f-968a-aa62ddb0fd95" providerId="ADAL" clId="{3FAE7EDC-868B-43E9-A393-FC402CDF41F4}" dt="2024-06-19T22:26:23.423" v="1041" actId="47"/>
        <pc:sldMkLst>
          <pc:docMk/>
          <pc:sldMk cId="1685622929" sldId="4122"/>
        </pc:sldMkLst>
      </pc:sldChg>
      <pc:sldChg chg="addSp delSp modSp mod ord modClrScheme modAnim chgLayout modNotesTx">
        <pc:chgData name="Thoren, Mark" userId="74a99d50-79cf-457f-968a-aa62ddb0fd95" providerId="ADAL" clId="{3FAE7EDC-868B-43E9-A393-FC402CDF41F4}" dt="2024-10-29T00:04:23.906" v="36086" actId="20577"/>
        <pc:sldMkLst>
          <pc:docMk/>
          <pc:sldMk cId="3318223675" sldId="4123"/>
        </pc:sldMkLst>
        <pc:spChg chg="add del mod ord">
          <ac:chgData name="Thoren, Mark" userId="74a99d50-79cf-457f-968a-aa62ddb0fd95" providerId="ADAL" clId="{3FAE7EDC-868B-43E9-A393-FC402CDF41F4}" dt="2024-10-28T18:11:04.302" v="29333" actId="478"/>
          <ac:spMkLst>
            <pc:docMk/>
            <pc:sldMk cId="3318223675" sldId="4123"/>
            <ac:spMk id="2" creationId="{E6DAAFA1-8583-5F66-65FB-5EF65D713EFC}"/>
          </ac:spMkLst>
        </pc:spChg>
        <pc:spChg chg="mod ord">
          <ac:chgData name="Thoren, Mark" userId="74a99d50-79cf-457f-968a-aa62ddb0fd95" providerId="ADAL" clId="{3FAE7EDC-868B-43E9-A393-FC402CDF41F4}" dt="2024-10-29T00:04:23.906" v="36086" actId="20577"/>
          <ac:spMkLst>
            <pc:docMk/>
            <pc:sldMk cId="3318223675" sldId="4123"/>
            <ac:spMk id="3" creationId="{38A19A1B-9A19-4B72-B66F-98CCD4263F16}"/>
          </ac:spMkLst>
        </pc:spChg>
        <pc:spChg chg="mod">
          <ac:chgData name="Thoren, Mark" userId="74a99d50-79cf-457f-968a-aa62ddb0fd95" providerId="ADAL" clId="{3FAE7EDC-868B-43E9-A393-FC402CDF41F4}" dt="2024-10-28T18:13:42.283" v="29445" actId="1035"/>
          <ac:spMkLst>
            <pc:docMk/>
            <pc:sldMk cId="3318223675" sldId="4123"/>
            <ac:spMk id="6" creationId="{F0B1AC74-BDC0-4E14-BA32-1893EC15F9EA}"/>
          </ac:spMkLst>
        </pc:spChg>
        <pc:spChg chg="mod">
          <ac:chgData name="Thoren, Mark" userId="74a99d50-79cf-457f-968a-aa62ddb0fd95" providerId="ADAL" clId="{3FAE7EDC-868B-43E9-A393-FC402CDF41F4}" dt="2024-10-28T18:13:42.283" v="29445" actId="1035"/>
          <ac:spMkLst>
            <pc:docMk/>
            <pc:sldMk cId="3318223675" sldId="4123"/>
            <ac:spMk id="7" creationId="{7BABE852-FFC5-441E-A545-BEA4A06CD143}"/>
          </ac:spMkLst>
        </pc:spChg>
        <pc:spChg chg="del mod">
          <ac:chgData name="Thoren, Mark" userId="74a99d50-79cf-457f-968a-aa62ddb0fd95" providerId="ADAL" clId="{3FAE7EDC-868B-43E9-A393-FC402CDF41F4}" dt="2024-10-28T18:11:49.425" v="29338" actId="478"/>
          <ac:spMkLst>
            <pc:docMk/>
            <pc:sldMk cId="3318223675" sldId="4123"/>
            <ac:spMk id="8" creationId="{1371A6B2-28DA-49D0-917A-7DECF9F40467}"/>
          </ac:spMkLst>
        </pc:spChg>
        <pc:spChg chg="mod">
          <ac:chgData name="Thoren, Mark" userId="74a99d50-79cf-457f-968a-aa62ddb0fd95" providerId="ADAL" clId="{3FAE7EDC-868B-43E9-A393-FC402CDF41F4}" dt="2024-10-28T18:13:42.283" v="29445" actId="1035"/>
          <ac:spMkLst>
            <pc:docMk/>
            <pc:sldMk cId="3318223675" sldId="4123"/>
            <ac:spMk id="9" creationId="{1C55C4FD-E8D8-441E-9176-A2FB0F752F5F}"/>
          </ac:spMkLst>
        </pc:spChg>
        <pc:spChg chg="mod">
          <ac:chgData name="Thoren, Mark" userId="74a99d50-79cf-457f-968a-aa62ddb0fd95" providerId="ADAL" clId="{3FAE7EDC-868B-43E9-A393-FC402CDF41F4}" dt="2024-10-28T18:13:42.283" v="29445" actId="1035"/>
          <ac:spMkLst>
            <pc:docMk/>
            <pc:sldMk cId="3318223675" sldId="4123"/>
            <ac:spMk id="10" creationId="{BB66A439-4FD6-42AD-9890-29A69D7275C3}"/>
          </ac:spMkLst>
        </pc:spChg>
        <pc:spChg chg="mod">
          <ac:chgData name="Thoren, Mark" userId="74a99d50-79cf-457f-968a-aa62ddb0fd95" providerId="ADAL" clId="{3FAE7EDC-868B-43E9-A393-FC402CDF41F4}" dt="2024-10-28T18:13:42.283" v="29445" actId="1035"/>
          <ac:spMkLst>
            <pc:docMk/>
            <pc:sldMk cId="3318223675" sldId="4123"/>
            <ac:spMk id="11" creationId="{22BF0CE3-AAB9-4B81-8DD2-B7202BE221DD}"/>
          </ac:spMkLst>
        </pc:spChg>
        <pc:spChg chg="add del mod">
          <ac:chgData name="Thoren, Mark" userId="74a99d50-79cf-457f-968a-aa62ddb0fd95" providerId="ADAL" clId="{3FAE7EDC-868B-43E9-A393-FC402CDF41F4}" dt="2024-10-28T18:12:25.563" v="29355" actId="478"/>
          <ac:spMkLst>
            <pc:docMk/>
            <pc:sldMk cId="3318223675" sldId="4123"/>
            <ac:spMk id="15" creationId="{6E864960-0120-8BBD-0C66-DE7301008E9E}"/>
          </ac:spMkLst>
        </pc:spChg>
        <pc:spChg chg="del mod">
          <ac:chgData name="Thoren, Mark" userId="74a99d50-79cf-457f-968a-aa62ddb0fd95" providerId="ADAL" clId="{3FAE7EDC-868B-43E9-A393-FC402CDF41F4}" dt="2024-10-28T18:12:49.725" v="29386" actId="478"/>
          <ac:spMkLst>
            <pc:docMk/>
            <pc:sldMk cId="3318223675" sldId="4123"/>
            <ac:spMk id="16" creationId="{84010AEA-E408-4761-8048-58D9B45568AB}"/>
          </ac:spMkLst>
        </pc:spChg>
        <pc:spChg chg="del mod">
          <ac:chgData name="Thoren, Mark" userId="74a99d50-79cf-457f-968a-aa62ddb0fd95" providerId="ADAL" clId="{3FAE7EDC-868B-43E9-A393-FC402CDF41F4}" dt="2024-10-28T18:12:51.219" v="29387" actId="478"/>
          <ac:spMkLst>
            <pc:docMk/>
            <pc:sldMk cId="3318223675" sldId="4123"/>
            <ac:spMk id="17" creationId="{5A4141C4-44F7-4966-BDE1-FC999CC0B0F8}"/>
          </ac:spMkLst>
        </pc:spChg>
        <pc:spChg chg="del mod">
          <ac:chgData name="Thoren, Mark" userId="74a99d50-79cf-457f-968a-aa62ddb0fd95" providerId="ADAL" clId="{3FAE7EDC-868B-43E9-A393-FC402CDF41F4}" dt="2024-10-28T18:12:43.620" v="29381" actId="478"/>
          <ac:spMkLst>
            <pc:docMk/>
            <pc:sldMk cId="3318223675" sldId="4123"/>
            <ac:spMk id="18" creationId="{FFE2F4D0-3EA4-4C18-A528-10D1EDA6C57A}"/>
          </ac:spMkLst>
        </pc:spChg>
        <pc:spChg chg="del mod">
          <ac:chgData name="Thoren, Mark" userId="74a99d50-79cf-457f-968a-aa62ddb0fd95" providerId="ADAL" clId="{3FAE7EDC-868B-43E9-A393-FC402CDF41F4}" dt="2024-10-28T18:12:45.205" v="29382" actId="478"/>
          <ac:spMkLst>
            <pc:docMk/>
            <pc:sldMk cId="3318223675" sldId="4123"/>
            <ac:spMk id="19" creationId="{EB2D3158-198B-46F3-A4C0-02BFB0648E1E}"/>
          </ac:spMkLst>
        </pc:spChg>
        <pc:spChg chg="del mod">
          <ac:chgData name="Thoren, Mark" userId="74a99d50-79cf-457f-968a-aa62ddb0fd95" providerId="ADAL" clId="{3FAE7EDC-868B-43E9-A393-FC402CDF41F4}" dt="2024-10-28T18:12:42.435" v="29380" actId="478"/>
          <ac:spMkLst>
            <pc:docMk/>
            <pc:sldMk cId="3318223675" sldId="4123"/>
            <ac:spMk id="20" creationId="{491BC3A5-FFAD-432D-B1CA-EEDAAB4357A9}"/>
          </ac:spMkLst>
        </pc:spChg>
        <pc:spChg chg="add del mod">
          <ac:chgData name="Thoren, Mark" userId="74a99d50-79cf-457f-968a-aa62ddb0fd95" providerId="ADAL" clId="{3FAE7EDC-868B-43E9-A393-FC402CDF41F4}" dt="2024-10-28T18:12:20.579" v="29354" actId="478"/>
          <ac:spMkLst>
            <pc:docMk/>
            <pc:sldMk cId="3318223675" sldId="4123"/>
            <ac:spMk id="21" creationId="{72E4BC2E-5FC2-CAF6-94F6-E9614E0CA3E5}"/>
          </ac:spMkLst>
        </pc:spChg>
        <pc:spChg chg="add del mod">
          <ac:chgData name="Thoren, Mark" userId="74a99d50-79cf-457f-968a-aa62ddb0fd95" providerId="ADAL" clId="{3FAE7EDC-868B-43E9-A393-FC402CDF41F4}" dt="2024-10-28T18:12:19.357" v="29353" actId="478"/>
          <ac:spMkLst>
            <pc:docMk/>
            <pc:sldMk cId="3318223675" sldId="4123"/>
            <ac:spMk id="22" creationId="{D578A085-671F-7137-C781-56C60DAAFD1E}"/>
          </ac:spMkLst>
        </pc:spChg>
        <pc:spChg chg="del mod">
          <ac:chgData name="Thoren, Mark" userId="74a99d50-79cf-457f-968a-aa62ddb0fd95" providerId="ADAL" clId="{3FAE7EDC-868B-43E9-A393-FC402CDF41F4}" dt="2024-10-28T18:12:53.843" v="29389" actId="478"/>
          <ac:spMkLst>
            <pc:docMk/>
            <pc:sldMk cId="3318223675" sldId="4123"/>
            <ac:spMk id="23" creationId="{407516B3-1170-46F5-8ADC-4FCEB9333FBF}"/>
          </ac:spMkLst>
        </pc:spChg>
        <pc:spChg chg="del mod">
          <ac:chgData name="Thoren, Mark" userId="74a99d50-79cf-457f-968a-aa62ddb0fd95" providerId="ADAL" clId="{3FAE7EDC-868B-43E9-A393-FC402CDF41F4}" dt="2024-10-28T18:12:53.052" v="29388" actId="478"/>
          <ac:spMkLst>
            <pc:docMk/>
            <pc:sldMk cId="3318223675" sldId="4123"/>
            <ac:spMk id="24" creationId="{DFEEE4CE-0F97-4167-AA1C-0B2E0D53AD26}"/>
          </ac:spMkLst>
        </pc:spChg>
        <pc:spChg chg="del mod">
          <ac:chgData name="Thoren, Mark" userId="74a99d50-79cf-457f-968a-aa62ddb0fd95" providerId="ADAL" clId="{3FAE7EDC-868B-43E9-A393-FC402CDF41F4}" dt="2024-10-28T18:12:47.499" v="29384" actId="478"/>
          <ac:spMkLst>
            <pc:docMk/>
            <pc:sldMk cId="3318223675" sldId="4123"/>
            <ac:spMk id="25" creationId="{71B78C7F-0958-4FA1-8E8E-3851FF3B134F}"/>
          </ac:spMkLst>
        </pc:spChg>
        <pc:spChg chg="del mod">
          <ac:chgData name="Thoren, Mark" userId="74a99d50-79cf-457f-968a-aa62ddb0fd95" providerId="ADAL" clId="{3FAE7EDC-868B-43E9-A393-FC402CDF41F4}" dt="2024-10-28T18:12:46.682" v="29383" actId="478"/>
          <ac:spMkLst>
            <pc:docMk/>
            <pc:sldMk cId="3318223675" sldId="4123"/>
            <ac:spMk id="26" creationId="{67B83219-8FCE-4FFF-895C-B9C6723447DB}"/>
          </ac:spMkLst>
        </pc:spChg>
        <pc:spChg chg="del mod">
          <ac:chgData name="Thoren, Mark" userId="74a99d50-79cf-457f-968a-aa62ddb0fd95" providerId="ADAL" clId="{3FAE7EDC-868B-43E9-A393-FC402CDF41F4}" dt="2024-10-28T18:12:48.386" v="29385" actId="478"/>
          <ac:spMkLst>
            <pc:docMk/>
            <pc:sldMk cId="3318223675" sldId="4123"/>
            <ac:spMk id="27" creationId="{A84A2F34-82EC-47D4-AB5C-479F0EC7C9C6}"/>
          </ac:spMkLst>
        </pc:spChg>
        <pc:spChg chg="add del mod">
          <ac:chgData name="Thoren, Mark" userId="74a99d50-79cf-457f-968a-aa62ddb0fd95" providerId="ADAL" clId="{3FAE7EDC-868B-43E9-A393-FC402CDF41F4}" dt="2024-10-28T18:12:28.034" v="29356" actId="478"/>
          <ac:spMkLst>
            <pc:docMk/>
            <pc:sldMk cId="3318223675" sldId="4123"/>
            <ac:spMk id="28" creationId="{A42CA19D-72BD-3717-518D-B4501EB489A2}"/>
          </ac:spMkLst>
        </pc:spChg>
        <pc:spChg chg="add mod">
          <ac:chgData name="Thoren, Mark" userId="74a99d50-79cf-457f-968a-aa62ddb0fd95" providerId="ADAL" clId="{3FAE7EDC-868B-43E9-A393-FC402CDF41F4}" dt="2024-10-28T18:13:11.015" v="29391" actId="1076"/>
          <ac:spMkLst>
            <pc:docMk/>
            <pc:sldMk cId="3318223675" sldId="4123"/>
            <ac:spMk id="29" creationId="{BF20EB82-BCD1-D37C-E1CF-A57948503D04}"/>
          </ac:spMkLst>
        </pc:spChg>
        <pc:spChg chg="add mod">
          <ac:chgData name="Thoren, Mark" userId="74a99d50-79cf-457f-968a-aa62ddb0fd95" providerId="ADAL" clId="{3FAE7EDC-868B-43E9-A393-FC402CDF41F4}" dt="2024-10-28T18:13:36.146" v="29431" actId="1036"/>
          <ac:spMkLst>
            <pc:docMk/>
            <pc:sldMk cId="3318223675" sldId="4123"/>
            <ac:spMk id="30" creationId="{61EF3C4D-9190-9DFD-2D7C-3190960CBD3F}"/>
          </ac:spMkLst>
        </pc:spChg>
        <pc:spChg chg="add mod">
          <ac:chgData name="Thoren, Mark" userId="74a99d50-79cf-457f-968a-aa62ddb0fd95" providerId="ADAL" clId="{3FAE7EDC-868B-43E9-A393-FC402CDF41F4}" dt="2024-10-28T18:13:32.379" v="29427" actId="14100"/>
          <ac:spMkLst>
            <pc:docMk/>
            <pc:sldMk cId="3318223675" sldId="4123"/>
            <ac:spMk id="31" creationId="{C8A2B0AE-29F1-8836-F413-1D4A8613AC55}"/>
          </ac:spMkLst>
        </pc:spChg>
        <pc:spChg chg="add del mod">
          <ac:chgData name="Thoren, Mark" userId="74a99d50-79cf-457f-968a-aa62ddb0fd95" providerId="ADAL" clId="{3FAE7EDC-868B-43E9-A393-FC402CDF41F4}" dt="2024-10-28T18:13:51.314" v="29447" actId="478"/>
          <ac:spMkLst>
            <pc:docMk/>
            <pc:sldMk cId="3318223675" sldId="4123"/>
            <ac:spMk id="32" creationId="{065201C3-161D-9B92-A578-064CBF380936}"/>
          </ac:spMkLst>
        </pc:spChg>
        <pc:spChg chg="mod ord">
          <ac:chgData name="Thoren, Mark" userId="74a99d50-79cf-457f-968a-aa62ddb0fd95" providerId="ADAL" clId="{3FAE7EDC-868B-43E9-A393-FC402CDF41F4}" dt="2024-10-22T02:41:53.851" v="17645" actId="700"/>
          <ac:spMkLst>
            <pc:docMk/>
            <pc:sldMk cId="3318223675" sldId="4123"/>
            <ac:spMk id="34" creationId="{8671D4DC-BB51-796F-DF60-311CCFE35CFB}"/>
          </ac:spMkLst>
        </pc:spChg>
        <pc:spChg chg="mod ord">
          <ac:chgData name="Thoren, Mark" userId="74a99d50-79cf-457f-968a-aa62ddb0fd95" providerId="ADAL" clId="{3FAE7EDC-868B-43E9-A393-FC402CDF41F4}" dt="2024-10-22T02:41:53.851" v="17645" actId="700"/>
          <ac:spMkLst>
            <pc:docMk/>
            <pc:sldMk cId="3318223675" sldId="4123"/>
            <ac:spMk id="35" creationId="{D27FBC1A-B133-4B6F-A69A-E5C10688391C}"/>
          </ac:spMkLst>
        </pc:spChg>
        <pc:spChg chg="mod ord">
          <ac:chgData name="Thoren, Mark" userId="74a99d50-79cf-457f-968a-aa62ddb0fd95" providerId="ADAL" clId="{3FAE7EDC-868B-43E9-A393-FC402CDF41F4}" dt="2024-10-22T02:41:53.851" v="17645" actId="700"/>
          <ac:spMkLst>
            <pc:docMk/>
            <pc:sldMk cId="3318223675" sldId="4123"/>
            <ac:spMk id="36" creationId="{13EE52EA-7FD8-382E-5C61-D9004ACE5B79}"/>
          </ac:spMkLst>
        </pc:spChg>
        <pc:picChg chg="add mod">
          <ac:chgData name="Thoren, Mark" userId="74a99d50-79cf-457f-968a-aa62ddb0fd95" providerId="ADAL" clId="{3FAE7EDC-868B-43E9-A393-FC402CDF41F4}" dt="2024-10-28T18:13:46.410" v="29446" actId="1076"/>
          <ac:picMkLst>
            <pc:docMk/>
            <pc:sldMk cId="3318223675" sldId="4123"/>
            <ac:picMk id="4" creationId="{103860F6-C545-BB50-52E0-15A1597F642B}"/>
          </ac:picMkLst>
        </pc:picChg>
      </pc:sldChg>
      <pc:sldChg chg="del">
        <pc:chgData name="Thoren, Mark" userId="74a99d50-79cf-457f-968a-aa62ddb0fd95" providerId="ADAL" clId="{3FAE7EDC-868B-43E9-A393-FC402CDF41F4}" dt="2024-06-19T22:26:57.637" v="1042" actId="47"/>
        <pc:sldMkLst>
          <pc:docMk/>
          <pc:sldMk cId="2081375673" sldId="4124"/>
        </pc:sldMkLst>
      </pc:sldChg>
      <pc:sldChg chg="modSp del mod ord modClrScheme chgLayout">
        <pc:chgData name="Thoren, Mark" userId="74a99d50-79cf-457f-968a-aa62ddb0fd95" providerId="ADAL" clId="{3FAE7EDC-868B-43E9-A393-FC402CDF41F4}" dt="2024-10-28T17:52:33.753" v="29315" actId="47"/>
        <pc:sldMkLst>
          <pc:docMk/>
          <pc:sldMk cId="1333313212" sldId="4125"/>
        </pc:sldMkLst>
      </pc:sldChg>
      <pc:sldChg chg="del">
        <pc:chgData name="Thoren, Mark" userId="74a99d50-79cf-457f-968a-aa62ddb0fd95" providerId="ADAL" clId="{3FAE7EDC-868B-43E9-A393-FC402CDF41F4}" dt="2024-06-19T22:18:30.281" v="1038" actId="47"/>
        <pc:sldMkLst>
          <pc:docMk/>
          <pc:sldMk cId="2286898706" sldId="4126"/>
        </pc:sldMkLst>
      </pc:sldChg>
      <pc:sldChg chg="del">
        <pc:chgData name="Thoren, Mark" userId="74a99d50-79cf-457f-968a-aa62ddb0fd95" providerId="ADAL" clId="{3FAE7EDC-868B-43E9-A393-FC402CDF41F4}" dt="2024-06-19T22:18:30.281" v="1038" actId="47"/>
        <pc:sldMkLst>
          <pc:docMk/>
          <pc:sldMk cId="3979017842" sldId="4127"/>
        </pc:sldMkLst>
      </pc:sldChg>
      <pc:sldChg chg="addSp modSp del mod ord modClrScheme chgLayout">
        <pc:chgData name="Thoren, Mark" userId="74a99d50-79cf-457f-968a-aa62ddb0fd95" providerId="ADAL" clId="{3FAE7EDC-868B-43E9-A393-FC402CDF41F4}" dt="2024-10-28T17:52:42.256" v="29318" actId="47"/>
        <pc:sldMkLst>
          <pc:docMk/>
          <pc:sldMk cId="3178435906" sldId="4128"/>
        </pc:sldMkLst>
      </pc:sldChg>
      <pc:sldChg chg="del">
        <pc:chgData name="Thoren, Mark" userId="74a99d50-79cf-457f-968a-aa62ddb0fd95" providerId="ADAL" clId="{3FAE7EDC-868B-43E9-A393-FC402CDF41F4}" dt="2024-07-18T21:41:49.004" v="9276" actId="47"/>
        <pc:sldMkLst>
          <pc:docMk/>
          <pc:sldMk cId="1158631109" sldId="4129"/>
        </pc:sldMkLst>
      </pc:sldChg>
      <pc:sldChg chg="del">
        <pc:chgData name="Thoren, Mark" userId="74a99d50-79cf-457f-968a-aa62ddb0fd95" providerId="ADAL" clId="{3FAE7EDC-868B-43E9-A393-FC402CDF41F4}" dt="2024-06-19T22:38:27.860" v="1063" actId="47"/>
        <pc:sldMkLst>
          <pc:docMk/>
          <pc:sldMk cId="1151432468" sldId="4130"/>
        </pc:sldMkLst>
      </pc:sldChg>
      <pc:sldChg chg="del">
        <pc:chgData name="Thoren, Mark" userId="74a99d50-79cf-457f-968a-aa62ddb0fd95" providerId="ADAL" clId="{3FAE7EDC-868B-43E9-A393-FC402CDF41F4}" dt="2024-06-19T22:18:30.281" v="1038" actId="47"/>
        <pc:sldMkLst>
          <pc:docMk/>
          <pc:sldMk cId="2662290407" sldId="4131"/>
        </pc:sldMkLst>
      </pc:sldChg>
      <pc:sldChg chg="addSp delSp modSp mod ord modClrScheme chgLayout">
        <pc:chgData name="Thoren, Mark" userId="74a99d50-79cf-457f-968a-aa62ddb0fd95" providerId="ADAL" clId="{3FAE7EDC-868B-43E9-A393-FC402CDF41F4}" dt="2024-10-28T23:34:16.044" v="35065" actId="20577"/>
        <pc:sldMkLst>
          <pc:docMk/>
          <pc:sldMk cId="2248911046" sldId="4132"/>
        </pc:sldMkLst>
        <pc:spChg chg="mod ord">
          <ac:chgData name="Thoren, Mark" userId="74a99d50-79cf-457f-968a-aa62ddb0fd95" providerId="ADAL" clId="{3FAE7EDC-868B-43E9-A393-FC402CDF41F4}" dt="2024-10-28T23:34:16.044" v="35065" actId="20577"/>
          <ac:spMkLst>
            <pc:docMk/>
            <pc:sldMk cId="2248911046" sldId="4132"/>
            <ac:spMk id="2" creationId="{033296E8-1AA1-A430-A1DE-07FDC05623C3}"/>
          </ac:spMkLst>
        </pc:spChg>
        <pc:spChg chg="mod ord">
          <ac:chgData name="Thoren, Mark" userId="74a99d50-79cf-457f-968a-aa62ddb0fd95" providerId="ADAL" clId="{3FAE7EDC-868B-43E9-A393-FC402CDF41F4}" dt="2024-10-28T20:48:04.623" v="31238" actId="1076"/>
          <ac:spMkLst>
            <pc:docMk/>
            <pc:sldMk cId="2248911046" sldId="4132"/>
            <ac:spMk id="3" creationId="{4FDF0834-C269-766B-D48A-100A9B6BAA72}"/>
          </ac:spMkLst>
        </pc:spChg>
        <pc:spChg chg="mod ord">
          <ac:chgData name="Thoren, Mark" userId="74a99d50-79cf-457f-968a-aa62ddb0fd95" providerId="ADAL" clId="{3FAE7EDC-868B-43E9-A393-FC402CDF41F4}" dt="2024-10-22T02:42:42.973" v="17646" actId="700"/>
          <ac:spMkLst>
            <pc:docMk/>
            <pc:sldMk cId="2248911046" sldId="4132"/>
            <ac:spMk id="4" creationId="{34E35827-AD20-75E0-0D66-788369072477}"/>
          </ac:spMkLst>
        </pc:spChg>
        <pc:spChg chg="mod ord">
          <ac:chgData name="Thoren, Mark" userId="74a99d50-79cf-457f-968a-aa62ddb0fd95" providerId="ADAL" clId="{3FAE7EDC-868B-43E9-A393-FC402CDF41F4}" dt="2024-10-22T02:42:42.973" v="17646" actId="700"/>
          <ac:spMkLst>
            <pc:docMk/>
            <pc:sldMk cId="2248911046" sldId="4132"/>
            <ac:spMk id="5" creationId="{B063A8EB-ED76-A713-0AA7-40098672697D}"/>
          </ac:spMkLst>
        </pc:spChg>
        <pc:spChg chg="mod ord">
          <ac:chgData name="Thoren, Mark" userId="74a99d50-79cf-457f-968a-aa62ddb0fd95" providerId="ADAL" clId="{3FAE7EDC-868B-43E9-A393-FC402CDF41F4}" dt="2024-10-22T02:42:42.973" v="17646" actId="700"/>
          <ac:spMkLst>
            <pc:docMk/>
            <pc:sldMk cId="2248911046" sldId="4132"/>
            <ac:spMk id="6" creationId="{E685D0D9-50A9-95C1-7032-55D02AD49D47}"/>
          </ac:spMkLst>
        </pc:spChg>
        <pc:spChg chg="mod">
          <ac:chgData name="Thoren, Mark" userId="74a99d50-79cf-457f-968a-aa62ddb0fd95" providerId="ADAL" clId="{3FAE7EDC-868B-43E9-A393-FC402CDF41F4}" dt="2024-10-28T20:49:34.729" v="31291" actId="1038"/>
          <ac:spMkLst>
            <pc:docMk/>
            <pc:sldMk cId="2248911046" sldId="4132"/>
            <ac:spMk id="9" creationId="{C9DB5ECD-6FAE-D13D-092F-590B58E593EF}"/>
          </ac:spMkLst>
        </pc:spChg>
        <pc:picChg chg="add mod">
          <ac:chgData name="Thoren, Mark" userId="74a99d50-79cf-457f-968a-aa62ddb0fd95" providerId="ADAL" clId="{3FAE7EDC-868B-43E9-A393-FC402CDF41F4}" dt="2024-10-28T20:49:52.252" v="31297" actId="1076"/>
          <ac:picMkLst>
            <pc:docMk/>
            <pc:sldMk cId="2248911046" sldId="4132"/>
            <ac:picMk id="7" creationId="{E1BFE82A-D6C6-572F-1179-037C7AA84DDF}"/>
          </ac:picMkLst>
        </pc:picChg>
        <pc:picChg chg="mod">
          <ac:chgData name="Thoren, Mark" userId="74a99d50-79cf-457f-968a-aa62ddb0fd95" providerId="ADAL" clId="{3FAE7EDC-868B-43E9-A393-FC402CDF41F4}" dt="2024-10-28T20:49:34.729" v="31291" actId="1038"/>
          <ac:picMkLst>
            <pc:docMk/>
            <pc:sldMk cId="2248911046" sldId="4132"/>
            <ac:picMk id="8" creationId="{79630EE0-4A18-2E15-D620-4A024CFE14D6}"/>
          </ac:picMkLst>
        </pc:picChg>
        <pc:picChg chg="add mod">
          <ac:chgData name="Thoren, Mark" userId="74a99d50-79cf-457f-968a-aa62ddb0fd95" providerId="ADAL" clId="{3FAE7EDC-868B-43E9-A393-FC402CDF41F4}" dt="2024-10-28T20:49:39.242" v="31292" actId="1076"/>
          <ac:picMkLst>
            <pc:docMk/>
            <pc:sldMk cId="2248911046" sldId="4132"/>
            <ac:picMk id="2050" creationId="{8318AF38-27DC-5A2D-806C-91EF4254C118}"/>
          </ac:picMkLst>
        </pc:picChg>
        <pc:picChg chg="add del mod">
          <ac:chgData name="Thoren, Mark" userId="74a99d50-79cf-457f-968a-aa62ddb0fd95" providerId="ADAL" clId="{3FAE7EDC-868B-43E9-A393-FC402CDF41F4}" dt="2024-10-28T20:49:46.546" v="31294" actId="478"/>
          <ac:picMkLst>
            <pc:docMk/>
            <pc:sldMk cId="2248911046" sldId="4132"/>
            <ac:picMk id="2052" creationId="{C499FC5A-527C-EA3C-4321-8AE97E45C620}"/>
          </ac:picMkLst>
        </pc:picChg>
      </pc:sldChg>
      <pc:sldChg chg="delSp modSp mod ord modClrScheme chgLayout">
        <pc:chgData name="Thoren, Mark" userId="74a99d50-79cf-457f-968a-aa62ddb0fd95" providerId="ADAL" clId="{3FAE7EDC-868B-43E9-A393-FC402CDF41F4}" dt="2024-10-29T00:07:59.664" v="36099" actId="1076"/>
        <pc:sldMkLst>
          <pc:docMk/>
          <pc:sldMk cId="3128427120" sldId="27006"/>
        </pc:sldMkLst>
        <pc:spChg chg="mod ord">
          <ac:chgData name="Thoren, Mark" userId="74a99d50-79cf-457f-968a-aa62ddb0fd95" providerId="ADAL" clId="{3FAE7EDC-868B-43E9-A393-FC402CDF41F4}" dt="2024-10-29T00:07:55.332" v="36098" actId="1076"/>
          <ac:spMkLst>
            <pc:docMk/>
            <pc:sldMk cId="3128427120" sldId="27006"/>
            <ac:spMk id="2" creationId="{ED0F4BF1-294C-4D94-A2E9-3BABD058BB29}"/>
          </ac:spMkLst>
        </pc:spChg>
        <pc:spChg chg="mod ord">
          <ac:chgData name="Thoren, Mark" userId="74a99d50-79cf-457f-968a-aa62ddb0fd95" providerId="ADAL" clId="{3FAE7EDC-868B-43E9-A393-FC402CDF41F4}" dt="2024-10-29T00:07:59.664" v="36099" actId="1076"/>
          <ac:spMkLst>
            <pc:docMk/>
            <pc:sldMk cId="3128427120" sldId="27006"/>
            <ac:spMk id="3" creationId="{6F040C8B-D702-4CDE-8B51-F9157AE8B499}"/>
          </ac:spMkLst>
        </pc:spChg>
        <pc:spChg chg="mod ord">
          <ac:chgData name="Thoren, Mark" userId="74a99d50-79cf-457f-968a-aa62ddb0fd95" providerId="ADAL" clId="{3FAE7EDC-868B-43E9-A393-FC402CDF41F4}" dt="2024-10-29T00:07:51.255" v="36096" actId="700"/>
          <ac:spMkLst>
            <pc:docMk/>
            <pc:sldMk cId="3128427120" sldId="27006"/>
            <ac:spMk id="4" creationId="{A1855D48-2D93-40EB-96E8-FB007545E6EE}"/>
          </ac:spMkLst>
        </pc:spChg>
        <pc:spChg chg="mod ord">
          <ac:chgData name="Thoren, Mark" userId="74a99d50-79cf-457f-968a-aa62ddb0fd95" providerId="ADAL" clId="{3FAE7EDC-868B-43E9-A393-FC402CDF41F4}" dt="2024-10-29T00:07:51.255" v="36096" actId="700"/>
          <ac:spMkLst>
            <pc:docMk/>
            <pc:sldMk cId="3128427120" sldId="27006"/>
            <ac:spMk id="5" creationId="{AF5E412E-42DC-4632-A0C5-67D6DB0923C6}"/>
          </ac:spMkLst>
        </pc:spChg>
        <pc:spChg chg="mod ord">
          <ac:chgData name="Thoren, Mark" userId="74a99d50-79cf-457f-968a-aa62ddb0fd95" providerId="ADAL" clId="{3FAE7EDC-868B-43E9-A393-FC402CDF41F4}" dt="2024-10-29T00:07:51.255" v="36096" actId="700"/>
          <ac:spMkLst>
            <pc:docMk/>
            <pc:sldMk cId="3128427120" sldId="27006"/>
            <ac:spMk id="6" creationId="{2019560D-5260-4BC0-B386-3C553369C4C5}"/>
          </ac:spMkLst>
        </pc:spChg>
        <pc:spChg chg="del">
          <ac:chgData name="Thoren, Mark" userId="74a99d50-79cf-457f-968a-aa62ddb0fd95" providerId="ADAL" clId="{3FAE7EDC-868B-43E9-A393-FC402CDF41F4}" dt="2024-10-29T00:07:51.255" v="36096" actId="700"/>
          <ac:spMkLst>
            <pc:docMk/>
            <pc:sldMk cId="3128427120" sldId="27006"/>
            <ac:spMk id="8" creationId="{8FC92A86-B7DC-4793-A38D-603F9A0B6AA7}"/>
          </ac:spMkLst>
        </pc:spChg>
      </pc:sldChg>
      <pc:sldChg chg="addSp delSp modSp del mod modClrScheme chgLayout">
        <pc:chgData name="Thoren, Mark" userId="74a99d50-79cf-457f-968a-aa62ddb0fd95" providerId="ADAL" clId="{3FAE7EDC-868B-43E9-A393-FC402CDF41F4}" dt="2024-10-28T23:57:20.716" v="35612" actId="1076"/>
        <pc:sldMkLst>
          <pc:docMk/>
          <pc:sldMk cId="3397423001" sldId="27105"/>
        </pc:sldMkLst>
        <pc:spChg chg="mod ord">
          <ac:chgData name="Thoren, Mark" userId="74a99d50-79cf-457f-968a-aa62ddb0fd95" providerId="ADAL" clId="{3FAE7EDC-868B-43E9-A393-FC402CDF41F4}" dt="2024-10-22T21:43:55.512" v="17791" actId="700"/>
          <ac:spMkLst>
            <pc:docMk/>
            <pc:sldMk cId="3397423001" sldId="27105"/>
            <ac:spMk id="2" creationId="{4601F507-80AE-D56B-A5FC-9F1F0DF14140}"/>
          </ac:spMkLst>
        </pc:spChg>
        <pc:spChg chg="mod ord">
          <ac:chgData name="Thoren, Mark" userId="74a99d50-79cf-457f-968a-aa62ddb0fd95" providerId="ADAL" clId="{3FAE7EDC-868B-43E9-A393-FC402CDF41F4}" dt="2024-10-28T23:57:20.716" v="35612" actId="1076"/>
          <ac:spMkLst>
            <pc:docMk/>
            <pc:sldMk cId="3397423001" sldId="27105"/>
            <ac:spMk id="3" creationId="{C8708445-0E23-4EB9-96BB-FDC21CA44F69}"/>
          </ac:spMkLst>
        </pc:spChg>
        <pc:spChg chg="add del mod ord">
          <ac:chgData name="Thoren, Mark" userId="74a99d50-79cf-457f-968a-aa62ddb0fd95" providerId="ADAL" clId="{3FAE7EDC-868B-43E9-A393-FC402CDF41F4}" dt="2024-10-28T23:57:07.761" v="35611" actId="478"/>
          <ac:spMkLst>
            <pc:docMk/>
            <pc:sldMk cId="3397423001" sldId="27105"/>
            <ac:spMk id="4" creationId="{DF836445-C9A4-42D7-AC56-3B48F55BDE43}"/>
          </ac:spMkLst>
        </pc:spChg>
        <pc:spChg chg="mod ord">
          <ac:chgData name="Thoren, Mark" userId="74a99d50-79cf-457f-968a-aa62ddb0fd95" providerId="ADAL" clId="{3FAE7EDC-868B-43E9-A393-FC402CDF41F4}" dt="2024-10-22T21:43:55.512" v="17791" actId="700"/>
          <ac:spMkLst>
            <pc:docMk/>
            <pc:sldMk cId="3397423001" sldId="27105"/>
            <ac:spMk id="7" creationId="{A846074F-A82B-BD39-529E-6724B35D3978}"/>
          </ac:spMkLst>
        </pc:spChg>
        <pc:spChg chg="mod ord">
          <ac:chgData name="Thoren, Mark" userId="74a99d50-79cf-457f-968a-aa62ddb0fd95" providerId="ADAL" clId="{3FAE7EDC-868B-43E9-A393-FC402CDF41F4}" dt="2024-10-22T21:43:55.512" v="17791" actId="700"/>
          <ac:spMkLst>
            <pc:docMk/>
            <pc:sldMk cId="3397423001" sldId="27105"/>
            <ac:spMk id="8" creationId="{AFAC9174-1289-0612-4656-30E0317269AF}"/>
          </ac:spMkLst>
        </pc:spChg>
      </pc:sldChg>
      <pc:sldChg chg="addSp delSp modSp del mod modClrScheme chgLayout">
        <pc:chgData name="Thoren, Mark" userId="74a99d50-79cf-457f-968a-aa62ddb0fd95" providerId="ADAL" clId="{3FAE7EDC-868B-43E9-A393-FC402CDF41F4}" dt="2024-10-28T23:56:59.336" v="35610" actId="478"/>
        <pc:sldMkLst>
          <pc:docMk/>
          <pc:sldMk cId="2772540638" sldId="27125"/>
        </pc:sldMkLst>
        <pc:spChg chg="mod ord">
          <ac:chgData name="Thoren, Mark" userId="74a99d50-79cf-457f-968a-aa62ddb0fd95" providerId="ADAL" clId="{3FAE7EDC-868B-43E9-A393-FC402CDF41F4}" dt="2024-10-28T23:56:53.964" v="35609" actId="1035"/>
          <ac:spMkLst>
            <pc:docMk/>
            <pc:sldMk cId="2772540638" sldId="27125"/>
            <ac:spMk id="3" creationId="{C8708445-0E23-4EB9-96BB-FDC21CA44F69}"/>
          </ac:spMkLst>
        </pc:spChg>
        <pc:spChg chg="add del mod ord">
          <ac:chgData name="Thoren, Mark" userId="74a99d50-79cf-457f-968a-aa62ddb0fd95" providerId="ADAL" clId="{3FAE7EDC-868B-43E9-A393-FC402CDF41F4}" dt="2024-10-28T23:56:59.336" v="35610" actId="478"/>
          <ac:spMkLst>
            <pc:docMk/>
            <pc:sldMk cId="2772540638" sldId="27125"/>
            <ac:spMk id="4" creationId="{B28B0DB5-5377-08BC-398A-74CC788E6264}"/>
          </ac:spMkLst>
        </pc:spChg>
        <pc:spChg chg="mod ord">
          <ac:chgData name="Thoren, Mark" userId="74a99d50-79cf-457f-968a-aa62ddb0fd95" providerId="ADAL" clId="{3FAE7EDC-868B-43E9-A393-FC402CDF41F4}" dt="2024-10-22T21:43:50.592" v="17790" actId="700"/>
          <ac:spMkLst>
            <pc:docMk/>
            <pc:sldMk cId="2772540638" sldId="27125"/>
            <ac:spMk id="8" creationId="{BD068D5F-3EC8-6F64-51BD-F05967336DD7}"/>
          </ac:spMkLst>
        </pc:spChg>
        <pc:spChg chg="mod ord">
          <ac:chgData name="Thoren, Mark" userId="74a99d50-79cf-457f-968a-aa62ddb0fd95" providerId="ADAL" clId="{3FAE7EDC-868B-43E9-A393-FC402CDF41F4}" dt="2024-10-22T21:43:50.592" v="17790" actId="700"/>
          <ac:spMkLst>
            <pc:docMk/>
            <pc:sldMk cId="2772540638" sldId="27125"/>
            <ac:spMk id="9" creationId="{FE5C4860-FC25-0732-028A-070223F38ABF}"/>
          </ac:spMkLst>
        </pc:spChg>
        <pc:spChg chg="mod ord">
          <ac:chgData name="Thoren, Mark" userId="74a99d50-79cf-457f-968a-aa62ddb0fd95" providerId="ADAL" clId="{3FAE7EDC-868B-43E9-A393-FC402CDF41F4}" dt="2024-10-22T21:43:50.592" v="17790" actId="700"/>
          <ac:spMkLst>
            <pc:docMk/>
            <pc:sldMk cId="2772540638" sldId="27125"/>
            <ac:spMk id="10" creationId="{CC23ABF7-2EB6-8034-32E2-83C4E37469E8}"/>
          </ac:spMkLst>
        </pc:spChg>
      </pc:sldChg>
      <pc:sldChg chg="addSp delSp modSp mod ord modClrScheme modAnim chgLayout">
        <pc:chgData name="Thoren, Mark" userId="74a99d50-79cf-457f-968a-aa62ddb0fd95" providerId="ADAL" clId="{3FAE7EDC-868B-43E9-A393-FC402CDF41F4}" dt="2024-10-25T23:51:37.915" v="20454"/>
        <pc:sldMkLst>
          <pc:docMk/>
          <pc:sldMk cId="3955474363" sldId="27204"/>
        </pc:sldMkLst>
        <pc:spChg chg="mod ord">
          <ac:chgData name="Thoren, Mark" userId="74a99d50-79cf-457f-968a-aa62ddb0fd95" providerId="ADAL" clId="{3FAE7EDC-868B-43E9-A393-FC402CDF41F4}" dt="2024-10-22T23:34:29.755" v="17856" actId="1076"/>
          <ac:spMkLst>
            <pc:docMk/>
            <pc:sldMk cId="3955474363" sldId="27204"/>
            <ac:spMk id="3" creationId="{D7EB40A6-F2E3-4EED-AA76-EB397E407D71}"/>
          </ac:spMkLst>
        </pc:spChg>
        <pc:spChg chg="mod ord">
          <ac:chgData name="Thoren, Mark" userId="74a99d50-79cf-457f-968a-aa62ddb0fd95" providerId="ADAL" clId="{3FAE7EDC-868B-43E9-A393-FC402CDF41F4}" dt="2024-10-22T23:34:21.064" v="17854" actId="700"/>
          <ac:spMkLst>
            <pc:docMk/>
            <pc:sldMk cId="3955474363" sldId="27204"/>
            <ac:spMk id="4" creationId="{86E6D484-F3BA-4E1B-8947-76DB8E58BBDF}"/>
          </ac:spMkLst>
        </pc:spChg>
        <pc:spChg chg="mod ord">
          <ac:chgData name="Thoren, Mark" userId="74a99d50-79cf-457f-968a-aa62ddb0fd95" providerId="ADAL" clId="{3FAE7EDC-868B-43E9-A393-FC402CDF41F4}" dt="2024-10-22T23:34:21.064" v="17854" actId="700"/>
          <ac:spMkLst>
            <pc:docMk/>
            <pc:sldMk cId="3955474363" sldId="27204"/>
            <ac:spMk id="5" creationId="{C334AC32-D570-4F67-8245-C3E7EDD7D19A}"/>
          </ac:spMkLst>
        </pc:spChg>
        <pc:spChg chg="mod ord">
          <ac:chgData name="Thoren, Mark" userId="74a99d50-79cf-457f-968a-aa62ddb0fd95" providerId="ADAL" clId="{3FAE7EDC-868B-43E9-A393-FC402CDF41F4}" dt="2024-10-22T23:34:21.064" v="17854" actId="700"/>
          <ac:spMkLst>
            <pc:docMk/>
            <pc:sldMk cId="3955474363" sldId="27204"/>
            <ac:spMk id="6" creationId="{7833A77D-633E-4E7F-A904-5C4B75E0076F}"/>
          </ac:spMkLst>
        </pc:spChg>
        <pc:spChg chg="mod">
          <ac:chgData name="Thoren, Mark" userId="74a99d50-79cf-457f-968a-aa62ddb0fd95" providerId="ADAL" clId="{3FAE7EDC-868B-43E9-A393-FC402CDF41F4}" dt="2024-10-22T21:22:16.517" v="17780" actId="207"/>
          <ac:spMkLst>
            <pc:docMk/>
            <pc:sldMk cId="3955474363" sldId="27204"/>
            <ac:spMk id="7" creationId="{4C15F1C2-14B5-4A7E-9258-BF2D85053968}"/>
          </ac:spMkLst>
        </pc:spChg>
        <pc:spChg chg="mod">
          <ac:chgData name="Thoren, Mark" userId="74a99d50-79cf-457f-968a-aa62ddb0fd95" providerId="ADAL" clId="{3FAE7EDC-868B-43E9-A393-FC402CDF41F4}" dt="2024-10-25T23:48:18.947" v="20388" actId="1037"/>
          <ac:spMkLst>
            <pc:docMk/>
            <pc:sldMk cId="3955474363" sldId="27204"/>
            <ac:spMk id="11" creationId="{2F0D0321-907A-4DDB-8298-ECD6D9A853C9}"/>
          </ac:spMkLst>
        </pc:spChg>
        <pc:spChg chg="mod">
          <ac:chgData name="Thoren, Mark" userId="74a99d50-79cf-457f-968a-aa62ddb0fd95" providerId="ADAL" clId="{3FAE7EDC-868B-43E9-A393-FC402CDF41F4}" dt="2024-10-25T23:48:18.947" v="20388" actId="1037"/>
          <ac:spMkLst>
            <pc:docMk/>
            <pc:sldMk cId="3955474363" sldId="27204"/>
            <ac:spMk id="17" creationId="{84ACA67F-8973-4ECE-B72D-A8D49451DB6B}"/>
          </ac:spMkLst>
        </pc:spChg>
        <pc:spChg chg="mod">
          <ac:chgData name="Thoren, Mark" userId="74a99d50-79cf-457f-968a-aa62ddb0fd95" providerId="ADAL" clId="{3FAE7EDC-868B-43E9-A393-FC402CDF41F4}" dt="2024-10-25T23:48:18.947" v="20388" actId="1037"/>
          <ac:spMkLst>
            <pc:docMk/>
            <pc:sldMk cId="3955474363" sldId="27204"/>
            <ac:spMk id="20" creationId="{02EACC56-7595-4507-994A-C0B0D1E672A0}"/>
          </ac:spMkLst>
        </pc:spChg>
        <pc:spChg chg="mod">
          <ac:chgData name="Thoren, Mark" userId="74a99d50-79cf-457f-968a-aa62ddb0fd95" providerId="ADAL" clId="{3FAE7EDC-868B-43E9-A393-FC402CDF41F4}" dt="2024-10-25T23:49:51.956" v="20417" actId="1076"/>
          <ac:spMkLst>
            <pc:docMk/>
            <pc:sldMk cId="3955474363" sldId="27204"/>
            <ac:spMk id="28" creationId="{CA5A650A-F901-4C19-BDDE-FD77255623A8}"/>
          </ac:spMkLst>
        </pc:spChg>
        <pc:spChg chg="mod">
          <ac:chgData name="Thoren, Mark" userId="74a99d50-79cf-457f-968a-aa62ddb0fd95" providerId="ADAL" clId="{3FAE7EDC-868B-43E9-A393-FC402CDF41F4}" dt="2024-10-25T23:48:18.947" v="20388" actId="1037"/>
          <ac:spMkLst>
            <pc:docMk/>
            <pc:sldMk cId="3955474363" sldId="27204"/>
            <ac:spMk id="31" creationId="{019823E0-007C-4A09-B128-13AD9C1667C4}"/>
          </ac:spMkLst>
        </pc:spChg>
        <pc:spChg chg="mod">
          <ac:chgData name="Thoren, Mark" userId="74a99d50-79cf-457f-968a-aa62ddb0fd95" providerId="ADAL" clId="{3FAE7EDC-868B-43E9-A393-FC402CDF41F4}" dt="2024-10-25T23:50:26.068" v="20448" actId="14100"/>
          <ac:spMkLst>
            <pc:docMk/>
            <pc:sldMk cId="3955474363" sldId="27204"/>
            <ac:spMk id="32" creationId="{DB0AC90D-8030-41C2-8146-2F8FCBD0A411}"/>
          </ac:spMkLst>
        </pc:spChg>
        <pc:spChg chg="mod">
          <ac:chgData name="Thoren, Mark" userId="74a99d50-79cf-457f-968a-aa62ddb0fd95" providerId="ADAL" clId="{3FAE7EDC-868B-43E9-A393-FC402CDF41F4}" dt="2024-10-25T23:50:23.663" v="20447" actId="14100"/>
          <ac:spMkLst>
            <pc:docMk/>
            <pc:sldMk cId="3955474363" sldId="27204"/>
            <ac:spMk id="33" creationId="{3334E143-1B77-4314-8DCA-F72CC601A129}"/>
          </ac:spMkLst>
        </pc:spChg>
        <pc:spChg chg="mod">
          <ac:chgData name="Thoren, Mark" userId="74a99d50-79cf-457f-968a-aa62ddb0fd95" providerId="ADAL" clId="{3FAE7EDC-868B-43E9-A393-FC402CDF41F4}" dt="2024-10-25T23:50:04.483" v="20421" actId="1076"/>
          <ac:spMkLst>
            <pc:docMk/>
            <pc:sldMk cId="3955474363" sldId="27204"/>
            <ac:spMk id="45" creationId="{B9C0224D-3A59-4122-9362-F7DB72C5C483}"/>
          </ac:spMkLst>
        </pc:spChg>
        <pc:spChg chg="mod">
          <ac:chgData name="Thoren, Mark" userId="74a99d50-79cf-457f-968a-aa62ddb0fd95" providerId="ADAL" clId="{3FAE7EDC-868B-43E9-A393-FC402CDF41F4}" dt="2024-10-22T21:23:18.151" v="17784" actId="207"/>
          <ac:spMkLst>
            <pc:docMk/>
            <pc:sldMk cId="3955474363" sldId="27204"/>
            <ac:spMk id="46" creationId="{59B39EED-4BB7-43E2-AAEC-506C0DD011E0}"/>
          </ac:spMkLst>
        </pc:spChg>
        <pc:spChg chg="add mod">
          <ac:chgData name="Thoren, Mark" userId="74a99d50-79cf-457f-968a-aa62ddb0fd95" providerId="ADAL" clId="{3FAE7EDC-868B-43E9-A393-FC402CDF41F4}" dt="2024-10-25T23:48:54.035" v="20401" actId="1076"/>
          <ac:spMkLst>
            <pc:docMk/>
            <pc:sldMk cId="3955474363" sldId="27204"/>
            <ac:spMk id="47" creationId="{A8B5F1E2-7701-94A5-0992-36894E6E9BD2}"/>
          </ac:spMkLst>
        </pc:spChg>
        <pc:spChg chg="add mod">
          <ac:chgData name="Thoren, Mark" userId="74a99d50-79cf-457f-968a-aa62ddb0fd95" providerId="ADAL" clId="{3FAE7EDC-868B-43E9-A393-FC402CDF41F4}" dt="2024-10-25T23:49:56.619" v="20418" actId="1076"/>
          <ac:spMkLst>
            <pc:docMk/>
            <pc:sldMk cId="3955474363" sldId="27204"/>
            <ac:spMk id="48" creationId="{FAF72CBA-57EB-4097-6760-A9F3097DAEED}"/>
          </ac:spMkLst>
        </pc:spChg>
        <pc:spChg chg="mod">
          <ac:chgData name="Thoren, Mark" userId="74a99d50-79cf-457f-968a-aa62ddb0fd95" providerId="ADAL" clId="{3FAE7EDC-868B-43E9-A393-FC402CDF41F4}" dt="2024-10-25T23:48:18.947" v="20388" actId="1037"/>
          <ac:spMkLst>
            <pc:docMk/>
            <pc:sldMk cId="3955474363" sldId="27204"/>
            <ac:spMk id="50" creationId="{30FA9A6A-583A-4F26-90B8-10C034219CD8}"/>
          </ac:spMkLst>
        </pc:spChg>
        <pc:spChg chg="mod">
          <ac:chgData name="Thoren, Mark" userId="74a99d50-79cf-457f-968a-aa62ddb0fd95" providerId="ADAL" clId="{3FAE7EDC-868B-43E9-A393-FC402CDF41F4}" dt="2024-10-25T23:48:05.628" v="20375" actId="14100"/>
          <ac:spMkLst>
            <pc:docMk/>
            <pc:sldMk cId="3955474363" sldId="27204"/>
            <ac:spMk id="63" creationId="{6C5BED72-EF07-42E5-BEE0-E20CECCFFADC}"/>
          </ac:spMkLst>
        </pc:spChg>
        <pc:grpChg chg="mod">
          <ac:chgData name="Thoren, Mark" userId="74a99d50-79cf-457f-968a-aa62ddb0fd95" providerId="ADAL" clId="{3FAE7EDC-868B-43E9-A393-FC402CDF41F4}" dt="2024-10-25T23:48:18.947" v="20388" actId="1037"/>
          <ac:grpSpMkLst>
            <pc:docMk/>
            <pc:sldMk cId="3955474363" sldId="27204"/>
            <ac:grpSpMk id="2" creationId="{D787F1FB-7C09-481A-AA1B-99216B24AD30}"/>
          </ac:grpSpMkLst>
        </pc:grpChg>
        <pc:grpChg chg="mod">
          <ac:chgData name="Thoren, Mark" userId="74a99d50-79cf-457f-968a-aa62ddb0fd95" providerId="ADAL" clId="{3FAE7EDC-868B-43E9-A393-FC402CDF41F4}" dt="2024-10-25T23:48:18.947" v="20388" actId="1037"/>
          <ac:grpSpMkLst>
            <pc:docMk/>
            <pc:sldMk cId="3955474363" sldId="27204"/>
            <ac:grpSpMk id="9" creationId="{764BF421-6088-4939-AD93-01DB0B9EDBF8}"/>
          </ac:grpSpMkLst>
        </pc:grpChg>
        <pc:grpChg chg="mod">
          <ac:chgData name="Thoren, Mark" userId="74a99d50-79cf-457f-968a-aa62ddb0fd95" providerId="ADAL" clId="{3FAE7EDC-868B-43E9-A393-FC402CDF41F4}" dt="2024-10-25T23:48:18.947" v="20388" actId="1037"/>
          <ac:grpSpMkLst>
            <pc:docMk/>
            <pc:sldMk cId="3955474363" sldId="27204"/>
            <ac:grpSpMk id="15" creationId="{DAFB9A71-C9AB-4A05-892F-88A0B3DDB4E1}"/>
          </ac:grpSpMkLst>
        </pc:grpChg>
        <pc:grpChg chg="mod">
          <ac:chgData name="Thoren, Mark" userId="74a99d50-79cf-457f-968a-aa62ddb0fd95" providerId="ADAL" clId="{3FAE7EDC-868B-43E9-A393-FC402CDF41F4}" dt="2024-10-25T23:48:18.947" v="20388" actId="1037"/>
          <ac:grpSpMkLst>
            <pc:docMk/>
            <pc:sldMk cId="3955474363" sldId="27204"/>
            <ac:grpSpMk id="18" creationId="{DE47D4CF-ABAB-4746-AA5E-4FA726C87695}"/>
          </ac:grpSpMkLst>
        </pc:grpChg>
        <pc:picChg chg="mod">
          <ac:chgData name="Thoren, Mark" userId="74a99d50-79cf-457f-968a-aa62ddb0fd95" providerId="ADAL" clId="{3FAE7EDC-868B-43E9-A393-FC402CDF41F4}" dt="2024-10-25T23:48:18.947" v="20388" actId="1037"/>
          <ac:picMkLst>
            <pc:docMk/>
            <pc:sldMk cId="3955474363" sldId="27204"/>
            <ac:picMk id="8" creationId="{BFD1CBB5-5ECF-4A72-B7E9-6DDFB31DBCC7}"/>
          </ac:picMkLst>
        </pc:picChg>
        <pc:picChg chg="mod">
          <ac:chgData name="Thoren, Mark" userId="74a99d50-79cf-457f-968a-aa62ddb0fd95" providerId="ADAL" clId="{3FAE7EDC-868B-43E9-A393-FC402CDF41F4}" dt="2024-10-25T23:48:18.947" v="20388" actId="1037"/>
          <ac:picMkLst>
            <pc:docMk/>
            <pc:sldMk cId="3955474363" sldId="27204"/>
            <ac:picMk id="10" creationId="{61BF1A92-185C-4BD6-B36E-D6777663DD34}"/>
          </ac:picMkLst>
        </pc:picChg>
        <pc:picChg chg="mod">
          <ac:chgData name="Thoren, Mark" userId="74a99d50-79cf-457f-968a-aa62ddb0fd95" providerId="ADAL" clId="{3FAE7EDC-868B-43E9-A393-FC402CDF41F4}" dt="2024-10-25T23:48:18.947" v="20388" actId="1037"/>
          <ac:picMkLst>
            <pc:docMk/>
            <pc:sldMk cId="3955474363" sldId="27204"/>
            <ac:picMk id="12" creationId="{49F1EF24-9DE1-4055-B27F-240909685D34}"/>
          </ac:picMkLst>
        </pc:picChg>
        <pc:picChg chg="mod">
          <ac:chgData name="Thoren, Mark" userId="74a99d50-79cf-457f-968a-aa62ddb0fd95" providerId="ADAL" clId="{3FAE7EDC-868B-43E9-A393-FC402CDF41F4}" dt="2024-10-25T23:48:18.947" v="20388" actId="1037"/>
          <ac:picMkLst>
            <pc:docMk/>
            <pc:sldMk cId="3955474363" sldId="27204"/>
            <ac:picMk id="13" creationId="{13A57650-9094-43EB-8720-F33BB1328BC8}"/>
          </ac:picMkLst>
        </pc:picChg>
        <pc:picChg chg="mod">
          <ac:chgData name="Thoren, Mark" userId="74a99d50-79cf-457f-968a-aa62ddb0fd95" providerId="ADAL" clId="{3FAE7EDC-868B-43E9-A393-FC402CDF41F4}" dt="2024-10-25T23:48:18.947" v="20388" actId="1037"/>
          <ac:picMkLst>
            <pc:docMk/>
            <pc:sldMk cId="3955474363" sldId="27204"/>
            <ac:picMk id="14" creationId="{0B5927EB-C9B3-4D34-9DB9-48C5B81770AB}"/>
          </ac:picMkLst>
        </pc:picChg>
        <pc:picChg chg="mod">
          <ac:chgData name="Thoren, Mark" userId="74a99d50-79cf-457f-968a-aa62ddb0fd95" providerId="ADAL" clId="{3FAE7EDC-868B-43E9-A393-FC402CDF41F4}" dt="2024-10-25T23:48:18.947" v="20388" actId="1037"/>
          <ac:picMkLst>
            <pc:docMk/>
            <pc:sldMk cId="3955474363" sldId="27204"/>
            <ac:picMk id="16" creationId="{A6B2EB7C-3109-439C-A5F5-BCE9E888452D}"/>
          </ac:picMkLst>
        </pc:picChg>
        <pc:picChg chg="mod">
          <ac:chgData name="Thoren, Mark" userId="74a99d50-79cf-457f-968a-aa62ddb0fd95" providerId="ADAL" clId="{3FAE7EDC-868B-43E9-A393-FC402CDF41F4}" dt="2024-10-25T23:48:18.947" v="20388" actId="1037"/>
          <ac:picMkLst>
            <pc:docMk/>
            <pc:sldMk cId="3955474363" sldId="27204"/>
            <ac:picMk id="19" creationId="{39197E1E-7093-4AC2-BDD3-6520A4B3548A}"/>
          </ac:picMkLst>
        </pc:picChg>
        <pc:picChg chg="mod">
          <ac:chgData name="Thoren, Mark" userId="74a99d50-79cf-457f-968a-aa62ddb0fd95" providerId="ADAL" clId="{3FAE7EDC-868B-43E9-A393-FC402CDF41F4}" dt="2024-10-25T23:48:18.947" v="20388" actId="1037"/>
          <ac:picMkLst>
            <pc:docMk/>
            <pc:sldMk cId="3955474363" sldId="27204"/>
            <ac:picMk id="21" creationId="{FD578996-A07D-406B-B719-C48E95414C99}"/>
          </ac:picMkLst>
        </pc:picChg>
        <pc:picChg chg="mod">
          <ac:chgData name="Thoren, Mark" userId="74a99d50-79cf-457f-968a-aa62ddb0fd95" providerId="ADAL" clId="{3FAE7EDC-868B-43E9-A393-FC402CDF41F4}" dt="2024-10-25T23:48:24.751" v="20389" actId="1076"/>
          <ac:picMkLst>
            <pc:docMk/>
            <pc:sldMk cId="3955474363" sldId="27204"/>
            <ac:picMk id="26" creationId="{745F65AC-AFCF-4FF4-A2B5-E2057535B1F6}"/>
          </ac:picMkLst>
        </pc:picChg>
        <pc:picChg chg="mod">
          <ac:chgData name="Thoren, Mark" userId="74a99d50-79cf-457f-968a-aa62ddb0fd95" providerId="ADAL" clId="{3FAE7EDC-868B-43E9-A393-FC402CDF41F4}" dt="2024-10-25T23:48:18.947" v="20388" actId="1037"/>
          <ac:picMkLst>
            <pc:docMk/>
            <pc:sldMk cId="3955474363" sldId="27204"/>
            <ac:picMk id="30" creationId="{0F4F3424-32F5-4F6E-A808-4859328077A7}"/>
          </ac:picMkLst>
        </pc:picChg>
        <pc:picChg chg="mod">
          <ac:chgData name="Thoren, Mark" userId="74a99d50-79cf-457f-968a-aa62ddb0fd95" providerId="ADAL" clId="{3FAE7EDC-868B-43E9-A393-FC402CDF41F4}" dt="2024-10-25T23:48:18.947" v="20388" actId="1037"/>
          <ac:picMkLst>
            <pc:docMk/>
            <pc:sldMk cId="3955474363" sldId="27204"/>
            <ac:picMk id="49" creationId="{51262B29-FA1E-4502-AB6D-06FCA976724A}"/>
          </ac:picMkLst>
        </pc:picChg>
        <pc:picChg chg="add mod">
          <ac:chgData name="Thoren, Mark" userId="74a99d50-79cf-457f-968a-aa62ddb0fd95" providerId="ADAL" clId="{3FAE7EDC-868B-43E9-A393-FC402CDF41F4}" dt="2024-10-25T23:48:28.083" v="20390" actId="1076"/>
          <ac:picMkLst>
            <pc:docMk/>
            <pc:sldMk cId="3955474363" sldId="27204"/>
            <ac:picMk id="1026" creationId="{860DAD23-F4B9-8BB8-A113-6F7A2F1221A5}"/>
          </ac:picMkLst>
        </pc:picChg>
      </pc:sldChg>
      <pc:sldChg chg="del">
        <pc:chgData name="Thoren, Mark" userId="74a99d50-79cf-457f-968a-aa62ddb0fd95" providerId="ADAL" clId="{3FAE7EDC-868B-43E9-A393-FC402CDF41F4}" dt="2024-06-19T22:18:52.837" v="1040" actId="47"/>
        <pc:sldMkLst>
          <pc:docMk/>
          <pc:sldMk cId="3617175133" sldId="27252"/>
        </pc:sldMkLst>
      </pc:sldChg>
      <pc:sldChg chg="modSp del mod ord modClrScheme chgLayout">
        <pc:chgData name="Thoren, Mark" userId="74a99d50-79cf-457f-968a-aa62ddb0fd95" providerId="ADAL" clId="{3FAE7EDC-868B-43E9-A393-FC402CDF41F4}" dt="2024-10-28T17:52:54.639" v="29321" actId="47"/>
        <pc:sldMkLst>
          <pc:docMk/>
          <pc:sldMk cId="2576286870" sldId="27253"/>
        </pc:sldMkLst>
      </pc:sldChg>
      <pc:sldChg chg="del">
        <pc:chgData name="Thoren, Mark" userId="74a99d50-79cf-457f-968a-aa62ddb0fd95" providerId="ADAL" clId="{3FAE7EDC-868B-43E9-A393-FC402CDF41F4}" dt="2024-06-19T22:26:23.423" v="1041" actId="47"/>
        <pc:sldMkLst>
          <pc:docMk/>
          <pc:sldMk cId="2678658408" sldId="27254"/>
        </pc:sldMkLst>
      </pc:sldChg>
      <pc:sldChg chg="del">
        <pc:chgData name="Thoren, Mark" userId="74a99d50-79cf-457f-968a-aa62ddb0fd95" providerId="ADAL" clId="{3FAE7EDC-868B-43E9-A393-FC402CDF41F4}" dt="2024-07-18T23:20:54.579" v="9564" actId="47"/>
        <pc:sldMkLst>
          <pc:docMk/>
          <pc:sldMk cId="670649519" sldId="27255"/>
        </pc:sldMkLst>
      </pc:sldChg>
      <pc:sldChg chg="addSp delSp modSp del mod ord modClrScheme modAnim chgLayout">
        <pc:chgData name="Thoren, Mark" userId="74a99d50-79cf-457f-968a-aa62ddb0fd95" providerId="ADAL" clId="{3FAE7EDC-868B-43E9-A393-FC402CDF41F4}" dt="2024-10-28T17:52:57.301" v="29322" actId="47"/>
        <pc:sldMkLst>
          <pc:docMk/>
          <pc:sldMk cId="1464195511" sldId="27256"/>
        </pc:sldMkLst>
      </pc:sldChg>
      <pc:sldChg chg="del">
        <pc:chgData name="Thoren, Mark" userId="74a99d50-79cf-457f-968a-aa62ddb0fd95" providerId="ADAL" clId="{3FAE7EDC-868B-43E9-A393-FC402CDF41F4}" dt="2024-06-19T22:26:23.423" v="1041" actId="47"/>
        <pc:sldMkLst>
          <pc:docMk/>
          <pc:sldMk cId="1287753477" sldId="27257"/>
        </pc:sldMkLst>
      </pc:sldChg>
      <pc:sldChg chg="del">
        <pc:chgData name="Thoren, Mark" userId="74a99d50-79cf-457f-968a-aa62ddb0fd95" providerId="ADAL" clId="{3FAE7EDC-868B-43E9-A393-FC402CDF41F4}" dt="2024-06-19T22:26:23.423" v="1041" actId="47"/>
        <pc:sldMkLst>
          <pc:docMk/>
          <pc:sldMk cId="1986537763" sldId="27259"/>
        </pc:sldMkLst>
      </pc:sldChg>
      <pc:sldChg chg="del">
        <pc:chgData name="Thoren, Mark" userId="74a99d50-79cf-457f-968a-aa62ddb0fd95" providerId="ADAL" clId="{3FAE7EDC-868B-43E9-A393-FC402CDF41F4}" dt="2024-06-19T22:18:44.058" v="1039" actId="47"/>
        <pc:sldMkLst>
          <pc:docMk/>
          <pc:sldMk cId="3955174739" sldId="27260"/>
        </pc:sldMkLst>
      </pc:sldChg>
      <pc:sldChg chg="del">
        <pc:chgData name="Thoren, Mark" userId="74a99d50-79cf-457f-968a-aa62ddb0fd95" providerId="ADAL" clId="{3FAE7EDC-868B-43E9-A393-FC402CDF41F4}" dt="2024-06-19T22:26:23.423" v="1041" actId="47"/>
        <pc:sldMkLst>
          <pc:docMk/>
          <pc:sldMk cId="3828351330" sldId="27261"/>
        </pc:sldMkLst>
      </pc:sldChg>
      <pc:sldChg chg="addSp modSp del mod ord modClrScheme chgLayout">
        <pc:chgData name="Thoren, Mark" userId="74a99d50-79cf-457f-968a-aa62ddb0fd95" providerId="ADAL" clId="{3FAE7EDC-868B-43E9-A393-FC402CDF41F4}" dt="2024-10-28T17:52:53.296" v="29320" actId="47"/>
        <pc:sldMkLst>
          <pc:docMk/>
          <pc:sldMk cId="3327995644" sldId="27262"/>
        </pc:sldMkLst>
      </pc:sldChg>
      <pc:sldChg chg="del">
        <pc:chgData name="Thoren, Mark" userId="74a99d50-79cf-457f-968a-aa62ddb0fd95" providerId="ADAL" clId="{3FAE7EDC-868B-43E9-A393-FC402CDF41F4}" dt="2024-06-19T22:26:23.423" v="1041" actId="47"/>
        <pc:sldMkLst>
          <pc:docMk/>
          <pc:sldMk cId="2152826450" sldId="27263"/>
        </pc:sldMkLst>
      </pc:sldChg>
      <pc:sldChg chg="modSp del mod modClrScheme chgLayout">
        <pc:chgData name="Thoren, Mark" userId="74a99d50-79cf-457f-968a-aa62ddb0fd95" providerId="ADAL" clId="{3FAE7EDC-868B-43E9-A393-FC402CDF41F4}" dt="2024-10-28T17:53:24.306" v="29325" actId="47"/>
        <pc:sldMkLst>
          <pc:docMk/>
          <pc:sldMk cId="267140208" sldId="27264"/>
        </pc:sldMkLst>
      </pc:sldChg>
      <pc:sldChg chg="addSp delSp modSp add mod ord modClrScheme modAnim chgLayout modNotesTx">
        <pc:chgData name="Thoren, Mark" userId="74a99d50-79cf-457f-968a-aa62ddb0fd95" providerId="ADAL" clId="{3FAE7EDC-868B-43E9-A393-FC402CDF41F4}" dt="2024-10-28T17:02:34.434" v="29063" actId="1076"/>
        <pc:sldMkLst>
          <pc:docMk/>
          <pc:sldMk cId="2461785088" sldId="27265"/>
        </pc:sldMkLst>
        <pc:spChg chg="mod ord">
          <ac:chgData name="Thoren, Mark" userId="74a99d50-79cf-457f-968a-aa62ddb0fd95" providerId="ADAL" clId="{3FAE7EDC-868B-43E9-A393-FC402CDF41F4}" dt="2024-10-22T20:52:15.738" v="17728" actId="20577"/>
          <ac:spMkLst>
            <pc:docMk/>
            <pc:sldMk cId="2461785088" sldId="27265"/>
            <ac:spMk id="2" creationId="{180441D8-4E3D-9C30-71BE-4EED60BC8B5A}"/>
          </ac:spMkLst>
        </pc:spChg>
        <pc:spChg chg="mod ord">
          <ac:chgData name="Thoren, Mark" userId="74a99d50-79cf-457f-968a-aa62ddb0fd95" providerId="ADAL" clId="{3FAE7EDC-868B-43E9-A393-FC402CDF41F4}" dt="2024-10-22T20:51:30.246" v="17722" actId="1036"/>
          <ac:spMkLst>
            <pc:docMk/>
            <pc:sldMk cId="2461785088" sldId="27265"/>
            <ac:spMk id="3" creationId="{89078B4D-B1A8-57B2-75F5-75CA2DA134C9}"/>
          </ac:spMkLst>
        </pc:spChg>
        <pc:spChg chg="add mod">
          <ac:chgData name="Thoren, Mark" userId="74a99d50-79cf-457f-968a-aa62ddb0fd95" providerId="ADAL" clId="{3FAE7EDC-868B-43E9-A393-FC402CDF41F4}" dt="2024-10-28T17:02:34.434" v="29063" actId="1076"/>
          <ac:spMkLst>
            <pc:docMk/>
            <pc:sldMk cId="2461785088" sldId="27265"/>
            <ac:spMk id="4" creationId="{2DAEA8DA-566C-3D77-6E65-6BA8C35D06B0}"/>
          </ac:spMkLst>
        </pc:spChg>
        <pc:spChg chg="add mod">
          <ac:chgData name="Thoren, Mark" userId="74a99d50-79cf-457f-968a-aa62ddb0fd95" providerId="ADAL" clId="{3FAE7EDC-868B-43E9-A393-FC402CDF41F4}" dt="2024-10-28T17:02:34.434" v="29063" actId="1076"/>
          <ac:spMkLst>
            <pc:docMk/>
            <pc:sldMk cId="2461785088" sldId="27265"/>
            <ac:spMk id="5" creationId="{A8EA30B3-D076-DB28-A5A3-37780411FFB6}"/>
          </ac:spMkLst>
        </pc:spChg>
        <pc:spChg chg="mod ord">
          <ac:chgData name="Thoren, Mark" userId="74a99d50-79cf-457f-968a-aa62ddb0fd95" providerId="ADAL" clId="{3FAE7EDC-868B-43E9-A393-FC402CDF41F4}" dt="2024-10-22T02:40:53.523" v="17643" actId="700"/>
          <ac:spMkLst>
            <pc:docMk/>
            <pc:sldMk cId="2461785088" sldId="27265"/>
            <ac:spMk id="7" creationId="{37D771B4-99F2-53EC-DF1A-A074A891057B}"/>
          </ac:spMkLst>
        </pc:spChg>
        <pc:spChg chg="mod ord">
          <ac:chgData name="Thoren, Mark" userId="74a99d50-79cf-457f-968a-aa62ddb0fd95" providerId="ADAL" clId="{3FAE7EDC-868B-43E9-A393-FC402CDF41F4}" dt="2024-10-22T02:40:53.523" v="17643" actId="700"/>
          <ac:spMkLst>
            <pc:docMk/>
            <pc:sldMk cId="2461785088" sldId="27265"/>
            <ac:spMk id="8" creationId="{AE89AE8E-1DD5-7540-489E-90F143716AAF}"/>
          </ac:spMkLst>
        </pc:spChg>
        <pc:spChg chg="mod ord">
          <ac:chgData name="Thoren, Mark" userId="74a99d50-79cf-457f-968a-aa62ddb0fd95" providerId="ADAL" clId="{3FAE7EDC-868B-43E9-A393-FC402CDF41F4}" dt="2024-10-22T02:40:53.523" v="17643" actId="700"/>
          <ac:spMkLst>
            <pc:docMk/>
            <pc:sldMk cId="2461785088" sldId="27265"/>
            <ac:spMk id="9" creationId="{8379C046-FFFB-9C7A-57C9-1E2246E100AF}"/>
          </ac:spMkLst>
        </pc:spChg>
      </pc:sldChg>
      <pc:sldChg chg="addSp delSp modSp mod ord modClrScheme chgLayout modNotesTx">
        <pc:chgData name="Thoren, Mark" userId="74a99d50-79cf-457f-968a-aa62ddb0fd95" providerId="ADAL" clId="{3FAE7EDC-868B-43E9-A393-FC402CDF41F4}" dt="2024-10-28T23:31:31.028" v="34805" actId="20577"/>
        <pc:sldMkLst>
          <pc:docMk/>
          <pc:sldMk cId="1631651576" sldId="2147378430"/>
        </pc:sldMkLst>
        <pc:spChg chg="add del mod ord">
          <ac:chgData name="Thoren, Mark" userId="74a99d50-79cf-457f-968a-aa62ddb0fd95" providerId="ADAL" clId="{3FAE7EDC-868B-43E9-A393-FC402CDF41F4}" dt="2024-10-28T14:47:38.710" v="28894" actId="478"/>
          <ac:spMkLst>
            <pc:docMk/>
            <pc:sldMk cId="1631651576" sldId="2147378430"/>
            <ac:spMk id="2" creationId="{2F27CC46-7EAE-7E75-A4EA-B0EE2D4EEF92}"/>
          </ac:spMkLst>
        </pc:spChg>
        <pc:spChg chg="mod ord">
          <ac:chgData name="Thoren, Mark" userId="74a99d50-79cf-457f-968a-aa62ddb0fd95" providerId="ADAL" clId="{3FAE7EDC-868B-43E9-A393-FC402CDF41F4}" dt="2024-10-22T02:42:42.973" v="17646" actId="700"/>
          <ac:spMkLst>
            <pc:docMk/>
            <pc:sldMk cId="1631651576" sldId="2147378430"/>
            <ac:spMk id="4" creationId="{5FFD4092-1D49-4902-9ED3-41C0827A99EC}"/>
          </ac:spMkLst>
        </pc:spChg>
        <pc:spChg chg="mod ord">
          <ac:chgData name="Thoren, Mark" userId="74a99d50-79cf-457f-968a-aa62ddb0fd95" providerId="ADAL" clId="{3FAE7EDC-868B-43E9-A393-FC402CDF41F4}" dt="2024-10-22T02:42:43.011" v="17647" actId="27636"/>
          <ac:spMkLst>
            <pc:docMk/>
            <pc:sldMk cId="1631651576" sldId="2147378430"/>
            <ac:spMk id="5" creationId="{2E793F0C-7DF1-4551-A619-9471797EFFFF}"/>
          </ac:spMkLst>
        </pc:spChg>
        <pc:spChg chg="mod ord">
          <ac:chgData name="Thoren, Mark" userId="74a99d50-79cf-457f-968a-aa62ddb0fd95" providerId="ADAL" clId="{3FAE7EDC-868B-43E9-A393-FC402CDF41F4}" dt="2024-10-28T23:29:23.547" v="34385" actId="20577"/>
          <ac:spMkLst>
            <pc:docMk/>
            <pc:sldMk cId="1631651576" sldId="2147378430"/>
            <ac:spMk id="7" creationId="{20394077-FD80-4EAD-96BB-2B2E893A5EE5}"/>
          </ac:spMkLst>
        </pc:spChg>
        <pc:spChg chg="mod">
          <ac:chgData name="Thoren, Mark" userId="74a99d50-79cf-457f-968a-aa62ddb0fd95" providerId="ADAL" clId="{3FAE7EDC-868B-43E9-A393-FC402CDF41F4}" dt="2024-10-28T19:32:10.497" v="31142" actId="113"/>
          <ac:spMkLst>
            <pc:docMk/>
            <pc:sldMk cId="1631651576" sldId="2147378430"/>
            <ac:spMk id="8" creationId="{3BF3A14E-1201-4CD6-B432-5C4C810258EE}"/>
          </ac:spMkLst>
        </pc:spChg>
        <pc:picChg chg="add mod">
          <ac:chgData name="Thoren, Mark" userId="74a99d50-79cf-457f-968a-aa62ddb0fd95" providerId="ADAL" clId="{3FAE7EDC-868B-43E9-A393-FC402CDF41F4}" dt="2024-10-28T21:37:42.803" v="31510" actId="14100"/>
          <ac:picMkLst>
            <pc:docMk/>
            <pc:sldMk cId="1631651576" sldId="2147378430"/>
            <ac:picMk id="3074" creationId="{548AFDE3-A4CA-28B3-C7D0-713D158982CE}"/>
          </ac:picMkLst>
        </pc:picChg>
      </pc:sldChg>
      <pc:sldChg chg="addSp delSp modSp add mod ord modClrScheme chgLayout">
        <pc:chgData name="Thoren, Mark" userId="74a99d50-79cf-457f-968a-aa62ddb0fd95" providerId="ADAL" clId="{3FAE7EDC-868B-43E9-A393-FC402CDF41F4}" dt="2024-10-29T00:02:20.352" v="36047" actId="1076"/>
        <pc:sldMkLst>
          <pc:docMk/>
          <pc:sldMk cId="944678731" sldId="2147470401"/>
        </pc:sldMkLst>
        <pc:spChg chg="mod ord">
          <ac:chgData name="Thoren, Mark" userId="74a99d50-79cf-457f-968a-aa62ddb0fd95" providerId="ADAL" clId="{3FAE7EDC-868B-43E9-A393-FC402CDF41F4}" dt="2024-10-29T00:02:20.352" v="36047" actId="1076"/>
          <ac:spMkLst>
            <pc:docMk/>
            <pc:sldMk cId="944678731" sldId="2147470401"/>
            <ac:spMk id="2" creationId="{DDAE0A6A-C7BC-4243-AC72-0BD895910860}"/>
          </ac:spMkLst>
        </pc:spChg>
        <pc:spChg chg="mod ord">
          <ac:chgData name="Thoren, Mark" userId="74a99d50-79cf-457f-968a-aa62ddb0fd95" providerId="ADAL" clId="{3FAE7EDC-868B-43E9-A393-FC402CDF41F4}" dt="2024-10-22T02:42:42.973" v="17646" actId="700"/>
          <ac:spMkLst>
            <pc:docMk/>
            <pc:sldMk cId="944678731" sldId="2147470401"/>
            <ac:spMk id="4" creationId="{FE8085E2-6475-4419-880B-A79F45D7FE04}"/>
          </ac:spMkLst>
        </pc:spChg>
        <pc:spChg chg="mod ord">
          <ac:chgData name="Thoren, Mark" userId="74a99d50-79cf-457f-968a-aa62ddb0fd95" providerId="ADAL" clId="{3FAE7EDC-868B-43E9-A393-FC402CDF41F4}" dt="2024-10-22T02:42:42.973" v="17646" actId="700"/>
          <ac:spMkLst>
            <pc:docMk/>
            <pc:sldMk cId="944678731" sldId="2147470401"/>
            <ac:spMk id="5" creationId="{036EF519-323C-4E7A-B5EE-79EA87C0C71C}"/>
          </ac:spMkLst>
        </pc:spChg>
        <pc:spChg chg="mod ord">
          <ac:chgData name="Thoren, Mark" userId="74a99d50-79cf-457f-968a-aa62ddb0fd95" providerId="ADAL" clId="{3FAE7EDC-868B-43E9-A393-FC402CDF41F4}" dt="2024-10-22T02:42:42.973" v="17646" actId="700"/>
          <ac:spMkLst>
            <pc:docMk/>
            <pc:sldMk cId="944678731" sldId="2147470401"/>
            <ac:spMk id="6" creationId="{E7D76D2B-550F-4DD4-93D4-4158922FA01D}"/>
          </ac:spMkLst>
        </pc:spChg>
        <pc:spChg chg="add del mod ord">
          <ac:chgData name="Thoren, Mark" userId="74a99d50-79cf-457f-968a-aa62ddb0fd95" providerId="ADAL" clId="{3FAE7EDC-868B-43E9-A393-FC402CDF41F4}" dt="2024-10-29T00:02:17.175" v="36046" actId="478"/>
          <ac:spMkLst>
            <pc:docMk/>
            <pc:sldMk cId="944678731" sldId="2147470401"/>
            <ac:spMk id="17" creationId="{63E7B911-586A-FB75-70AB-AB8918939C07}"/>
          </ac:spMkLst>
        </pc:spChg>
      </pc:sldChg>
      <pc:sldChg chg="delSp modSp mod ord modClrScheme chgLayout">
        <pc:chgData name="Thoren, Mark" userId="74a99d50-79cf-457f-968a-aa62ddb0fd95" providerId="ADAL" clId="{3FAE7EDC-868B-43E9-A393-FC402CDF41F4}" dt="2024-10-28T18:45:13.602" v="30196" actId="1076"/>
        <pc:sldMkLst>
          <pc:docMk/>
          <pc:sldMk cId="2312644932" sldId="2147470402"/>
        </pc:sldMkLst>
        <pc:spChg chg="mod ord">
          <ac:chgData name="Thoren, Mark" userId="74a99d50-79cf-457f-968a-aa62ddb0fd95" providerId="ADAL" clId="{3FAE7EDC-868B-43E9-A393-FC402CDF41F4}" dt="2024-10-28T18:44:23.032" v="30080" actId="20577"/>
          <ac:spMkLst>
            <pc:docMk/>
            <pc:sldMk cId="2312644932" sldId="2147470402"/>
            <ac:spMk id="3" creationId="{17D51B26-E1BF-87EA-8DAD-4358255B05D8}"/>
          </ac:spMkLst>
        </pc:spChg>
        <pc:spChg chg="mod">
          <ac:chgData name="Thoren, Mark" userId="74a99d50-79cf-457f-968a-aa62ddb0fd95" providerId="ADAL" clId="{3FAE7EDC-868B-43E9-A393-FC402CDF41F4}" dt="2024-10-28T18:45:08.159" v="30195" actId="1076"/>
          <ac:spMkLst>
            <pc:docMk/>
            <pc:sldMk cId="2312644932" sldId="2147470402"/>
            <ac:spMk id="11" creationId="{F6EB4CE1-34C7-8CFF-D7A5-246BFE5F12E7}"/>
          </ac:spMkLst>
        </pc:spChg>
        <pc:spChg chg="mod ord">
          <ac:chgData name="Thoren, Mark" userId="74a99d50-79cf-457f-968a-aa62ddb0fd95" providerId="ADAL" clId="{3FAE7EDC-868B-43E9-A393-FC402CDF41F4}" dt="2024-10-22T02:42:42.973" v="17646" actId="700"/>
          <ac:spMkLst>
            <pc:docMk/>
            <pc:sldMk cId="2312644932" sldId="2147470402"/>
            <ac:spMk id="12" creationId="{EFC7DDBE-C9FC-10F9-F83B-12CA6B8D47FE}"/>
          </ac:spMkLst>
        </pc:spChg>
        <pc:spChg chg="mod ord">
          <ac:chgData name="Thoren, Mark" userId="74a99d50-79cf-457f-968a-aa62ddb0fd95" providerId="ADAL" clId="{3FAE7EDC-868B-43E9-A393-FC402CDF41F4}" dt="2024-10-22T02:42:42.973" v="17646" actId="700"/>
          <ac:spMkLst>
            <pc:docMk/>
            <pc:sldMk cId="2312644932" sldId="2147470402"/>
            <ac:spMk id="13" creationId="{C50DD96C-8A17-750A-36CD-BE860BEBA88F}"/>
          </ac:spMkLst>
        </pc:spChg>
        <pc:spChg chg="mod ord">
          <ac:chgData name="Thoren, Mark" userId="74a99d50-79cf-457f-968a-aa62ddb0fd95" providerId="ADAL" clId="{3FAE7EDC-868B-43E9-A393-FC402CDF41F4}" dt="2024-10-22T02:42:42.973" v="17646" actId="700"/>
          <ac:spMkLst>
            <pc:docMk/>
            <pc:sldMk cId="2312644932" sldId="2147470402"/>
            <ac:spMk id="14" creationId="{2D246DCA-DA06-23A9-3531-A0D90B21D969}"/>
          </ac:spMkLst>
        </pc:spChg>
        <pc:picChg chg="del">
          <ac:chgData name="Thoren, Mark" userId="74a99d50-79cf-457f-968a-aa62ddb0fd95" providerId="ADAL" clId="{3FAE7EDC-868B-43E9-A393-FC402CDF41F4}" dt="2024-10-28T18:43:18.017" v="29967" actId="21"/>
          <ac:picMkLst>
            <pc:docMk/>
            <pc:sldMk cId="2312644932" sldId="2147470402"/>
            <ac:picMk id="7" creationId="{217742A9-AF42-F587-F0B3-C74ECFE2EE71}"/>
          </ac:picMkLst>
        </pc:picChg>
        <pc:picChg chg="mod">
          <ac:chgData name="Thoren, Mark" userId="74a99d50-79cf-457f-968a-aa62ddb0fd95" providerId="ADAL" clId="{3FAE7EDC-868B-43E9-A393-FC402CDF41F4}" dt="2024-10-28T18:43:52.187" v="29973" actId="1076"/>
          <ac:picMkLst>
            <pc:docMk/>
            <pc:sldMk cId="2312644932" sldId="2147470402"/>
            <ac:picMk id="9" creationId="{A67E9F58-DA78-58D6-FBB4-06C04916BC28}"/>
          </ac:picMkLst>
        </pc:picChg>
        <pc:picChg chg="mod ord">
          <ac:chgData name="Thoren, Mark" userId="74a99d50-79cf-457f-968a-aa62ddb0fd95" providerId="ADAL" clId="{3FAE7EDC-868B-43E9-A393-FC402CDF41F4}" dt="2024-10-28T18:45:13.602" v="30196" actId="1076"/>
          <ac:picMkLst>
            <pc:docMk/>
            <pc:sldMk cId="2312644932" sldId="2147470402"/>
            <ac:picMk id="10" creationId="{8FEFABFC-A6FA-0760-338D-A2E1A69D8F2B}"/>
          </ac:picMkLst>
        </pc:picChg>
      </pc:sldChg>
      <pc:sldChg chg="addSp delSp modSp new mod ord modClrScheme chgLayout modNotesTx">
        <pc:chgData name="Thoren, Mark" userId="74a99d50-79cf-457f-968a-aa62ddb0fd95" providerId="ADAL" clId="{3FAE7EDC-868B-43E9-A393-FC402CDF41F4}" dt="2024-10-28T22:01:56.885" v="32783" actId="20577"/>
        <pc:sldMkLst>
          <pc:docMk/>
          <pc:sldMk cId="1809556105" sldId="2147470403"/>
        </pc:sldMkLst>
        <pc:spChg chg="mod ord">
          <ac:chgData name="Thoren, Mark" userId="74a99d50-79cf-457f-968a-aa62ddb0fd95" providerId="ADAL" clId="{3FAE7EDC-868B-43E9-A393-FC402CDF41F4}" dt="2024-10-26T17:00:47.455" v="23269" actId="27636"/>
          <ac:spMkLst>
            <pc:docMk/>
            <pc:sldMk cId="1809556105" sldId="2147470403"/>
            <ac:spMk id="2" creationId="{3390792B-167F-51A1-2FD3-B605A5BA2B09}"/>
          </ac:spMkLst>
        </pc:spChg>
        <pc:spChg chg="mod ord">
          <ac:chgData name="Thoren, Mark" userId="74a99d50-79cf-457f-968a-aa62ddb0fd95" providerId="ADAL" clId="{3FAE7EDC-868B-43E9-A393-FC402CDF41F4}" dt="2024-10-27T20:08:38.291" v="27303" actId="20577"/>
          <ac:spMkLst>
            <pc:docMk/>
            <pc:sldMk cId="1809556105" sldId="2147470403"/>
            <ac:spMk id="3" creationId="{32BF7AB8-73EC-4D3A-4F1E-3FD44FB1FC5A}"/>
          </ac:spMkLst>
        </pc:spChg>
        <pc:spChg chg="mod ord">
          <ac:chgData name="Thoren, Mark" userId="74a99d50-79cf-457f-968a-aa62ddb0fd95" providerId="ADAL" clId="{3FAE7EDC-868B-43E9-A393-FC402CDF41F4}" dt="2024-10-22T02:41:53.851" v="17645" actId="700"/>
          <ac:spMkLst>
            <pc:docMk/>
            <pc:sldMk cId="1809556105" sldId="2147470403"/>
            <ac:spMk id="4" creationId="{8717BC48-3A71-3942-28D8-53197F27B339}"/>
          </ac:spMkLst>
        </pc:spChg>
        <pc:spChg chg="mod ord">
          <ac:chgData name="Thoren, Mark" userId="74a99d50-79cf-457f-968a-aa62ddb0fd95" providerId="ADAL" clId="{3FAE7EDC-868B-43E9-A393-FC402CDF41F4}" dt="2024-10-22T02:41:53.851" v="17645" actId="700"/>
          <ac:spMkLst>
            <pc:docMk/>
            <pc:sldMk cId="1809556105" sldId="2147470403"/>
            <ac:spMk id="5" creationId="{EFE98ED8-8797-7122-E283-A42DEAE20436}"/>
          </ac:spMkLst>
        </pc:spChg>
        <pc:spChg chg="mod ord">
          <ac:chgData name="Thoren, Mark" userId="74a99d50-79cf-457f-968a-aa62ddb0fd95" providerId="ADAL" clId="{3FAE7EDC-868B-43E9-A393-FC402CDF41F4}" dt="2024-10-22T02:41:53.851" v="17645" actId="700"/>
          <ac:spMkLst>
            <pc:docMk/>
            <pc:sldMk cId="1809556105" sldId="2147470403"/>
            <ac:spMk id="6" creationId="{02064BA1-94F4-5B87-27DB-F1C9867CDEEF}"/>
          </ac:spMkLst>
        </pc:spChg>
        <pc:spChg chg="add mod">
          <ac:chgData name="Thoren, Mark" userId="74a99d50-79cf-457f-968a-aa62ddb0fd95" providerId="ADAL" clId="{3FAE7EDC-868B-43E9-A393-FC402CDF41F4}" dt="2024-10-26T16:59:46.509" v="23248" actId="1076"/>
          <ac:spMkLst>
            <pc:docMk/>
            <pc:sldMk cId="1809556105" sldId="2147470403"/>
            <ac:spMk id="20" creationId="{501BBB92-9C56-2488-24BB-809C98824F0F}"/>
          </ac:spMkLst>
        </pc:spChg>
        <pc:spChg chg="add mod">
          <ac:chgData name="Thoren, Mark" userId="74a99d50-79cf-457f-968a-aa62ddb0fd95" providerId="ADAL" clId="{3FAE7EDC-868B-43E9-A393-FC402CDF41F4}" dt="2024-10-26T16:59:34.561" v="23244" actId="1076"/>
          <ac:spMkLst>
            <pc:docMk/>
            <pc:sldMk cId="1809556105" sldId="2147470403"/>
            <ac:spMk id="21" creationId="{E3EFFF6D-66B6-6F35-E6FE-6F22C066DB40}"/>
          </ac:spMkLst>
        </pc:spChg>
        <pc:spChg chg="add mod">
          <ac:chgData name="Thoren, Mark" userId="74a99d50-79cf-457f-968a-aa62ddb0fd95" providerId="ADAL" clId="{3FAE7EDC-868B-43E9-A393-FC402CDF41F4}" dt="2024-10-26T17:00:28.661" v="23264" actId="1076"/>
          <ac:spMkLst>
            <pc:docMk/>
            <pc:sldMk cId="1809556105" sldId="2147470403"/>
            <ac:spMk id="22" creationId="{560CE694-53FC-9B30-E5E8-B5EF091C9386}"/>
          </ac:spMkLst>
        </pc:spChg>
        <pc:spChg chg="add mod">
          <ac:chgData name="Thoren, Mark" userId="74a99d50-79cf-457f-968a-aa62ddb0fd95" providerId="ADAL" clId="{3FAE7EDC-868B-43E9-A393-FC402CDF41F4}" dt="2024-10-26T17:00:25.977" v="23263" actId="1076"/>
          <ac:spMkLst>
            <pc:docMk/>
            <pc:sldMk cId="1809556105" sldId="2147470403"/>
            <ac:spMk id="23" creationId="{14EFC230-2EA9-7760-6526-3C8E2F27D6A0}"/>
          </ac:spMkLst>
        </pc:spChg>
        <pc:spChg chg="add mod">
          <ac:chgData name="Thoren, Mark" userId="74a99d50-79cf-457f-968a-aa62ddb0fd95" providerId="ADAL" clId="{3FAE7EDC-868B-43E9-A393-FC402CDF41F4}" dt="2024-10-26T16:59:49.001" v="23249" actId="14100"/>
          <ac:spMkLst>
            <pc:docMk/>
            <pc:sldMk cId="1809556105" sldId="2147470403"/>
            <ac:spMk id="24" creationId="{938C0A2C-123F-60FA-B6E6-16D70A1D45E5}"/>
          </ac:spMkLst>
        </pc:spChg>
        <pc:spChg chg="add mod">
          <ac:chgData name="Thoren, Mark" userId="74a99d50-79cf-457f-968a-aa62ddb0fd95" providerId="ADAL" clId="{3FAE7EDC-868B-43E9-A393-FC402CDF41F4}" dt="2024-10-26T16:59:43.725" v="23247" actId="14100"/>
          <ac:spMkLst>
            <pc:docMk/>
            <pc:sldMk cId="1809556105" sldId="2147470403"/>
            <ac:spMk id="25" creationId="{F4B90FE0-89C3-4E4A-AA07-D88F6CFF47C5}"/>
          </ac:spMkLst>
        </pc:spChg>
        <pc:spChg chg="add mod">
          <ac:chgData name="Thoren, Mark" userId="74a99d50-79cf-457f-968a-aa62ddb0fd95" providerId="ADAL" clId="{3FAE7EDC-868B-43E9-A393-FC402CDF41F4}" dt="2024-10-26T16:59:59.969" v="23252" actId="14100"/>
          <ac:spMkLst>
            <pc:docMk/>
            <pc:sldMk cId="1809556105" sldId="2147470403"/>
            <ac:spMk id="26" creationId="{7E361002-63E2-B2E1-526C-3C678BB92797}"/>
          </ac:spMkLst>
        </pc:spChg>
        <pc:spChg chg="add mod">
          <ac:chgData name="Thoren, Mark" userId="74a99d50-79cf-457f-968a-aa62ddb0fd95" providerId="ADAL" clId="{3FAE7EDC-868B-43E9-A393-FC402CDF41F4}" dt="2024-10-26T17:00:31.545" v="23265" actId="14100"/>
          <ac:spMkLst>
            <pc:docMk/>
            <pc:sldMk cId="1809556105" sldId="2147470403"/>
            <ac:spMk id="27" creationId="{3F141DB2-AD51-5D27-A33F-18E2BB64EF09}"/>
          </ac:spMkLst>
        </pc:spChg>
        <pc:picChg chg="add mod">
          <ac:chgData name="Thoren, Mark" userId="74a99d50-79cf-457f-968a-aa62ddb0fd95" providerId="ADAL" clId="{3FAE7EDC-868B-43E9-A393-FC402CDF41F4}" dt="2024-10-26T16:38:50.710" v="22951" actId="1076"/>
          <ac:picMkLst>
            <pc:docMk/>
            <pc:sldMk cId="1809556105" sldId="2147470403"/>
            <ac:picMk id="13" creationId="{60D860CB-1E0D-0F7B-4809-A91136FB3136}"/>
          </ac:picMkLst>
        </pc:picChg>
        <pc:picChg chg="add mod">
          <ac:chgData name="Thoren, Mark" userId="74a99d50-79cf-457f-968a-aa62ddb0fd95" providerId="ADAL" clId="{3FAE7EDC-868B-43E9-A393-FC402CDF41F4}" dt="2024-10-26T17:00:13.436" v="23258" actId="1076"/>
          <ac:picMkLst>
            <pc:docMk/>
            <pc:sldMk cId="1809556105" sldId="2147470403"/>
            <ac:picMk id="18" creationId="{4E9E9C4B-9C47-9E27-892B-69AC6F4BB592}"/>
          </ac:picMkLst>
        </pc:picChg>
      </pc:sldChg>
      <pc:sldChg chg="addSp modSp new del mod ord modClrScheme chgLayout">
        <pc:chgData name="Thoren, Mark" userId="74a99d50-79cf-457f-968a-aa62ddb0fd95" providerId="ADAL" clId="{3FAE7EDC-868B-43E9-A393-FC402CDF41F4}" dt="2024-10-28T18:00:10.601" v="29331" actId="47"/>
        <pc:sldMkLst>
          <pc:docMk/>
          <pc:sldMk cId="354215327" sldId="2147470404"/>
        </pc:sldMkLst>
      </pc:sldChg>
      <pc:sldChg chg="addSp delSp modSp new mod ord modClrScheme modAnim chgLayout">
        <pc:chgData name="Thoren, Mark" userId="74a99d50-79cf-457f-968a-aa62ddb0fd95" providerId="ADAL" clId="{3FAE7EDC-868B-43E9-A393-FC402CDF41F4}" dt="2024-10-28T14:03:23.497" v="28694" actId="20577"/>
        <pc:sldMkLst>
          <pc:docMk/>
          <pc:sldMk cId="3287101281" sldId="2147470405"/>
        </pc:sldMkLst>
        <pc:spChg chg="add mod">
          <ac:chgData name="Thoren, Mark" userId="74a99d50-79cf-457f-968a-aa62ddb0fd95" providerId="ADAL" clId="{3FAE7EDC-868B-43E9-A393-FC402CDF41F4}" dt="2024-10-28T14:03:23.497" v="28694" actId="20577"/>
          <ac:spMkLst>
            <pc:docMk/>
            <pc:sldMk cId="3287101281" sldId="2147470405"/>
            <ac:spMk id="2" creationId="{E96CDFAF-AC8C-2DB4-6A0D-C3F0BB1B6556}"/>
          </ac:spMkLst>
        </pc:spChg>
        <pc:spChg chg="mod ord">
          <ac:chgData name="Thoren, Mark" userId="74a99d50-79cf-457f-968a-aa62ddb0fd95" providerId="ADAL" clId="{3FAE7EDC-868B-43E9-A393-FC402CDF41F4}" dt="2024-10-22T23:28:45.282" v="17804" actId="1076"/>
          <ac:spMkLst>
            <pc:docMk/>
            <pc:sldMk cId="3287101281" sldId="2147470405"/>
            <ac:spMk id="3" creationId="{8C80DAE9-8514-6EB0-192C-6A070360B7DA}"/>
          </ac:spMkLst>
        </pc:spChg>
        <pc:spChg chg="mod ord">
          <ac:chgData name="Thoren, Mark" userId="74a99d50-79cf-457f-968a-aa62ddb0fd95" providerId="ADAL" clId="{3FAE7EDC-868B-43E9-A393-FC402CDF41F4}" dt="2024-10-22T02:40:53.523" v="17643" actId="700"/>
          <ac:spMkLst>
            <pc:docMk/>
            <pc:sldMk cId="3287101281" sldId="2147470405"/>
            <ac:spMk id="4" creationId="{5DC14460-7AC6-B4BD-A88A-ADCB03D8DD4E}"/>
          </ac:spMkLst>
        </pc:spChg>
        <pc:spChg chg="mod ord">
          <ac:chgData name="Thoren, Mark" userId="74a99d50-79cf-457f-968a-aa62ddb0fd95" providerId="ADAL" clId="{3FAE7EDC-868B-43E9-A393-FC402CDF41F4}" dt="2024-10-22T02:40:53.523" v="17643" actId="700"/>
          <ac:spMkLst>
            <pc:docMk/>
            <pc:sldMk cId="3287101281" sldId="2147470405"/>
            <ac:spMk id="5" creationId="{6AAC92AC-F935-F292-2877-43410B9E906D}"/>
          </ac:spMkLst>
        </pc:spChg>
        <pc:spChg chg="mod ord">
          <ac:chgData name="Thoren, Mark" userId="74a99d50-79cf-457f-968a-aa62ddb0fd95" providerId="ADAL" clId="{3FAE7EDC-868B-43E9-A393-FC402CDF41F4}" dt="2024-10-22T02:40:53.523" v="17643" actId="700"/>
          <ac:spMkLst>
            <pc:docMk/>
            <pc:sldMk cId="3287101281" sldId="2147470405"/>
            <ac:spMk id="6" creationId="{15B7AEE3-FA4E-9BDD-8EE0-A9B8AF4B96DD}"/>
          </ac:spMkLst>
        </pc:spChg>
        <pc:spChg chg="add mod ord">
          <ac:chgData name="Thoren, Mark" userId="74a99d50-79cf-457f-968a-aa62ddb0fd95" providerId="ADAL" clId="{3FAE7EDC-868B-43E9-A393-FC402CDF41F4}" dt="2024-10-28T01:30:51.201" v="27748" actId="1076"/>
          <ac:spMkLst>
            <pc:docMk/>
            <pc:sldMk cId="3287101281" sldId="2147470405"/>
            <ac:spMk id="11" creationId="{67082B2C-6A67-1F17-F16B-1D37E0C95E04}"/>
          </ac:spMkLst>
        </pc:spChg>
        <pc:picChg chg="add mod">
          <ac:chgData name="Thoren, Mark" userId="74a99d50-79cf-457f-968a-aa62ddb0fd95" providerId="ADAL" clId="{3FAE7EDC-868B-43E9-A393-FC402CDF41F4}" dt="2024-09-30T23:17:33.990" v="14848" actId="1035"/>
          <ac:picMkLst>
            <pc:docMk/>
            <pc:sldMk cId="3287101281" sldId="2147470405"/>
            <ac:picMk id="8" creationId="{4E3CE147-7B1F-0AD8-D260-BB73EB6257F7}"/>
          </ac:picMkLst>
        </pc:picChg>
        <pc:picChg chg="add mod">
          <ac:chgData name="Thoren, Mark" userId="74a99d50-79cf-457f-968a-aa62ddb0fd95" providerId="ADAL" clId="{3FAE7EDC-868B-43E9-A393-FC402CDF41F4}" dt="2024-10-27T20:05:35.515" v="27267" actId="14100"/>
          <ac:picMkLst>
            <pc:docMk/>
            <pc:sldMk cId="3287101281" sldId="2147470405"/>
            <ac:picMk id="9" creationId="{1C36A25D-AB16-CF5B-8B7A-0D4F2B046D82}"/>
          </ac:picMkLst>
        </pc:picChg>
      </pc:sldChg>
      <pc:sldChg chg="addSp delSp modSp add del mod ord modClrScheme chgLayout">
        <pc:chgData name="Thoren, Mark" userId="74a99d50-79cf-457f-968a-aa62ddb0fd95" providerId="ADAL" clId="{3FAE7EDC-868B-43E9-A393-FC402CDF41F4}" dt="2024-10-28T18:10:55.117" v="29332" actId="47"/>
        <pc:sldMkLst>
          <pc:docMk/>
          <pc:sldMk cId="3659332197" sldId="2147470406"/>
        </pc:sldMkLst>
      </pc:sldChg>
      <pc:sldChg chg="new del">
        <pc:chgData name="Thoren, Mark" userId="74a99d50-79cf-457f-968a-aa62ddb0fd95" providerId="ADAL" clId="{3FAE7EDC-868B-43E9-A393-FC402CDF41F4}" dt="2024-07-18T23:21:15.141" v="9566" actId="680"/>
        <pc:sldMkLst>
          <pc:docMk/>
          <pc:sldMk cId="361582010" sldId="2147470407"/>
        </pc:sldMkLst>
      </pc:sldChg>
      <pc:sldChg chg="addSp modSp new del mod ord modClrScheme modAnim chgLayout">
        <pc:chgData name="Thoren, Mark" userId="74a99d50-79cf-457f-968a-aa62ddb0fd95" providerId="ADAL" clId="{3FAE7EDC-868B-43E9-A393-FC402CDF41F4}" dt="2024-10-27T17:31:14.001" v="26207" actId="47"/>
        <pc:sldMkLst>
          <pc:docMk/>
          <pc:sldMk cId="2127195550" sldId="2147470407"/>
        </pc:sldMkLst>
      </pc:sldChg>
      <pc:sldChg chg="addSp delSp modSp mod ord modClrScheme chgLayout modNotesTx">
        <pc:chgData name="Thoren, Mark" userId="74a99d50-79cf-457f-968a-aa62ddb0fd95" providerId="ADAL" clId="{3FAE7EDC-868B-43E9-A393-FC402CDF41F4}" dt="2024-10-28T23:33:04.884" v="34938" actId="20577"/>
        <pc:sldMkLst>
          <pc:docMk/>
          <pc:sldMk cId="769803696" sldId="2147470408"/>
        </pc:sldMkLst>
        <pc:spChg chg="mod ord">
          <ac:chgData name="Thoren, Mark" userId="74a99d50-79cf-457f-968a-aa62ddb0fd95" providerId="ADAL" clId="{3FAE7EDC-868B-43E9-A393-FC402CDF41F4}" dt="2024-10-22T02:46:45.866" v="17652" actId="700"/>
          <ac:spMkLst>
            <pc:docMk/>
            <pc:sldMk cId="769803696" sldId="2147470408"/>
            <ac:spMk id="2" creationId="{FC623FDE-883C-3DDC-CC61-EDF18E132EE0}"/>
          </ac:spMkLst>
        </pc:spChg>
        <pc:spChg chg="mod ord">
          <ac:chgData name="Thoren, Mark" userId="74a99d50-79cf-457f-968a-aa62ddb0fd95" providerId="ADAL" clId="{3FAE7EDC-868B-43E9-A393-FC402CDF41F4}" dt="2024-10-27T17:00:50.666" v="25455" actId="20577"/>
          <ac:spMkLst>
            <pc:docMk/>
            <pc:sldMk cId="769803696" sldId="2147470408"/>
            <ac:spMk id="5" creationId="{4DE0BD24-5898-AE42-BB25-B5D1D7440DB7}"/>
          </ac:spMkLst>
        </pc:spChg>
        <pc:spChg chg="mod ord">
          <ac:chgData name="Thoren, Mark" userId="74a99d50-79cf-457f-968a-aa62ddb0fd95" providerId="ADAL" clId="{3FAE7EDC-868B-43E9-A393-FC402CDF41F4}" dt="2024-10-22T02:46:45.866" v="17652" actId="700"/>
          <ac:spMkLst>
            <pc:docMk/>
            <pc:sldMk cId="769803696" sldId="2147470408"/>
            <ac:spMk id="6" creationId="{51D39A23-D85B-034D-A086-94DA91C992DE}"/>
          </ac:spMkLst>
        </pc:spChg>
        <pc:spChg chg="mod ord">
          <ac:chgData name="Thoren, Mark" userId="74a99d50-79cf-457f-968a-aa62ddb0fd95" providerId="ADAL" clId="{3FAE7EDC-868B-43E9-A393-FC402CDF41F4}" dt="2024-10-22T02:46:45.866" v="17652" actId="700"/>
          <ac:spMkLst>
            <pc:docMk/>
            <pc:sldMk cId="769803696" sldId="2147470408"/>
            <ac:spMk id="7" creationId="{8C8EC89C-25AB-A443-A5D5-553BFFC43E7F}"/>
          </ac:spMkLst>
        </pc:spChg>
        <pc:spChg chg="add mod ord">
          <ac:chgData name="Thoren, Mark" userId="74a99d50-79cf-457f-968a-aa62ddb0fd95" providerId="ADAL" clId="{3FAE7EDC-868B-43E9-A393-FC402CDF41F4}" dt="2024-10-22T02:46:45.866" v="17652" actId="700"/>
          <ac:spMkLst>
            <pc:docMk/>
            <pc:sldMk cId="769803696" sldId="2147470408"/>
            <ac:spMk id="9" creationId="{208D560B-4FA5-06F2-DE59-F86991CEACC5}"/>
          </ac:spMkLst>
        </pc:spChg>
      </pc:sldChg>
      <pc:sldChg chg="modSp del mod ord modClrScheme chgLayout">
        <pc:chgData name="Thoren, Mark" userId="74a99d50-79cf-457f-968a-aa62ddb0fd95" providerId="ADAL" clId="{3FAE7EDC-868B-43E9-A393-FC402CDF41F4}" dt="2024-10-27T17:02:55.714" v="25512" actId="47"/>
        <pc:sldMkLst>
          <pc:docMk/>
          <pc:sldMk cId="2470519522" sldId="2147470409"/>
        </pc:sldMkLst>
      </pc:sldChg>
      <pc:sldChg chg="addSp delSp modSp mod ord modClrScheme chgLayout">
        <pc:chgData name="Thoren, Mark" userId="74a99d50-79cf-457f-968a-aa62ddb0fd95" providerId="ADAL" clId="{3FAE7EDC-868B-43E9-A393-FC402CDF41F4}" dt="2024-10-22T02:47:51.029" v="17653" actId="700"/>
        <pc:sldMkLst>
          <pc:docMk/>
          <pc:sldMk cId="4293933500" sldId="2147470410"/>
        </pc:sldMkLst>
        <pc:spChg chg="mod ord">
          <ac:chgData name="Thoren, Mark" userId="74a99d50-79cf-457f-968a-aa62ddb0fd95" providerId="ADAL" clId="{3FAE7EDC-868B-43E9-A393-FC402CDF41F4}" dt="2024-10-22T02:47:51.029" v="17653" actId="700"/>
          <ac:spMkLst>
            <pc:docMk/>
            <pc:sldMk cId="4293933500" sldId="2147470410"/>
            <ac:spMk id="2" creationId="{FC623FDE-883C-3DDC-CC61-EDF18E132EE0}"/>
          </ac:spMkLst>
        </pc:spChg>
        <pc:spChg chg="add mod ord">
          <ac:chgData name="Thoren, Mark" userId="74a99d50-79cf-457f-968a-aa62ddb0fd95" providerId="ADAL" clId="{3FAE7EDC-868B-43E9-A393-FC402CDF41F4}" dt="2024-10-22T02:47:51.029" v="17653" actId="700"/>
          <ac:spMkLst>
            <pc:docMk/>
            <pc:sldMk cId="4293933500" sldId="2147470410"/>
            <ac:spMk id="4" creationId="{02FADBEA-BD72-3071-7ECE-5F0642EC6501}"/>
          </ac:spMkLst>
        </pc:spChg>
        <pc:spChg chg="mod ord">
          <ac:chgData name="Thoren, Mark" userId="74a99d50-79cf-457f-968a-aa62ddb0fd95" providerId="ADAL" clId="{3FAE7EDC-868B-43E9-A393-FC402CDF41F4}" dt="2024-10-22T02:47:51.029" v="17653" actId="700"/>
          <ac:spMkLst>
            <pc:docMk/>
            <pc:sldMk cId="4293933500" sldId="2147470410"/>
            <ac:spMk id="5" creationId="{4DE0BD24-5898-AE42-BB25-B5D1D7440DB7}"/>
          </ac:spMkLst>
        </pc:spChg>
        <pc:spChg chg="mod ord">
          <ac:chgData name="Thoren, Mark" userId="74a99d50-79cf-457f-968a-aa62ddb0fd95" providerId="ADAL" clId="{3FAE7EDC-868B-43E9-A393-FC402CDF41F4}" dt="2024-10-22T02:47:51.029" v="17653" actId="700"/>
          <ac:spMkLst>
            <pc:docMk/>
            <pc:sldMk cId="4293933500" sldId="2147470410"/>
            <ac:spMk id="6" creationId="{51D39A23-D85B-034D-A086-94DA91C992DE}"/>
          </ac:spMkLst>
        </pc:spChg>
        <pc:spChg chg="mod ord">
          <ac:chgData name="Thoren, Mark" userId="74a99d50-79cf-457f-968a-aa62ddb0fd95" providerId="ADAL" clId="{3FAE7EDC-868B-43E9-A393-FC402CDF41F4}" dt="2024-10-22T02:47:51.029" v="17653" actId="700"/>
          <ac:spMkLst>
            <pc:docMk/>
            <pc:sldMk cId="4293933500" sldId="2147470410"/>
            <ac:spMk id="7" creationId="{8C8EC89C-25AB-A443-A5D5-553BFFC43E7F}"/>
          </ac:spMkLst>
        </pc:spChg>
      </pc:sldChg>
      <pc:sldChg chg="modSp del mod ord modClrScheme chgLayout">
        <pc:chgData name="Thoren, Mark" userId="74a99d50-79cf-457f-968a-aa62ddb0fd95" providerId="ADAL" clId="{3FAE7EDC-868B-43E9-A393-FC402CDF41F4}" dt="2024-10-27T19:47:43.408" v="27007" actId="47"/>
        <pc:sldMkLst>
          <pc:docMk/>
          <pc:sldMk cId="3345568458" sldId="2147470411"/>
        </pc:sldMkLst>
      </pc:sldChg>
      <pc:sldChg chg="addSp delSp modSp add mod ord modClrScheme chgLayout">
        <pc:chgData name="Thoren, Mark" userId="74a99d50-79cf-457f-968a-aa62ddb0fd95" providerId="ADAL" clId="{3FAE7EDC-868B-43E9-A393-FC402CDF41F4}" dt="2024-10-28T18:43:06.899" v="29966" actId="1076"/>
        <pc:sldMkLst>
          <pc:docMk/>
          <pc:sldMk cId="4050257243" sldId="2147470412"/>
        </pc:sldMkLst>
        <pc:spChg chg="mod ord">
          <ac:chgData name="Thoren, Mark" userId="74a99d50-79cf-457f-968a-aa62ddb0fd95" providerId="ADAL" clId="{3FAE7EDC-868B-43E9-A393-FC402CDF41F4}" dt="2024-10-28T18:42:00.259" v="29928" actId="255"/>
          <ac:spMkLst>
            <pc:docMk/>
            <pc:sldMk cId="4050257243" sldId="2147470412"/>
            <ac:spMk id="2" creationId="{9B1B5B80-625C-9100-2390-48F6751656FE}"/>
          </ac:spMkLst>
        </pc:spChg>
        <pc:spChg chg="mod ord">
          <ac:chgData name="Thoren, Mark" userId="74a99d50-79cf-457f-968a-aa62ddb0fd95" providerId="ADAL" clId="{3FAE7EDC-868B-43E9-A393-FC402CDF41F4}" dt="2024-10-28T18:43:06.899" v="29966" actId="1076"/>
          <ac:spMkLst>
            <pc:docMk/>
            <pc:sldMk cId="4050257243" sldId="2147470412"/>
            <ac:spMk id="3" creationId="{C8CD63FC-4A37-7AD1-1157-93E1E13EEA22}"/>
          </ac:spMkLst>
        </pc:spChg>
        <pc:spChg chg="mod ord">
          <ac:chgData name="Thoren, Mark" userId="74a99d50-79cf-457f-968a-aa62ddb0fd95" providerId="ADAL" clId="{3FAE7EDC-868B-43E9-A393-FC402CDF41F4}" dt="2024-10-22T02:42:42.973" v="17646" actId="700"/>
          <ac:spMkLst>
            <pc:docMk/>
            <pc:sldMk cId="4050257243" sldId="2147470412"/>
            <ac:spMk id="4" creationId="{DFA2FC40-D31F-EF17-D089-14AB64106B5C}"/>
          </ac:spMkLst>
        </pc:spChg>
        <pc:spChg chg="mod ord">
          <ac:chgData name="Thoren, Mark" userId="74a99d50-79cf-457f-968a-aa62ddb0fd95" providerId="ADAL" clId="{3FAE7EDC-868B-43E9-A393-FC402CDF41F4}" dt="2024-10-22T02:42:42.973" v="17646" actId="700"/>
          <ac:spMkLst>
            <pc:docMk/>
            <pc:sldMk cId="4050257243" sldId="2147470412"/>
            <ac:spMk id="5" creationId="{38FCB378-8F9D-EE8D-4DA3-B6A78BADDC0F}"/>
          </ac:spMkLst>
        </pc:spChg>
        <pc:spChg chg="mod ord">
          <ac:chgData name="Thoren, Mark" userId="74a99d50-79cf-457f-968a-aa62ddb0fd95" providerId="ADAL" clId="{3FAE7EDC-868B-43E9-A393-FC402CDF41F4}" dt="2024-10-22T02:42:42.973" v="17646" actId="700"/>
          <ac:spMkLst>
            <pc:docMk/>
            <pc:sldMk cId="4050257243" sldId="2147470412"/>
            <ac:spMk id="6" creationId="{091E8E0B-4473-6C57-9A9C-80BE46216787}"/>
          </ac:spMkLst>
        </pc:spChg>
        <pc:picChg chg="add del mod">
          <ac:chgData name="Thoren, Mark" userId="74a99d50-79cf-457f-968a-aa62ddb0fd95" providerId="ADAL" clId="{3FAE7EDC-868B-43E9-A393-FC402CDF41F4}" dt="2024-10-28T01:56:39.009" v="27877" actId="21"/>
          <ac:picMkLst>
            <pc:docMk/>
            <pc:sldMk cId="4050257243" sldId="2147470412"/>
            <ac:picMk id="8" creationId="{33A1F18B-8106-D820-0036-E8AA7AC769BD}"/>
          </ac:picMkLst>
        </pc:picChg>
        <pc:picChg chg="add mod">
          <ac:chgData name="Thoren, Mark" userId="74a99d50-79cf-457f-968a-aa62ddb0fd95" providerId="ADAL" clId="{3FAE7EDC-868B-43E9-A393-FC402CDF41F4}" dt="2024-10-28T18:35:49.102" v="29539" actId="1076"/>
          <ac:picMkLst>
            <pc:docMk/>
            <pc:sldMk cId="4050257243" sldId="2147470412"/>
            <ac:picMk id="8" creationId="{F2B2A3BB-6FC0-BD7D-A178-D805E94EE99B}"/>
          </ac:picMkLst>
        </pc:picChg>
      </pc:sldChg>
      <pc:sldChg chg="addSp delSp modSp mod ord modClrScheme chgLayout">
        <pc:chgData name="Thoren, Mark" userId="74a99d50-79cf-457f-968a-aa62ddb0fd95" providerId="ADAL" clId="{3FAE7EDC-868B-43E9-A393-FC402CDF41F4}" dt="2024-10-28T02:01:38.973" v="28119"/>
        <pc:sldMkLst>
          <pc:docMk/>
          <pc:sldMk cId="2860548477" sldId="2147470413"/>
        </pc:sldMkLst>
        <pc:spChg chg="mod ord">
          <ac:chgData name="Thoren, Mark" userId="74a99d50-79cf-457f-968a-aa62ddb0fd95" providerId="ADAL" clId="{3FAE7EDC-868B-43E9-A393-FC402CDF41F4}" dt="2024-10-22T02:47:51.029" v="17653" actId="700"/>
          <ac:spMkLst>
            <pc:docMk/>
            <pc:sldMk cId="2860548477" sldId="2147470413"/>
            <ac:spMk id="2" creationId="{FC623FDE-883C-3DDC-CC61-EDF18E132EE0}"/>
          </ac:spMkLst>
        </pc:spChg>
        <pc:spChg chg="add mod ord">
          <ac:chgData name="Thoren, Mark" userId="74a99d50-79cf-457f-968a-aa62ddb0fd95" providerId="ADAL" clId="{3FAE7EDC-868B-43E9-A393-FC402CDF41F4}" dt="2024-10-22T02:47:51.029" v="17653" actId="700"/>
          <ac:spMkLst>
            <pc:docMk/>
            <pc:sldMk cId="2860548477" sldId="2147470413"/>
            <ac:spMk id="4" creationId="{4D29DFE2-0E9B-644E-C018-FD9FBD7504C1}"/>
          </ac:spMkLst>
        </pc:spChg>
        <pc:spChg chg="mod ord">
          <ac:chgData name="Thoren, Mark" userId="74a99d50-79cf-457f-968a-aa62ddb0fd95" providerId="ADAL" clId="{3FAE7EDC-868B-43E9-A393-FC402CDF41F4}" dt="2024-10-28T01:58:26.796" v="28115" actId="20577"/>
          <ac:spMkLst>
            <pc:docMk/>
            <pc:sldMk cId="2860548477" sldId="2147470413"/>
            <ac:spMk id="5" creationId="{4DE0BD24-5898-AE42-BB25-B5D1D7440DB7}"/>
          </ac:spMkLst>
        </pc:spChg>
        <pc:spChg chg="mod ord">
          <ac:chgData name="Thoren, Mark" userId="74a99d50-79cf-457f-968a-aa62ddb0fd95" providerId="ADAL" clId="{3FAE7EDC-868B-43E9-A393-FC402CDF41F4}" dt="2024-10-22T02:47:51.029" v="17653" actId="700"/>
          <ac:spMkLst>
            <pc:docMk/>
            <pc:sldMk cId="2860548477" sldId="2147470413"/>
            <ac:spMk id="6" creationId="{51D39A23-D85B-034D-A086-94DA91C992DE}"/>
          </ac:spMkLst>
        </pc:spChg>
        <pc:spChg chg="mod ord">
          <ac:chgData name="Thoren, Mark" userId="74a99d50-79cf-457f-968a-aa62ddb0fd95" providerId="ADAL" clId="{3FAE7EDC-868B-43E9-A393-FC402CDF41F4}" dt="2024-10-22T02:47:51.029" v="17653" actId="700"/>
          <ac:spMkLst>
            <pc:docMk/>
            <pc:sldMk cId="2860548477" sldId="2147470413"/>
            <ac:spMk id="7" creationId="{8C8EC89C-25AB-A443-A5D5-553BFFC43E7F}"/>
          </ac:spMkLst>
        </pc:spChg>
      </pc:sldChg>
      <pc:sldChg chg="modSp del mod modClrScheme chgLayout">
        <pc:chgData name="Thoren, Mark" userId="74a99d50-79cf-457f-968a-aa62ddb0fd95" providerId="ADAL" clId="{3FAE7EDC-868B-43E9-A393-FC402CDF41F4}" dt="2024-10-26T01:00:59.062" v="20745" actId="47"/>
        <pc:sldMkLst>
          <pc:docMk/>
          <pc:sldMk cId="3101379084" sldId="2147470414"/>
        </pc:sldMkLst>
      </pc:sldChg>
      <pc:sldChg chg="add del">
        <pc:chgData name="Thoren, Mark" userId="74a99d50-79cf-457f-968a-aa62ddb0fd95" providerId="ADAL" clId="{3FAE7EDC-868B-43E9-A393-FC402CDF41F4}" dt="2024-07-18T23:37:53.672" v="11368"/>
        <pc:sldMkLst>
          <pc:docMk/>
          <pc:sldMk cId="3355600664" sldId="2147470414"/>
        </pc:sldMkLst>
      </pc:sldChg>
      <pc:sldChg chg="addSp delSp modSp new del mod ord modClrScheme chgLayout">
        <pc:chgData name="Thoren, Mark" userId="74a99d50-79cf-457f-968a-aa62ddb0fd95" providerId="ADAL" clId="{3FAE7EDC-868B-43E9-A393-FC402CDF41F4}" dt="2024-10-29T00:02:08.241" v="36045" actId="47"/>
        <pc:sldMkLst>
          <pc:docMk/>
          <pc:sldMk cId="3479395902" sldId="2147470415"/>
        </pc:sldMkLst>
      </pc:sldChg>
      <pc:sldChg chg="addSp modSp new del mod ord modClrScheme chgLayout modNotesTx">
        <pc:chgData name="Thoren, Mark" userId="74a99d50-79cf-457f-968a-aa62ddb0fd95" providerId="ADAL" clId="{3FAE7EDC-868B-43E9-A393-FC402CDF41F4}" dt="2024-10-26T00:45:02.263" v="20483" actId="47"/>
        <pc:sldMkLst>
          <pc:docMk/>
          <pc:sldMk cId="3034450017" sldId="2147470416"/>
        </pc:sldMkLst>
      </pc:sldChg>
      <pc:sldChg chg="modSp new mod ord modClrScheme chgLayout">
        <pc:chgData name="Thoren, Mark" userId="74a99d50-79cf-457f-968a-aa62ddb0fd95" providerId="ADAL" clId="{3FAE7EDC-868B-43E9-A393-FC402CDF41F4}" dt="2024-10-29T00:01:36.528" v="36044" actId="20577"/>
        <pc:sldMkLst>
          <pc:docMk/>
          <pc:sldMk cId="752474159" sldId="2147470417"/>
        </pc:sldMkLst>
        <pc:spChg chg="mod ord">
          <ac:chgData name="Thoren, Mark" userId="74a99d50-79cf-457f-968a-aa62ddb0fd95" providerId="ADAL" clId="{3FAE7EDC-868B-43E9-A393-FC402CDF41F4}" dt="2024-10-29T00:01:36.528" v="36044" actId="20577"/>
          <ac:spMkLst>
            <pc:docMk/>
            <pc:sldMk cId="752474159" sldId="2147470417"/>
            <ac:spMk id="2" creationId="{B6E4825A-7CEA-3498-A089-ADAFD6F41FD7}"/>
          </ac:spMkLst>
        </pc:spChg>
        <pc:spChg chg="mod ord">
          <ac:chgData name="Thoren, Mark" userId="74a99d50-79cf-457f-968a-aa62ddb0fd95" providerId="ADAL" clId="{3FAE7EDC-868B-43E9-A393-FC402CDF41F4}" dt="2024-10-22T02:40:53.523" v="17643" actId="700"/>
          <ac:spMkLst>
            <pc:docMk/>
            <pc:sldMk cId="752474159" sldId="2147470417"/>
            <ac:spMk id="3" creationId="{FC0EDF52-8ABF-9764-6E69-019A3F84EE21}"/>
          </ac:spMkLst>
        </pc:spChg>
        <pc:spChg chg="mod ord">
          <ac:chgData name="Thoren, Mark" userId="74a99d50-79cf-457f-968a-aa62ddb0fd95" providerId="ADAL" clId="{3FAE7EDC-868B-43E9-A393-FC402CDF41F4}" dt="2024-10-22T02:40:53.523" v="17643" actId="700"/>
          <ac:spMkLst>
            <pc:docMk/>
            <pc:sldMk cId="752474159" sldId="2147470417"/>
            <ac:spMk id="4" creationId="{FBF4AA4B-6623-9DB8-C96C-9689D497A72F}"/>
          </ac:spMkLst>
        </pc:spChg>
        <pc:spChg chg="mod ord">
          <ac:chgData name="Thoren, Mark" userId="74a99d50-79cf-457f-968a-aa62ddb0fd95" providerId="ADAL" clId="{3FAE7EDC-868B-43E9-A393-FC402CDF41F4}" dt="2024-10-22T02:40:53.523" v="17643" actId="700"/>
          <ac:spMkLst>
            <pc:docMk/>
            <pc:sldMk cId="752474159" sldId="2147470417"/>
            <ac:spMk id="5" creationId="{AC0D5DB8-B0F8-7C6D-1E97-E9EBDA0B1D11}"/>
          </ac:spMkLst>
        </pc:spChg>
        <pc:spChg chg="mod ord">
          <ac:chgData name="Thoren, Mark" userId="74a99d50-79cf-457f-968a-aa62ddb0fd95" providerId="ADAL" clId="{3FAE7EDC-868B-43E9-A393-FC402CDF41F4}" dt="2024-10-22T02:40:53.523" v="17643" actId="700"/>
          <ac:spMkLst>
            <pc:docMk/>
            <pc:sldMk cId="752474159" sldId="2147470417"/>
            <ac:spMk id="6" creationId="{ABD69EB4-3B0E-B332-DE6A-417CCF291DC2}"/>
          </ac:spMkLst>
        </pc:spChg>
      </pc:sldChg>
      <pc:sldChg chg="addSp delSp modSp add mod ord modClrScheme chgLayout">
        <pc:chgData name="Thoren, Mark" userId="74a99d50-79cf-457f-968a-aa62ddb0fd95" providerId="ADAL" clId="{3FAE7EDC-868B-43E9-A393-FC402CDF41F4}" dt="2024-10-28T17:59:48.423" v="29329" actId="1076"/>
        <pc:sldMkLst>
          <pc:docMk/>
          <pc:sldMk cId="3670437981" sldId="2147470418"/>
        </pc:sldMkLst>
        <pc:spChg chg="add del mod ord">
          <ac:chgData name="Thoren, Mark" userId="74a99d50-79cf-457f-968a-aa62ddb0fd95" providerId="ADAL" clId="{3FAE7EDC-868B-43E9-A393-FC402CDF41F4}" dt="2024-10-28T17:59:37.386" v="29327" actId="478"/>
          <ac:spMkLst>
            <pc:docMk/>
            <pc:sldMk cId="3670437981" sldId="2147470418"/>
            <ac:spMk id="2" creationId="{835E519E-9340-8C05-C9D9-A10D20034D71}"/>
          </ac:spMkLst>
        </pc:spChg>
        <pc:spChg chg="mod ord">
          <ac:chgData name="Thoren, Mark" userId="74a99d50-79cf-457f-968a-aa62ddb0fd95" providerId="ADAL" clId="{3FAE7EDC-868B-43E9-A393-FC402CDF41F4}" dt="2024-10-28T17:59:42.406" v="29328" actId="1076"/>
          <ac:spMkLst>
            <pc:docMk/>
            <pc:sldMk cId="3670437981" sldId="2147470418"/>
            <ac:spMk id="3" creationId="{C8CD63FC-4A37-7AD1-1157-93E1E13EEA22}"/>
          </ac:spMkLst>
        </pc:spChg>
        <pc:spChg chg="mod ord">
          <ac:chgData name="Thoren, Mark" userId="74a99d50-79cf-457f-968a-aa62ddb0fd95" providerId="ADAL" clId="{3FAE7EDC-868B-43E9-A393-FC402CDF41F4}" dt="2024-10-22T02:41:53.851" v="17645" actId="700"/>
          <ac:spMkLst>
            <pc:docMk/>
            <pc:sldMk cId="3670437981" sldId="2147470418"/>
            <ac:spMk id="4" creationId="{DFA2FC40-D31F-EF17-D089-14AB64106B5C}"/>
          </ac:spMkLst>
        </pc:spChg>
        <pc:spChg chg="mod ord">
          <ac:chgData name="Thoren, Mark" userId="74a99d50-79cf-457f-968a-aa62ddb0fd95" providerId="ADAL" clId="{3FAE7EDC-868B-43E9-A393-FC402CDF41F4}" dt="2024-10-22T02:41:53.851" v="17645" actId="700"/>
          <ac:spMkLst>
            <pc:docMk/>
            <pc:sldMk cId="3670437981" sldId="2147470418"/>
            <ac:spMk id="5" creationId="{38FCB378-8F9D-EE8D-4DA3-B6A78BADDC0F}"/>
          </ac:spMkLst>
        </pc:spChg>
        <pc:spChg chg="mod ord">
          <ac:chgData name="Thoren, Mark" userId="74a99d50-79cf-457f-968a-aa62ddb0fd95" providerId="ADAL" clId="{3FAE7EDC-868B-43E9-A393-FC402CDF41F4}" dt="2024-10-22T02:41:53.851" v="17645" actId="700"/>
          <ac:spMkLst>
            <pc:docMk/>
            <pc:sldMk cId="3670437981" sldId="2147470418"/>
            <ac:spMk id="6" creationId="{091E8E0B-4473-6C57-9A9C-80BE46216787}"/>
          </ac:spMkLst>
        </pc:spChg>
        <pc:spChg chg="add mod">
          <ac:chgData name="Thoren, Mark" userId="74a99d50-79cf-457f-968a-aa62ddb0fd95" providerId="ADAL" clId="{3FAE7EDC-868B-43E9-A393-FC402CDF41F4}" dt="2024-10-28T17:59:48.423" v="29329" actId="1076"/>
          <ac:spMkLst>
            <pc:docMk/>
            <pc:sldMk cId="3670437981" sldId="2147470418"/>
            <ac:spMk id="7" creationId="{36D6C1A4-56DC-1EC2-D688-A8298DE6C228}"/>
          </ac:spMkLst>
        </pc:spChg>
        <pc:spChg chg="add mod">
          <ac:chgData name="Thoren, Mark" userId="74a99d50-79cf-457f-968a-aa62ddb0fd95" providerId="ADAL" clId="{3FAE7EDC-868B-43E9-A393-FC402CDF41F4}" dt="2024-10-28T17:59:48.423" v="29329" actId="1076"/>
          <ac:spMkLst>
            <pc:docMk/>
            <pc:sldMk cId="3670437981" sldId="2147470418"/>
            <ac:spMk id="9" creationId="{A263873E-C49A-AFBA-CCDF-7259F2BB4810}"/>
          </ac:spMkLst>
        </pc:spChg>
        <pc:spChg chg="add mod">
          <ac:chgData name="Thoren, Mark" userId="74a99d50-79cf-457f-968a-aa62ddb0fd95" providerId="ADAL" clId="{3FAE7EDC-868B-43E9-A393-FC402CDF41F4}" dt="2024-10-28T17:59:48.423" v="29329" actId="1076"/>
          <ac:spMkLst>
            <pc:docMk/>
            <pc:sldMk cId="3670437981" sldId="2147470418"/>
            <ac:spMk id="10" creationId="{7645A628-9C0C-88EE-724C-2E3E0B5153BC}"/>
          </ac:spMkLst>
        </pc:spChg>
        <pc:spChg chg="add mod">
          <ac:chgData name="Thoren, Mark" userId="74a99d50-79cf-457f-968a-aa62ddb0fd95" providerId="ADAL" clId="{3FAE7EDC-868B-43E9-A393-FC402CDF41F4}" dt="2024-10-28T17:59:48.423" v="29329" actId="1076"/>
          <ac:spMkLst>
            <pc:docMk/>
            <pc:sldMk cId="3670437981" sldId="2147470418"/>
            <ac:spMk id="11" creationId="{86B1CB72-60E9-502F-1358-F9D9B6FB69D2}"/>
          </ac:spMkLst>
        </pc:spChg>
        <pc:spChg chg="add mod">
          <ac:chgData name="Thoren, Mark" userId="74a99d50-79cf-457f-968a-aa62ddb0fd95" providerId="ADAL" clId="{3FAE7EDC-868B-43E9-A393-FC402CDF41F4}" dt="2024-10-28T17:59:48.423" v="29329" actId="1076"/>
          <ac:spMkLst>
            <pc:docMk/>
            <pc:sldMk cId="3670437981" sldId="2147470418"/>
            <ac:spMk id="12" creationId="{24480B46-0666-837C-900B-DFD796012B5A}"/>
          </ac:spMkLst>
        </pc:spChg>
        <pc:spChg chg="add mod">
          <ac:chgData name="Thoren, Mark" userId="74a99d50-79cf-457f-968a-aa62ddb0fd95" providerId="ADAL" clId="{3FAE7EDC-868B-43E9-A393-FC402CDF41F4}" dt="2024-10-28T17:59:48.423" v="29329" actId="1076"/>
          <ac:spMkLst>
            <pc:docMk/>
            <pc:sldMk cId="3670437981" sldId="2147470418"/>
            <ac:spMk id="13" creationId="{19F8C4C8-3C3F-41B6-6CEC-5DEA9C4D53E4}"/>
          </ac:spMkLst>
        </pc:spChg>
        <pc:spChg chg="add mod">
          <ac:chgData name="Thoren, Mark" userId="74a99d50-79cf-457f-968a-aa62ddb0fd95" providerId="ADAL" clId="{3FAE7EDC-868B-43E9-A393-FC402CDF41F4}" dt="2024-10-28T17:59:48.423" v="29329" actId="1076"/>
          <ac:spMkLst>
            <pc:docMk/>
            <pc:sldMk cId="3670437981" sldId="2147470418"/>
            <ac:spMk id="16" creationId="{4D497386-DCFF-D2B2-2076-46F12648CC0A}"/>
          </ac:spMkLst>
        </pc:spChg>
        <pc:spChg chg="add mod">
          <ac:chgData name="Thoren, Mark" userId="74a99d50-79cf-457f-968a-aa62ddb0fd95" providerId="ADAL" clId="{3FAE7EDC-868B-43E9-A393-FC402CDF41F4}" dt="2024-10-28T17:59:48.423" v="29329" actId="1076"/>
          <ac:spMkLst>
            <pc:docMk/>
            <pc:sldMk cId="3670437981" sldId="2147470418"/>
            <ac:spMk id="17" creationId="{A0AF0738-4134-B82C-B725-79C15ADDC126}"/>
          </ac:spMkLst>
        </pc:spChg>
        <pc:spChg chg="add mod">
          <ac:chgData name="Thoren, Mark" userId="74a99d50-79cf-457f-968a-aa62ddb0fd95" providerId="ADAL" clId="{3FAE7EDC-868B-43E9-A393-FC402CDF41F4}" dt="2024-10-28T17:59:48.423" v="29329" actId="1076"/>
          <ac:spMkLst>
            <pc:docMk/>
            <pc:sldMk cId="3670437981" sldId="2147470418"/>
            <ac:spMk id="18" creationId="{53960548-10BC-E0B7-540C-48AFE9746887}"/>
          </ac:spMkLst>
        </pc:spChg>
      </pc:sldChg>
      <pc:sldChg chg="addSp delSp modSp new mod ord modClrScheme modAnim chgLayout">
        <pc:chgData name="Thoren, Mark" userId="74a99d50-79cf-457f-968a-aa62ddb0fd95" providerId="ADAL" clId="{3FAE7EDC-868B-43E9-A393-FC402CDF41F4}" dt="2024-10-27T20:02:40.890" v="27094"/>
        <pc:sldMkLst>
          <pc:docMk/>
          <pc:sldMk cId="2752048551" sldId="2147470419"/>
        </pc:sldMkLst>
        <pc:spChg chg="mod ord">
          <ac:chgData name="Thoren, Mark" userId="74a99d50-79cf-457f-968a-aa62ddb0fd95" providerId="ADAL" clId="{3FAE7EDC-868B-43E9-A393-FC402CDF41F4}" dt="2024-10-27T14:36:12.737" v="24456" actId="20577"/>
          <ac:spMkLst>
            <pc:docMk/>
            <pc:sldMk cId="2752048551" sldId="2147470419"/>
            <ac:spMk id="2" creationId="{3E2948F4-0786-916B-223C-161F04075504}"/>
          </ac:spMkLst>
        </pc:spChg>
        <pc:spChg chg="mod ord">
          <ac:chgData name="Thoren, Mark" userId="74a99d50-79cf-457f-968a-aa62ddb0fd95" providerId="ADAL" clId="{3FAE7EDC-868B-43E9-A393-FC402CDF41F4}" dt="2024-10-27T14:35:36.851" v="24448" actId="1076"/>
          <ac:spMkLst>
            <pc:docMk/>
            <pc:sldMk cId="2752048551" sldId="2147470419"/>
            <ac:spMk id="3" creationId="{8353F36C-0686-B3B8-54EB-750751082DB5}"/>
          </ac:spMkLst>
        </pc:spChg>
        <pc:spChg chg="mod ord">
          <ac:chgData name="Thoren, Mark" userId="74a99d50-79cf-457f-968a-aa62ddb0fd95" providerId="ADAL" clId="{3FAE7EDC-868B-43E9-A393-FC402CDF41F4}" dt="2024-10-22T02:40:53.523" v="17643" actId="700"/>
          <ac:spMkLst>
            <pc:docMk/>
            <pc:sldMk cId="2752048551" sldId="2147470419"/>
            <ac:spMk id="4" creationId="{3B4C3C89-9B08-CFC4-D612-1B5A9F39172E}"/>
          </ac:spMkLst>
        </pc:spChg>
        <pc:spChg chg="mod ord">
          <ac:chgData name="Thoren, Mark" userId="74a99d50-79cf-457f-968a-aa62ddb0fd95" providerId="ADAL" clId="{3FAE7EDC-868B-43E9-A393-FC402CDF41F4}" dt="2024-10-22T02:40:53.523" v="17643" actId="700"/>
          <ac:spMkLst>
            <pc:docMk/>
            <pc:sldMk cId="2752048551" sldId="2147470419"/>
            <ac:spMk id="5" creationId="{5D5FB824-5128-50AF-B9F4-1B5153AD96FF}"/>
          </ac:spMkLst>
        </pc:spChg>
        <pc:spChg chg="mod ord">
          <ac:chgData name="Thoren, Mark" userId="74a99d50-79cf-457f-968a-aa62ddb0fd95" providerId="ADAL" clId="{3FAE7EDC-868B-43E9-A393-FC402CDF41F4}" dt="2024-10-22T02:40:53.523" v="17643" actId="700"/>
          <ac:spMkLst>
            <pc:docMk/>
            <pc:sldMk cId="2752048551" sldId="2147470419"/>
            <ac:spMk id="6" creationId="{7E56A1AA-992D-C515-FE6F-2F1A0906AF3B}"/>
          </ac:spMkLst>
        </pc:spChg>
        <pc:spChg chg="add mod">
          <ac:chgData name="Thoren, Mark" userId="74a99d50-79cf-457f-968a-aa62ddb0fd95" providerId="ADAL" clId="{3FAE7EDC-868B-43E9-A393-FC402CDF41F4}" dt="2024-10-06T15:45:34.127" v="16074" actId="20577"/>
          <ac:spMkLst>
            <pc:docMk/>
            <pc:sldMk cId="2752048551" sldId="2147470419"/>
            <ac:spMk id="7" creationId="{CF16C8A4-9FA8-98C3-416C-E1445A30E32D}"/>
          </ac:spMkLst>
        </pc:spChg>
        <pc:spChg chg="add mod">
          <ac:chgData name="Thoren, Mark" userId="74a99d50-79cf-457f-968a-aa62ddb0fd95" providerId="ADAL" clId="{3FAE7EDC-868B-43E9-A393-FC402CDF41F4}" dt="2024-10-27T14:33:44.851" v="24434" actId="1037"/>
          <ac:spMkLst>
            <pc:docMk/>
            <pc:sldMk cId="2752048551" sldId="2147470419"/>
            <ac:spMk id="8" creationId="{E7E0CB17-C5AA-0C27-DEF0-D6E1888BCD37}"/>
          </ac:spMkLst>
        </pc:spChg>
        <pc:spChg chg="add mod">
          <ac:chgData name="Thoren, Mark" userId="74a99d50-79cf-457f-968a-aa62ddb0fd95" providerId="ADAL" clId="{3FAE7EDC-868B-43E9-A393-FC402CDF41F4}" dt="2024-10-27T14:32:04.292" v="24324" actId="1038"/>
          <ac:spMkLst>
            <pc:docMk/>
            <pc:sldMk cId="2752048551" sldId="2147470419"/>
            <ac:spMk id="9" creationId="{0AD60EF4-03EE-50F9-4F13-51D20E9B48BF}"/>
          </ac:spMkLst>
        </pc:spChg>
        <pc:spChg chg="add mod">
          <ac:chgData name="Thoren, Mark" userId="74a99d50-79cf-457f-968a-aa62ddb0fd95" providerId="ADAL" clId="{3FAE7EDC-868B-43E9-A393-FC402CDF41F4}" dt="2024-10-27T14:33:44.851" v="24434" actId="1037"/>
          <ac:spMkLst>
            <pc:docMk/>
            <pc:sldMk cId="2752048551" sldId="2147470419"/>
            <ac:spMk id="10" creationId="{3DB87AEF-CAD5-DCF6-25E9-0F282F626AFE}"/>
          </ac:spMkLst>
        </pc:spChg>
        <pc:spChg chg="add mod">
          <ac:chgData name="Thoren, Mark" userId="74a99d50-79cf-457f-968a-aa62ddb0fd95" providerId="ADAL" clId="{3FAE7EDC-868B-43E9-A393-FC402CDF41F4}" dt="2024-10-27T14:36:08.468" v="24455" actId="14100"/>
          <ac:spMkLst>
            <pc:docMk/>
            <pc:sldMk cId="2752048551" sldId="2147470419"/>
            <ac:spMk id="11" creationId="{1427B945-0672-574D-71B2-7F9692EF775A}"/>
          </ac:spMkLst>
        </pc:spChg>
        <pc:spChg chg="add mod">
          <ac:chgData name="Thoren, Mark" userId="74a99d50-79cf-457f-968a-aa62ddb0fd95" providerId="ADAL" clId="{3FAE7EDC-868B-43E9-A393-FC402CDF41F4}" dt="2024-10-27T14:35:48.904" v="24450" actId="14100"/>
          <ac:spMkLst>
            <pc:docMk/>
            <pc:sldMk cId="2752048551" sldId="2147470419"/>
            <ac:spMk id="12" creationId="{A672C4A8-5B94-BDC2-0775-CEAB6FEA9811}"/>
          </ac:spMkLst>
        </pc:spChg>
        <pc:spChg chg="add mod">
          <ac:chgData name="Thoren, Mark" userId="74a99d50-79cf-457f-968a-aa62ddb0fd95" providerId="ADAL" clId="{3FAE7EDC-868B-43E9-A393-FC402CDF41F4}" dt="2024-10-27T14:35:51.860" v="24451" actId="14100"/>
          <ac:spMkLst>
            <pc:docMk/>
            <pc:sldMk cId="2752048551" sldId="2147470419"/>
            <ac:spMk id="13" creationId="{E040DA1B-C72B-06B4-194D-248D6BA06543}"/>
          </ac:spMkLst>
        </pc:spChg>
        <pc:spChg chg="add mod">
          <ac:chgData name="Thoren, Mark" userId="74a99d50-79cf-457f-968a-aa62ddb0fd95" providerId="ADAL" clId="{3FAE7EDC-868B-43E9-A393-FC402CDF41F4}" dt="2024-10-27T14:35:55.912" v="24452" actId="14100"/>
          <ac:spMkLst>
            <pc:docMk/>
            <pc:sldMk cId="2752048551" sldId="2147470419"/>
            <ac:spMk id="14" creationId="{17D25057-08C8-3E20-D6D9-0706C4452F15}"/>
          </ac:spMkLst>
        </pc:spChg>
        <pc:spChg chg="add mod">
          <ac:chgData name="Thoren, Mark" userId="74a99d50-79cf-457f-968a-aa62ddb0fd95" providerId="ADAL" clId="{3FAE7EDC-868B-43E9-A393-FC402CDF41F4}" dt="2024-10-27T14:36:00.484" v="24453" actId="14100"/>
          <ac:spMkLst>
            <pc:docMk/>
            <pc:sldMk cId="2752048551" sldId="2147470419"/>
            <ac:spMk id="15" creationId="{FB2972E2-594D-C061-AC5A-DC5DFA089A81}"/>
          </ac:spMkLst>
        </pc:spChg>
        <pc:spChg chg="add mod">
          <ac:chgData name="Thoren, Mark" userId="74a99d50-79cf-457f-968a-aa62ddb0fd95" providerId="ADAL" clId="{3FAE7EDC-868B-43E9-A393-FC402CDF41F4}" dt="2024-10-27T14:33:29.717" v="24391" actId="14100"/>
          <ac:spMkLst>
            <pc:docMk/>
            <pc:sldMk cId="2752048551" sldId="2147470419"/>
            <ac:spMk id="16" creationId="{A4E2EFC9-7569-4FB6-6CB6-2ECCCB854D3A}"/>
          </ac:spMkLst>
        </pc:spChg>
        <pc:spChg chg="add mod">
          <ac:chgData name="Thoren, Mark" userId="74a99d50-79cf-457f-968a-aa62ddb0fd95" providerId="ADAL" clId="{3FAE7EDC-868B-43E9-A393-FC402CDF41F4}" dt="2024-10-27T14:33:32.272" v="24392" actId="14100"/>
          <ac:spMkLst>
            <pc:docMk/>
            <pc:sldMk cId="2752048551" sldId="2147470419"/>
            <ac:spMk id="17" creationId="{16BCCCE8-DA9E-6D90-3425-5DF628D601DA}"/>
          </ac:spMkLst>
        </pc:spChg>
        <pc:spChg chg="add mod">
          <ac:chgData name="Thoren, Mark" userId="74a99d50-79cf-457f-968a-aa62ddb0fd95" providerId="ADAL" clId="{3FAE7EDC-868B-43E9-A393-FC402CDF41F4}" dt="2024-10-27T14:32:04.292" v="24324" actId="1038"/>
          <ac:spMkLst>
            <pc:docMk/>
            <pc:sldMk cId="2752048551" sldId="2147470419"/>
            <ac:spMk id="18" creationId="{253E04D9-12D5-4FE6-A58A-9BDDA467EFBF}"/>
          </ac:spMkLst>
        </pc:spChg>
        <pc:spChg chg="add mod">
          <ac:chgData name="Thoren, Mark" userId="74a99d50-79cf-457f-968a-aa62ddb0fd95" providerId="ADAL" clId="{3FAE7EDC-868B-43E9-A393-FC402CDF41F4}" dt="2024-10-27T14:33:44.851" v="24434" actId="1037"/>
          <ac:spMkLst>
            <pc:docMk/>
            <pc:sldMk cId="2752048551" sldId="2147470419"/>
            <ac:spMk id="20" creationId="{04ABB4BA-0DC2-FE94-804D-BD25F6B4B5E1}"/>
          </ac:spMkLst>
        </pc:spChg>
        <pc:spChg chg="add mod">
          <ac:chgData name="Thoren, Mark" userId="74a99d50-79cf-457f-968a-aa62ddb0fd95" providerId="ADAL" clId="{3FAE7EDC-868B-43E9-A393-FC402CDF41F4}" dt="2024-10-27T14:33:34.843" v="24393" actId="14100"/>
          <ac:spMkLst>
            <pc:docMk/>
            <pc:sldMk cId="2752048551" sldId="2147470419"/>
            <ac:spMk id="21" creationId="{9DF12F3C-FDBB-05E7-ECA8-55D2B4EA6123}"/>
          </ac:spMkLst>
        </pc:spChg>
        <pc:spChg chg="add mod">
          <ac:chgData name="Thoren, Mark" userId="74a99d50-79cf-457f-968a-aa62ddb0fd95" providerId="ADAL" clId="{3FAE7EDC-868B-43E9-A393-FC402CDF41F4}" dt="2024-10-27T14:32:04.292" v="24324" actId="1038"/>
          <ac:spMkLst>
            <pc:docMk/>
            <pc:sldMk cId="2752048551" sldId="2147470419"/>
            <ac:spMk id="22" creationId="{137624DF-245A-2533-BB42-34CA995DE297}"/>
          </ac:spMkLst>
        </pc:spChg>
        <pc:spChg chg="mod">
          <ac:chgData name="Thoren, Mark" userId="74a99d50-79cf-457f-968a-aa62ddb0fd95" providerId="ADAL" clId="{3FAE7EDC-868B-43E9-A393-FC402CDF41F4}" dt="2024-10-27T14:33:44.851" v="24434" actId="1037"/>
          <ac:spMkLst>
            <pc:docMk/>
            <pc:sldMk cId="2752048551" sldId="2147470419"/>
            <ac:spMk id="26" creationId="{97D46399-8894-FD34-AF07-6C1823E931E5}"/>
          </ac:spMkLst>
        </pc:spChg>
        <pc:spChg chg="mod">
          <ac:chgData name="Thoren, Mark" userId="74a99d50-79cf-457f-968a-aa62ddb0fd95" providerId="ADAL" clId="{3FAE7EDC-868B-43E9-A393-FC402CDF41F4}" dt="2024-10-27T14:33:44.851" v="24434" actId="1037"/>
          <ac:spMkLst>
            <pc:docMk/>
            <pc:sldMk cId="2752048551" sldId="2147470419"/>
            <ac:spMk id="32" creationId="{92DF6FE0-3616-6810-6B7F-03BFA6FDBC3F}"/>
          </ac:spMkLst>
        </pc:spChg>
        <pc:spChg chg="mod">
          <ac:chgData name="Thoren, Mark" userId="74a99d50-79cf-457f-968a-aa62ddb0fd95" providerId="ADAL" clId="{3FAE7EDC-868B-43E9-A393-FC402CDF41F4}" dt="2024-10-27T14:33:44.851" v="24434" actId="1037"/>
          <ac:spMkLst>
            <pc:docMk/>
            <pc:sldMk cId="2752048551" sldId="2147470419"/>
            <ac:spMk id="37" creationId="{E3D966F0-0AFD-ED0B-D461-C5D4335B3AFF}"/>
          </ac:spMkLst>
        </pc:spChg>
        <pc:grpChg chg="add mod">
          <ac:chgData name="Thoren, Mark" userId="74a99d50-79cf-457f-968a-aa62ddb0fd95" providerId="ADAL" clId="{3FAE7EDC-868B-43E9-A393-FC402CDF41F4}" dt="2024-10-27T14:35:45.716" v="24449" actId="1076"/>
          <ac:grpSpMkLst>
            <pc:docMk/>
            <pc:sldMk cId="2752048551" sldId="2147470419"/>
            <ac:grpSpMk id="24" creationId="{82886BAC-4EB3-7606-5047-362C53E7558B}"/>
          </ac:grpSpMkLst>
        </pc:grpChg>
        <pc:grpChg chg="add mod">
          <ac:chgData name="Thoren, Mark" userId="74a99d50-79cf-457f-968a-aa62ddb0fd95" providerId="ADAL" clId="{3FAE7EDC-868B-43E9-A393-FC402CDF41F4}" dt="2024-10-27T14:33:54.923" v="24436" actId="1076"/>
          <ac:grpSpMkLst>
            <pc:docMk/>
            <pc:sldMk cId="2752048551" sldId="2147470419"/>
            <ac:grpSpMk id="30" creationId="{FDD4EC57-50E7-9EFC-67D7-F6A2C15014C2}"/>
          </ac:grpSpMkLst>
        </pc:grpChg>
        <pc:grpChg chg="add mod">
          <ac:chgData name="Thoren, Mark" userId="74a99d50-79cf-457f-968a-aa62ddb0fd95" providerId="ADAL" clId="{3FAE7EDC-868B-43E9-A393-FC402CDF41F4}" dt="2024-10-27T14:33:44.851" v="24434" actId="1037"/>
          <ac:grpSpMkLst>
            <pc:docMk/>
            <pc:sldMk cId="2752048551" sldId="2147470419"/>
            <ac:grpSpMk id="35" creationId="{BD9C1C80-FDCF-25C0-C3C5-E358EDC2B986}"/>
          </ac:grpSpMkLst>
        </pc:grpChg>
        <pc:picChg chg="mod">
          <ac:chgData name="Thoren, Mark" userId="74a99d50-79cf-457f-968a-aa62ddb0fd95" providerId="ADAL" clId="{3FAE7EDC-868B-43E9-A393-FC402CDF41F4}" dt="2024-10-27T14:33:44.851" v="24434" actId="1037"/>
          <ac:picMkLst>
            <pc:docMk/>
            <pc:sldMk cId="2752048551" sldId="2147470419"/>
            <ac:picMk id="25" creationId="{DE1B2D5E-FF7F-B701-6477-621F4958F9BD}"/>
          </ac:picMkLst>
        </pc:picChg>
        <pc:picChg chg="add mod">
          <ac:chgData name="Thoren, Mark" userId="74a99d50-79cf-457f-968a-aa62ddb0fd95" providerId="ADAL" clId="{3FAE7EDC-868B-43E9-A393-FC402CDF41F4}" dt="2024-10-27T14:35:17.340" v="24445" actId="1076"/>
          <ac:picMkLst>
            <pc:docMk/>
            <pc:sldMk cId="2752048551" sldId="2147470419"/>
            <ac:picMk id="29" creationId="{BACB0905-5D6A-2F61-E752-32BC05BACC53}"/>
          </ac:picMkLst>
        </pc:picChg>
        <pc:picChg chg="mod">
          <ac:chgData name="Thoren, Mark" userId="74a99d50-79cf-457f-968a-aa62ddb0fd95" providerId="ADAL" clId="{3FAE7EDC-868B-43E9-A393-FC402CDF41F4}" dt="2024-10-27T14:33:44.851" v="24434" actId="1037"/>
          <ac:picMkLst>
            <pc:docMk/>
            <pc:sldMk cId="2752048551" sldId="2147470419"/>
            <ac:picMk id="31" creationId="{4034E326-0F24-D879-C3BA-AEC3FB50C949}"/>
          </ac:picMkLst>
        </pc:picChg>
        <pc:picChg chg="add mod">
          <ac:chgData name="Thoren, Mark" userId="74a99d50-79cf-457f-968a-aa62ddb0fd95" providerId="ADAL" clId="{3FAE7EDC-868B-43E9-A393-FC402CDF41F4}" dt="2024-10-27T14:34:00.432" v="24437" actId="1076"/>
          <ac:picMkLst>
            <pc:docMk/>
            <pc:sldMk cId="2752048551" sldId="2147470419"/>
            <ac:picMk id="34" creationId="{B69A7D9C-583B-52D9-C94A-E29BD8A92D7B}"/>
          </ac:picMkLst>
        </pc:picChg>
        <pc:picChg chg="mod">
          <ac:chgData name="Thoren, Mark" userId="74a99d50-79cf-457f-968a-aa62ddb0fd95" providerId="ADAL" clId="{3FAE7EDC-868B-43E9-A393-FC402CDF41F4}" dt="2024-10-27T14:33:44.851" v="24434" actId="1037"/>
          <ac:picMkLst>
            <pc:docMk/>
            <pc:sldMk cId="2752048551" sldId="2147470419"/>
            <ac:picMk id="36" creationId="{52D9F572-679A-71C1-C9CE-9F412D5F50BD}"/>
          </ac:picMkLst>
        </pc:picChg>
        <pc:picChg chg="add mod">
          <ac:chgData name="Thoren, Mark" userId="74a99d50-79cf-457f-968a-aa62ddb0fd95" providerId="ADAL" clId="{3FAE7EDC-868B-43E9-A393-FC402CDF41F4}" dt="2024-10-27T14:33:44.851" v="24434" actId="1037"/>
          <ac:picMkLst>
            <pc:docMk/>
            <pc:sldMk cId="2752048551" sldId="2147470419"/>
            <ac:picMk id="38" creationId="{C1051BF2-054E-F5EC-EBA4-D791493B5D0B}"/>
          </ac:picMkLst>
        </pc:picChg>
        <pc:picChg chg="add mod">
          <ac:chgData name="Thoren, Mark" userId="74a99d50-79cf-457f-968a-aa62ddb0fd95" providerId="ADAL" clId="{3FAE7EDC-868B-43E9-A393-FC402CDF41F4}" dt="2024-10-27T14:35:19.556" v="24446" actId="1076"/>
          <ac:picMkLst>
            <pc:docMk/>
            <pc:sldMk cId="2752048551" sldId="2147470419"/>
            <ac:picMk id="40" creationId="{0A2F369C-396A-B4D5-CB78-C293A57799F3}"/>
          </ac:picMkLst>
        </pc:picChg>
      </pc:sldChg>
      <pc:sldChg chg="addSp delSp modSp new del mod ord modClrScheme chgLayout">
        <pc:chgData name="Thoren, Mark" userId="74a99d50-79cf-457f-968a-aa62ddb0fd95" providerId="ADAL" clId="{3FAE7EDC-868B-43E9-A393-FC402CDF41F4}" dt="2024-10-28T17:53:03.878" v="29323" actId="47"/>
        <pc:sldMkLst>
          <pc:docMk/>
          <pc:sldMk cId="1824008912" sldId="2147470420"/>
        </pc:sldMkLst>
      </pc:sldChg>
      <pc:sldChg chg="modSp new del mod ord modClrScheme chgLayout">
        <pc:chgData name="Thoren, Mark" userId="74a99d50-79cf-457f-968a-aa62ddb0fd95" providerId="ADAL" clId="{3FAE7EDC-868B-43E9-A393-FC402CDF41F4}" dt="2024-10-22T23:27:38.716" v="17798" actId="47"/>
        <pc:sldMkLst>
          <pc:docMk/>
          <pc:sldMk cId="4100311729" sldId="2147470421"/>
        </pc:sldMkLst>
      </pc:sldChg>
      <pc:sldChg chg="modSp new del mod ord modClrScheme chgLayout">
        <pc:chgData name="Thoren, Mark" userId="74a99d50-79cf-457f-968a-aa62ddb0fd95" providerId="ADAL" clId="{3FAE7EDC-868B-43E9-A393-FC402CDF41F4}" dt="2024-10-29T00:06:15.767" v="36093" actId="47"/>
        <pc:sldMkLst>
          <pc:docMk/>
          <pc:sldMk cId="2015016227" sldId="2147470422"/>
        </pc:sldMkLst>
      </pc:sldChg>
      <pc:sldChg chg="addSp delSp modSp new mod ord modClrScheme chgLayout">
        <pc:chgData name="Thoren, Mark" userId="74a99d50-79cf-457f-968a-aa62ddb0fd95" providerId="ADAL" clId="{3FAE7EDC-868B-43E9-A393-FC402CDF41F4}" dt="2024-10-27T19:58:19.519" v="27045" actId="1076"/>
        <pc:sldMkLst>
          <pc:docMk/>
          <pc:sldMk cId="3154483087" sldId="2147470423"/>
        </pc:sldMkLst>
        <pc:spChg chg="mod ord">
          <ac:chgData name="Thoren, Mark" userId="74a99d50-79cf-457f-968a-aa62ddb0fd95" providerId="ADAL" clId="{3FAE7EDC-868B-43E9-A393-FC402CDF41F4}" dt="2024-10-27T19:58:13.475" v="27042" actId="1076"/>
          <ac:spMkLst>
            <pc:docMk/>
            <pc:sldMk cId="3154483087" sldId="2147470423"/>
            <ac:spMk id="3" creationId="{B5A47EC6-3389-5021-7A7A-DB784EE8F3AB}"/>
          </ac:spMkLst>
        </pc:spChg>
        <pc:spChg chg="mod ord">
          <ac:chgData name="Thoren, Mark" userId="74a99d50-79cf-457f-968a-aa62ddb0fd95" providerId="ADAL" clId="{3FAE7EDC-868B-43E9-A393-FC402CDF41F4}" dt="2024-10-22T02:41:53.851" v="17645" actId="700"/>
          <ac:spMkLst>
            <pc:docMk/>
            <pc:sldMk cId="3154483087" sldId="2147470423"/>
            <ac:spMk id="4" creationId="{591F33AC-D944-B17F-ADD0-CB1DD9D6B335}"/>
          </ac:spMkLst>
        </pc:spChg>
        <pc:spChg chg="mod ord">
          <ac:chgData name="Thoren, Mark" userId="74a99d50-79cf-457f-968a-aa62ddb0fd95" providerId="ADAL" clId="{3FAE7EDC-868B-43E9-A393-FC402CDF41F4}" dt="2024-10-22T02:41:53.851" v="17645" actId="700"/>
          <ac:spMkLst>
            <pc:docMk/>
            <pc:sldMk cId="3154483087" sldId="2147470423"/>
            <ac:spMk id="5" creationId="{C25C11D6-B1B9-514B-A299-A005AA1EAAFE}"/>
          </ac:spMkLst>
        </pc:spChg>
        <pc:spChg chg="mod ord">
          <ac:chgData name="Thoren, Mark" userId="74a99d50-79cf-457f-968a-aa62ddb0fd95" providerId="ADAL" clId="{3FAE7EDC-868B-43E9-A393-FC402CDF41F4}" dt="2024-10-22T02:41:53.851" v="17645" actId="700"/>
          <ac:spMkLst>
            <pc:docMk/>
            <pc:sldMk cId="3154483087" sldId="2147470423"/>
            <ac:spMk id="6" creationId="{EC4D8A62-CCF0-CB8C-6C2C-64DB563998D9}"/>
          </ac:spMkLst>
        </pc:spChg>
        <pc:picChg chg="add mod">
          <ac:chgData name="Thoren, Mark" userId="74a99d50-79cf-457f-968a-aa62ddb0fd95" providerId="ADAL" clId="{3FAE7EDC-868B-43E9-A393-FC402CDF41F4}" dt="2024-10-27T19:58:16.518" v="27044" actId="1076"/>
          <ac:picMkLst>
            <pc:docMk/>
            <pc:sldMk cId="3154483087" sldId="2147470423"/>
            <ac:picMk id="8" creationId="{8BDC2937-EC07-CAB7-07F9-9A549F30A5B8}"/>
          </ac:picMkLst>
        </pc:picChg>
        <pc:picChg chg="add mod">
          <ac:chgData name="Thoren, Mark" userId="74a99d50-79cf-457f-968a-aa62ddb0fd95" providerId="ADAL" clId="{3FAE7EDC-868B-43E9-A393-FC402CDF41F4}" dt="2024-10-27T19:58:19.519" v="27045" actId="1076"/>
          <ac:picMkLst>
            <pc:docMk/>
            <pc:sldMk cId="3154483087" sldId="2147470423"/>
            <ac:picMk id="10" creationId="{0D2B4C67-FC62-21AC-875B-3EFA438BA02B}"/>
          </ac:picMkLst>
        </pc:picChg>
      </pc:sldChg>
      <pc:sldChg chg="addSp delSp modSp new mod ord modClrScheme chgLayout">
        <pc:chgData name="Thoren, Mark" userId="74a99d50-79cf-457f-968a-aa62ddb0fd95" providerId="ADAL" clId="{3FAE7EDC-868B-43E9-A393-FC402CDF41F4}" dt="2024-10-28T18:43:31.606" v="29972" actId="14100"/>
        <pc:sldMkLst>
          <pc:docMk/>
          <pc:sldMk cId="3794972237" sldId="2147470424"/>
        </pc:sldMkLst>
        <pc:spChg chg="mod ord">
          <ac:chgData name="Thoren, Mark" userId="74a99d50-79cf-457f-968a-aa62ddb0fd95" providerId="ADAL" clId="{3FAE7EDC-868B-43E9-A393-FC402CDF41F4}" dt="2024-10-22T02:42:42.973" v="17646" actId="700"/>
          <ac:spMkLst>
            <pc:docMk/>
            <pc:sldMk cId="3794972237" sldId="2147470424"/>
            <ac:spMk id="3" creationId="{B5014EA0-5957-C534-8A27-76512D114217}"/>
          </ac:spMkLst>
        </pc:spChg>
        <pc:spChg chg="mod ord">
          <ac:chgData name="Thoren, Mark" userId="74a99d50-79cf-457f-968a-aa62ddb0fd95" providerId="ADAL" clId="{3FAE7EDC-868B-43E9-A393-FC402CDF41F4}" dt="2024-10-22T02:42:42.973" v="17646" actId="700"/>
          <ac:spMkLst>
            <pc:docMk/>
            <pc:sldMk cId="3794972237" sldId="2147470424"/>
            <ac:spMk id="4" creationId="{453C82D9-F002-B036-8493-33792AEF7707}"/>
          </ac:spMkLst>
        </pc:spChg>
        <pc:spChg chg="mod ord">
          <ac:chgData name="Thoren, Mark" userId="74a99d50-79cf-457f-968a-aa62ddb0fd95" providerId="ADAL" clId="{3FAE7EDC-868B-43E9-A393-FC402CDF41F4}" dt="2024-10-22T02:42:42.973" v="17646" actId="700"/>
          <ac:spMkLst>
            <pc:docMk/>
            <pc:sldMk cId="3794972237" sldId="2147470424"/>
            <ac:spMk id="5" creationId="{F533754E-8527-FC1F-D946-B1C8A1AB6A7D}"/>
          </ac:spMkLst>
        </pc:spChg>
        <pc:spChg chg="mod ord">
          <ac:chgData name="Thoren, Mark" userId="74a99d50-79cf-457f-968a-aa62ddb0fd95" providerId="ADAL" clId="{3FAE7EDC-868B-43E9-A393-FC402CDF41F4}" dt="2024-10-22T02:42:42.973" v="17646" actId="700"/>
          <ac:spMkLst>
            <pc:docMk/>
            <pc:sldMk cId="3794972237" sldId="2147470424"/>
            <ac:spMk id="6" creationId="{92C34FD3-6490-68A8-4618-9AB9977F3A82}"/>
          </ac:spMkLst>
        </pc:spChg>
        <pc:spChg chg="add mod ord">
          <ac:chgData name="Thoren, Mark" userId="74a99d50-79cf-457f-968a-aa62ddb0fd95" providerId="ADAL" clId="{3FAE7EDC-868B-43E9-A393-FC402CDF41F4}" dt="2024-10-28T18:43:31.606" v="29972" actId="14100"/>
          <ac:spMkLst>
            <pc:docMk/>
            <pc:sldMk cId="3794972237" sldId="2147470424"/>
            <ac:spMk id="7" creationId="{1E74AB2F-F231-D26D-30A8-2E2EDA51DEA2}"/>
          </ac:spMkLst>
        </pc:spChg>
        <pc:picChg chg="add mod">
          <ac:chgData name="Thoren, Mark" userId="74a99d50-79cf-457f-968a-aa62ddb0fd95" providerId="ADAL" clId="{3FAE7EDC-868B-43E9-A393-FC402CDF41F4}" dt="2024-10-28T18:43:29.691" v="29971" actId="1076"/>
          <ac:picMkLst>
            <pc:docMk/>
            <pc:sldMk cId="3794972237" sldId="2147470424"/>
            <ac:picMk id="2" creationId="{217742A9-AF42-F587-F0B3-C74ECFE2EE71}"/>
          </ac:picMkLst>
        </pc:picChg>
        <pc:picChg chg="add mod">
          <ac:chgData name="Thoren, Mark" userId="74a99d50-79cf-457f-968a-aa62ddb0fd95" providerId="ADAL" clId="{3FAE7EDC-868B-43E9-A393-FC402CDF41F4}" dt="2024-10-28T18:34:23.029" v="29466" actId="1076"/>
          <ac:picMkLst>
            <pc:docMk/>
            <pc:sldMk cId="3794972237" sldId="2147470424"/>
            <ac:picMk id="8" creationId="{33A1F18B-8106-D820-0036-E8AA7AC769BD}"/>
          </ac:picMkLst>
        </pc:picChg>
      </pc:sldChg>
      <pc:sldChg chg="addSp delSp modSp add mod modClrScheme chgLayout">
        <pc:chgData name="Thoren, Mark" userId="74a99d50-79cf-457f-968a-aa62ddb0fd95" providerId="ADAL" clId="{3FAE7EDC-868B-43E9-A393-FC402CDF41F4}" dt="2024-10-27T17:39:27.546" v="26279" actId="14100"/>
        <pc:sldMkLst>
          <pc:docMk/>
          <pc:sldMk cId="3750261819" sldId="2147470425"/>
        </pc:sldMkLst>
        <pc:spChg chg="mod ord">
          <ac:chgData name="Thoren, Mark" userId="74a99d50-79cf-457f-968a-aa62ddb0fd95" providerId="ADAL" clId="{3FAE7EDC-868B-43E9-A393-FC402CDF41F4}" dt="2024-10-27T16:20:59.110" v="24565" actId="20577"/>
          <ac:spMkLst>
            <pc:docMk/>
            <pc:sldMk cId="3750261819" sldId="2147470425"/>
            <ac:spMk id="3" creationId="{A6C0D5D3-A2C4-AA84-BB2E-B0A8A87D944D}"/>
          </ac:spMkLst>
        </pc:spChg>
        <pc:spChg chg="mod ord">
          <ac:chgData name="Thoren, Mark" userId="74a99d50-79cf-457f-968a-aa62ddb0fd95" providerId="ADAL" clId="{3FAE7EDC-868B-43E9-A393-FC402CDF41F4}" dt="2024-10-22T02:41:53.851" v="17645" actId="700"/>
          <ac:spMkLst>
            <pc:docMk/>
            <pc:sldMk cId="3750261819" sldId="2147470425"/>
            <ac:spMk id="4" creationId="{E7C25117-8C2B-8E1C-5384-DED658A9739D}"/>
          </ac:spMkLst>
        </pc:spChg>
        <pc:spChg chg="mod ord">
          <ac:chgData name="Thoren, Mark" userId="74a99d50-79cf-457f-968a-aa62ddb0fd95" providerId="ADAL" clId="{3FAE7EDC-868B-43E9-A393-FC402CDF41F4}" dt="2024-10-22T02:41:53.851" v="17645" actId="700"/>
          <ac:spMkLst>
            <pc:docMk/>
            <pc:sldMk cId="3750261819" sldId="2147470425"/>
            <ac:spMk id="5" creationId="{FDFC6217-0E49-FE6A-5F92-854B02AEDA35}"/>
          </ac:spMkLst>
        </pc:spChg>
        <pc:spChg chg="mod ord">
          <ac:chgData name="Thoren, Mark" userId="74a99d50-79cf-457f-968a-aa62ddb0fd95" providerId="ADAL" clId="{3FAE7EDC-868B-43E9-A393-FC402CDF41F4}" dt="2024-10-22T02:41:53.851" v="17645" actId="700"/>
          <ac:spMkLst>
            <pc:docMk/>
            <pc:sldMk cId="3750261819" sldId="2147470425"/>
            <ac:spMk id="6" creationId="{17AE6204-3B2C-6A16-76DB-35FE6EAA0C6A}"/>
          </ac:spMkLst>
        </pc:spChg>
        <pc:spChg chg="add mod ord">
          <ac:chgData name="Thoren, Mark" userId="74a99d50-79cf-457f-968a-aa62ddb0fd95" providerId="ADAL" clId="{3FAE7EDC-868B-43E9-A393-FC402CDF41F4}" dt="2024-10-27T17:39:27.546" v="26279" actId="14100"/>
          <ac:spMkLst>
            <pc:docMk/>
            <pc:sldMk cId="3750261819" sldId="2147470425"/>
            <ac:spMk id="8" creationId="{093657E3-E448-6D72-EF53-B8CD5C309E2A}"/>
          </ac:spMkLst>
        </pc:spChg>
        <pc:picChg chg="add mod">
          <ac:chgData name="Thoren, Mark" userId="74a99d50-79cf-457f-968a-aa62ddb0fd95" providerId="ADAL" clId="{3FAE7EDC-868B-43E9-A393-FC402CDF41F4}" dt="2024-10-27T17:39:05.433" v="26210" actId="1076"/>
          <ac:picMkLst>
            <pc:docMk/>
            <pc:sldMk cId="3750261819" sldId="2147470425"/>
            <ac:picMk id="7" creationId="{524618B6-24F7-06F5-1EA0-38FE10E41BA7}"/>
          </ac:picMkLst>
        </pc:picChg>
      </pc:sldChg>
      <pc:sldChg chg="addSp delSp modSp new mod ord modClrScheme chgLayout">
        <pc:chgData name="Thoren, Mark" userId="74a99d50-79cf-457f-968a-aa62ddb0fd95" providerId="ADAL" clId="{3FAE7EDC-868B-43E9-A393-FC402CDF41F4}" dt="2024-10-28T23:02:09.117" v="33182" actId="1036"/>
        <pc:sldMkLst>
          <pc:docMk/>
          <pc:sldMk cId="2179417709" sldId="2147470426"/>
        </pc:sldMkLst>
        <pc:spChg chg="del mod ord">
          <ac:chgData name="Thoren, Mark" userId="74a99d50-79cf-457f-968a-aa62ddb0fd95" providerId="ADAL" clId="{3FAE7EDC-868B-43E9-A393-FC402CDF41F4}" dt="2024-10-28T23:00:26.033" v="32939" actId="478"/>
          <ac:spMkLst>
            <pc:docMk/>
            <pc:sldMk cId="2179417709" sldId="2147470426"/>
            <ac:spMk id="2" creationId="{0F0C3922-570E-0CA6-EDA7-F73F34A5A13B}"/>
          </ac:spMkLst>
        </pc:spChg>
        <pc:spChg chg="mod ord">
          <ac:chgData name="Thoren, Mark" userId="74a99d50-79cf-457f-968a-aa62ddb0fd95" providerId="ADAL" clId="{3FAE7EDC-868B-43E9-A393-FC402CDF41F4}" dt="2024-10-28T23:00:10.418" v="32936" actId="20577"/>
          <ac:spMkLst>
            <pc:docMk/>
            <pc:sldMk cId="2179417709" sldId="2147470426"/>
            <ac:spMk id="3" creationId="{3698BEE2-DC40-3F0C-43D8-2BA088B1901D}"/>
          </ac:spMkLst>
        </pc:spChg>
        <pc:spChg chg="mod ord">
          <ac:chgData name="Thoren, Mark" userId="74a99d50-79cf-457f-968a-aa62ddb0fd95" providerId="ADAL" clId="{3FAE7EDC-868B-43E9-A393-FC402CDF41F4}" dt="2024-10-22T02:41:53.851" v="17645" actId="700"/>
          <ac:spMkLst>
            <pc:docMk/>
            <pc:sldMk cId="2179417709" sldId="2147470426"/>
            <ac:spMk id="4" creationId="{881FFC09-EFF1-A646-C30D-4DA35A9BBAD8}"/>
          </ac:spMkLst>
        </pc:spChg>
        <pc:spChg chg="mod ord">
          <ac:chgData name="Thoren, Mark" userId="74a99d50-79cf-457f-968a-aa62ddb0fd95" providerId="ADAL" clId="{3FAE7EDC-868B-43E9-A393-FC402CDF41F4}" dt="2024-10-22T02:41:53.851" v="17645" actId="700"/>
          <ac:spMkLst>
            <pc:docMk/>
            <pc:sldMk cId="2179417709" sldId="2147470426"/>
            <ac:spMk id="5" creationId="{29028665-976A-AF73-B100-B8A3D55AA47F}"/>
          </ac:spMkLst>
        </pc:spChg>
        <pc:spChg chg="mod ord">
          <ac:chgData name="Thoren, Mark" userId="74a99d50-79cf-457f-968a-aa62ddb0fd95" providerId="ADAL" clId="{3FAE7EDC-868B-43E9-A393-FC402CDF41F4}" dt="2024-10-22T02:41:53.851" v="17645" actId="700"/>
          <ac:spMkLst>
            <pc:docMk/>
            <pc:sldMk cId="2179417709" sldId="2147470426"/>
            <ac:spMk id="6" creationId="{2372ACAA-05AE-259F-A605-735B17A71371}"/>
          </ac:spMkLst>
        </pc:spChg>
        <pc:spChg chg="add del mod">
          <ac:chgData name="Thoren, Mark" userId="74a99d50-79cf-457f-968a-aa62ddb0fd95" providerId="ADAL" clId="{3FAE7EDC-868B-43E9-A393-FC402CDF41F4}" dt="2024-10-28T23:01:12.604" v="33031" actId="478"/>
          <ac:spMkLst>
            <pc:docMk/>
            <pc:sldMk cId="2179417709" sldId="2147470426"/>
            <ac:spMk id="7" creationId="{A7909720-B89A-73F1-72C0-3EFEDEB28DE7}"/>
          </ac:spMkLst>
        </pc:spChg>
        <pc:spChg chg="add del mod">
          <ac:chgData name="Thoren, Mark" userId="74a99d50-79cf-457f-968a-aa62ddb0fd95" providerId="ADAL" clId="{3FAE7EDC-868B-43E9-A393-FC402CDF41F4}" dt="2024-10-28T23:01:12.604" v="33031" actId="478"/>
          <ac:spMkLst>
            <pc:docMk/>
            <pc:sldMk cId="2179417709" sldId="2147470426"/>
            <ac:spMk id="8" creationId="{6461A65C-E547-85C9-DD2E-332D4805CD0F}"/>
          </ac:spMkLst>
        </pc:spChg>
        <pc:spChg chg="add del mod">
          <ac:chgData name="Thoren, Mark" userId="74a99d50-79cf-457f-968a-aa62ddb0fd95" providerId="ADAL" clId="{3FAE7EDC-868B-43E9-A393-FC402CDF41F4}" dt="2024-10-28T23:01:55.776" v="33164" actId="14100"/>
          <ac:spMkLst>
            <pc:docMk/>
            <pc:sldMk cId="2179417709" sldId="2147470426"/>
            <ac:spMk id="12" creationId="{6E505A2D-0999-36B6-42CC-7A7D58C75490}"/>
          </ac:spMkLst>
        </pc:spChg>
        <pc:picChg chg="add mod">
          <ac:chgData name="Thoren, Mark" userId="74a99d50-79cf-457f-968a-aa62ddb0fd95" providerId="ADAL" clId="{3FAE7EDC-868B-43E9-A393-FC402CDF41F4}" dt="2024-10-28T23:02:09.117" v="33182" actId="1036"/>
          <ac:picMkLst>
            <pc:docMk/>
            <pc:sldMk cId="2179417709" sldId="2147470426"/>
            <ac:picMk id="10" creationId="{3A7861F5-EEA5-B187-BB3B-1CB8B04B1CB9}"/>
          </ac:picMkLst>
        </pc:picChg>
      </pc:sldChg>
      <pc:sldChg chg="modSp new mod ord modClrScheme chgLayout">
        <pc:chgData name="Thoren, Mark" userId="74a99d50-79cf-457f-968a-aa62ddb0fd95" providerId="ADAL" clId="{3FAE7EDC-868B-43E9-A393-FC402CDF41F4}" dt="2024-10-22T02:42:42.973" v="17646" actId="700"/>
        <pc:sldMkLst>
          <pc:docMk/>
          <pc:sldMk cId="3360346608" sldId="2147470427"/>
        </pc:sldMkLst>
        <pc:spChg chg="mod ord">
          <ac:chgData name="Thoren, Mark" userId="74a99d50-79cf-457f-968a-aa62ddb0fd95" providerId="ADAL" clId="{3FAE7EDC-868B-43E9-A393-FC402CDF41F4}" dt="2024-10-22T02:42:42.973" v="17646" actId="700"/>
          <ac:spMkLst>
            <pc:docMk/>
            <pc:sldMk cId="3360346608" sldId="2147470427"/>
            <ac:spMk id="2" creationId="{8E6E555C-E81F-DDE7-ADEC-40B791D2B496}"/>
          </ac:spMkLst>
        </pc:spChg>
        <pc:spChg chg="mod ord">
          <ac:chgData name="Thoren, Mark" userId="74a99d50-79cf-457f-968a-aa62ddb0fd95" providerId="ADAL" clId="{3FAE7EDC-868B-43E9-A393-FC402CDF41F4}" dt="2024-10-22T02:42:42.973" v="17646" actId="700"/>
          <ac:spMkLst>
            <pc:docMk/>
            <pc:sldMk cId="3360346608" sldId="2147470427"/>
            <ac:spMk id="3" creationId="{D67773AF-354B-B436-ABAC-E0CDE0C18221}"/>
          </ac:spMkLst>
        </pc:spChg>
        <pc:spChg chg="mod ord">
          <ac:chgData name="Thoren, Mark" userId="74a99d50-79cf-457f-968a-aa62ddb0fd95" providerId="ADAL" clId="{3FAE7EDC-868B-43E9-A393-FC402CDF41F4}" dt="2024-10-22T02:42:42.973" v="17646" actId="700"/>
          <ac:spMkLst>
            <pc:docMk/>
            <pc:sldMk cId="3360346608" sldId="2147470427"/>
            <ac:spMk id="4" creationId="{CFB5010D-7AB9-F006-11F0-B5548D9EC372}"/>
          </ac:spMkLst>
        </pc:spChg>
        <pc:spChg chg="mod ord">
          <ac:chgData name="Thoren, Mark" userId="74a99d50-79cf-457f-968a-aa62ddb0fd95" providerId="ADAL" clId="{3FAE7EDC-868B-43E9-A393-FC402CDF41F4}" dt="2024-10-22T02:42:42.973" v="17646" actId="700"/>
          <ac:spMkLst>
            <pc:docMk/>
            <pc:sldMk cId="3360346608" sldId="2147470427"/>
            <ac:spMk id="5" creationId="{494AB3EF-C655-71C4-35FB-A3DAE86B0200}"/>
          </ac:spMkLst>
        </pc:spChg>
        <pc:spChg chg="mod ord">
          <ac:chgData name="Thoren, Mark" userId="74a99d50-79cf-457f-968a-aa62ddb0fd95" providerId="ADAL" clId="{3FAE7EDC-868B-43E9-A393-FC402CDF41F4}" dt="2024-10-22T02:42:42.973" v="17646" actId="700"/>
          <ac:spMkLst>
            <pc:docMk/>
            <pc:sldMk cId="3360346608" sldId="2147470427"/>
            <ac:spMk id="6" creationId="{D975882D-D7A8-D7FA-9082-F49F45B6E117}"/>
          </ac:spMkLst>
        </pc:spChg>
      </pc:sldChg>
      <pc:sldChg chg="new del">
        <pc:chgData name="Thoren, Mark" userId="74a99d50-79cf-457f-968a-aa62ddb0fd95" providerId="ADAL" clId="{3FAE7EDC-868B-43E9-A393-FC402CDF41F4}" dt="2024-10-04T23:24:05.876" v="15588" actId="680"/>
        <pc:sldMkLst>
          <pc:docMk/>
          <pc:sldMk cId="3546288956" sldId="2147470427"/>
        </pc:sldMkLst>
      </pc:sldChg>
      <pc:sldChg chg="addSp delSp modSp add mod ord modClrScheme chgLayout">
        <pc:chgData name="Thoren, Mark" userId="74a99d50-79cf-457f-968a-aa62ddb0fd95" providerId="ADAL" clId="{3FAE7EDC-868B-43E9-A393-FC402CDF41F4}" dt="2024-10-28T17:59:55.755" v="29330" actId="478"/>
        <pc:sldMkLst>
          <pc:docMk/>
          <pc:sldMk cId="191748625" sldId="2147470428"/>
        </pc:sldMkLst>
        <pc:spChg chg="mod">
          <ac:chgData name="Thoren, Mark" userId="74a99d50-79cf-457f-968a-aa62ddb0fd95" providerId="ADAL" clId="{3FAE7EDC-868B-43E9-A393-FC402CDF41F4}" dt="2024-10-05T19:01:19.904" v="15949" actId="1076"/>
          <ac:spMkLst>
            <pc:docMk/>
            <pc:sldMk cId="191748625" sldId="2147470428"/>
            <ac:spMk id="2" creationId="{E09F0088-50BD-DAAF-89EC-9F8FD5EC39C0}"/>
          </ac:spMkLst>
        </pc:spChg>
        <pc:spChg chg="mod ord">
          <ac:chgData name="Thoren, Mark" userId="74a99d50-79cf-457f-968a-aa62ddb0fd95" providerId="ADAL" clId="{3FAE7EDC-868B-43E9-A393-FC402CDF41F4}" dt="2024-10-22T02:41:53.851" v="17645" actId="700"/>
          <ac:spMkLst>
            <pc:docMk/>
            <pc:sldMk cId="191748625" sldId="2147470428"/>
            <ac:spMk id="3" creationId="{C8CD63FC-4A37-7AD1-1157-93E1E13EEA22}"/>
          </ac:spMkLst>
        </pc:spChg>
        <pc:spChg chg="mod ord">
          <ac:chgData name="Thoren, Mark" userId="74a99d50-79cf-457f-968a-aa62ddb0fd95" providerId="ADAL" clId="{3FAE7EDC-868B-43E9-A393-FC402CDF41F4}" dt="2024-10-22T02:41:53.851" v="17645" actId="700"/>
          <ac:spMkLst>
            <pc:docMk/>
            <pc:sldMk cId="191748625" sldId="2147470428"/>
            <ac:spMk id="4" creationId="{DFA2FC40-D31F-EF17-D089-14AB64106B5C}"/>
          </ac:spMkLst>
        </pc:spChg>
        <pc:spChg chg="mod ord">
          <ac:chgData name="Thoren, Mark" userId="74a99d50-79cf-457f-968a-aa62ddb0fd95" providerId="ADAL" clId="{3FAE7EDC-868B-43E9-A393-FC402CDF41F4}" dt="2024-10-22T02:41:53.851" v="17645" actId="700"/>
          <ac:spMkLst>
            <pc:docMk/>
            <pc:sldMk cId="191748625" sldId="2147470428"/>
            <ac:spMk id="5" creationId="{38FCB378-8F9D-EE8D-4DA3-B6A78BADDC0F}"/>
          </ac:spMkLst>
        </pc:spChg>
        <pc:spChg chg="mod ord">
          <ac:chgData name="Thoren, Mark" userId="74a99d50-79cf-457f-968a-aa62ddb0fd95" providerId="ADAL" clId="{3FAE7EDC-868B-43E9-A393-FC402CDF41F4}" dt="2024-10-22T02:41:53.851" v="17645" actId="700"/>
          <ac:spMkLst>
            <pc:docMk/>
            <pc:sldMk cId="191748625" sldId="2147470428"/>
            <ac:spMk id="6" creationId="{091E8E0B-4473-6C57-9A9C-80BE46216787}"/>
          </ac:spMkLst>
        </pc:spChg>
        <pc:spChg chg="add del mod ord">
          <ac:chgData name="Thoren, Mark" userId="74a99d50-79cf-457f-968a-aa62ddb0fd95" providerId="ADAL" clId="{3FAE7EDC-868B-43E9-A393-FC402CDF41F4}" dt="2024-10-28T17:59:55.755" v="29330" actId="478"/>
          <ac:spMkLst>
            <pc:docMk/>
            <pc:sldMk cId="191748625" sldId="2147470428"/>
            <ac:spMk id="7" creationId="{2C94AFD2-E818-2EE1-37EC-8FDEA2B0D714}"/>
          </ac:spMkLst>
        </pc:spChg>
        <pc:spChg chg="mod">
          <ac:chgData name="Thoren, Mark" userId="74a99d50-79cf-457f-968a-aa62ddb0fd95" providerId="ADAL" clId="{3FAE7EDC-868B-43E9-A393-FC402CDF41F4}" dt="2024-10-05T19:04:19.508" v="15974" actId="1076"/>
          <ac:spMkLst>
            <pc:docMk/>
            <pc:sldMk cId="191748625" sldId="2147470428"/>
            <ac:spMk id="8" creationId="{E32F832E-DB33-4A15-2A9A-985D663292D5}"/>
          </ac:spMkLst>
        </pc:spChg>
        <pc:spChg chg="mod">
          <ac:chgData name="Thoren, Mark" userId="74a99d50-79cf-457f-968a-aa62ddb0fd95" providerId="ADAL" clId="{3FAE7EDC-868B-43E9-A393-FC402CDF41F4}" dt="2024-10-05T19:04:23.884" v="15975" actId="1076"/>
          <ac:spMkLst>
            <pc:docMk/>
            <pc:sldMk cId="191748625" sldId="2147470428"/>
            <ac:spMk id="14" creationId="{11DCCADE-45ED-7997-0EC2-DACDA763FB02}"/>
          </ac:spMkLst>
        </pc:spChg>
        <pc:spChg chg="add mod">
          <ac:chgData name="Thoren, Mark" userId="74a99d50-79cf-457f-968a-aa62ddb0fd95" providerId="ADAL" clId="{3FAE7EDC-868B-43E9-A393-FC402CDF41F4}" dt="2024-10-05T19:01:14.592" v="15947" actId="14100"/>
          <ac:spMkLst>
            <pc:docMk/>
            <pc:sldMk cId="191748625" sldId="2147470428"/>
            <ac:spMk id="15" creationId="{F5217488-3534-117A-3E29-0F62FE82C757}"/>
          </ac:spMkLst>
        </pc:spChg>
        <pc:spChg chg="add mod">
          <ac:chgData name="Thoren, Mark" userId="74a99d50-79cf-457f-968a-aa62ddb0fd95" providerId="ADAL" clId="{3FAE7EDC-868B-43E9-A393-FC402CDF41F4}" dt="2024-10-05T19:01:17.004" v="15948" actId="1076"/>
          <ac:spMkLst>
            <pc:docMk/>
            <pc:sldMk cId="191748625" sldId="2147470428"/>
            <ac:spMk id="20" creationId="{37839B58-A9FE-71F0-C4E8-C8F016AF77CA}"/>
          </ac:spMkLst>
        </pc:spChg>
        <pc:picChg chg="mod">
          <ac:chgData name="Thoren, Mark" userId="74a99d50-79cf-457f-968a-aa62ddb0fd95" providerId="ADAL" clId="{3FAE7EDC-868B-43E9-A393-FC402CDF41F4}" dt="2024-10-05T19:00:19.632" v="15926" actId="14100"/>
          <ac:picMkLst>
            <pc:docMk/>
            <pc:sldMk cId="191748625" sldId="2147470428"/>
            <ac:picMk id="19" creationId="{1E1C8935-2371-E290-FC3B-216A37E461EA}"/>
          </ac:picMkLst>
        </pc:picChg>
      </pc:sldChg>
      <pc:sldChg chg="modSp new del mod modClrScheme chgLayout">
        <pc:chgData name="Thoren, Mark" userId="74a99d50-79cf-457f-968a-aa62ddb0fd95" providerId="ADAL" clId="{3FAE7EDC-868B-43E9-A393-FC402CDF41F4}" dt="2024-10-25T18:45:53.659" v="20248" actId="47"/>
        <pc:sldMkLst>
          <pc:docMk/>
          <pc:sldMk cId="2410359390" sldId="2147470429"/>
        </pc:sldMkLst>
      </pc:sldChg>
      <pc:sldChg chg="addSp delSp modSp mod modClrScheme chgLayout">
        <pc:chgData name="Thoren, Mark" userId="74a99d50-79cf-457f-968a-aa62ddb0fd95" providerId="ADAL" clId="{3FAE7EDC-868B-43E9-A393-FC402CDF41F4}" dt="2024-10-22T02:48:59.869" v="17680" actId="1035"/>
        <pc:sldMkLst>
          <pc:docMk/>
          <pc:sldMk cId="135483459" sldId="2147479816"/>
        </pc:sldMkLst>
        <pc:spChg chg="mod ord">
          <ac:chgData name="Thoren, Mark" userId="74a99d50-79cf-457f-968a-aa62ddb0fd95" providerId="ADAL" clId="{3FAE7EDC-868B-43E9-A393-FC402CDF41F4}" dt="2024-10-22T02:48:59.869" v="17680" actId="1035"/>
          <ac:spMkLst>
            <pc:docMk/>
            <pc:sldMk cId="135483459" sldId="2147479816"/>
            <ac:spMk id="6" creationId="{AC468577-1D4C-DC73-4D6E-337D7775A54B}"/>
          </ac:spMkLst>
        </pc:spChg>
        <pc:spChg chg="mod ord">
          <ac:chgData name="Thoren, Mark" userId="74a99d50-79cf-457f-968a-aa62ddb0fd95" providerId="ADAL" clId="{3FAE7EDC-868B-43E9-A393-FC402CDF41F4}" dt="2024-10-22T02:35:19.379" v="17627" actId="700"/>
          <ac:spMkLst>
            <pc:docMk/>
            <pc:sldMk cId="135483459" sldId="2147479816"/>
            <ac:spMk id="7" creationId="{853FD477-4573-CC04-22C3-721EEDD82977}"/>
          </ac:spMkLst>
        </pc:spChg>
      </pc:sldChg>
      <pc:sldChg chg="addSp modSp del mod modClrScheme chgLayout">
        <pc:chgData name="Thoren, Mark" userId="74a99d50-79cf-457f-968a-aa62ddb0fd95" providerId="ADAL" clId="{3FAE7EDC-868B-43E9-A393-FC402CDF41F4}" dt="2024-10-28T17:18:52.878" v="29067" actId="47"/>
        <pc:sldMkLst>
          <pc:docMk/>
          <pc:sldMk cId="4059733960" sldId="2147479846"/>
        </pc:sldMkLst>
      </pc:sldChg>
      <pc:sldChg chg="addSp delSp modSp mod modClrScheme chgLayout">
        <pc:chgData name="Thoren, Mark" userId="74a99d50-79cf-457f-968a-aa62ddb0fd95" providerId="ADAL" clId="{3FAE7EDC-868B-43E9-A393-FC402CDF41F4}" dt="2024-10-29T00:05:32.431" v="36089" actId="478"/>
        <pc:sldMkLst>
          <pc:docMk/>
          <pc:sldMk cId="3268619075" sldId="2147479847"/>
        </pc:sldMkLst>
        <pc:spChg chg="mod ord">
          <ac:chgData name="Thoren, Mark" userId="74a99d50-79cf-457f-968a-aa62ddb0fd95" providerId="ADAL" clId="{3FAE7EDC-868B-43E9-A393-FC402CDF41F4}" dt="2024-10-22T02:41:53.851" v="17645" actId="700"/>
          <ac:spMkLst>
            <pc:docMk/>
            <pc:sldMk cId="3268619075" sldId="2147479847"/>
            <ac:spMk id="2" creationId="{4A4CCCFE-1C00-DC77-84A8-996CD623DB63}"/>
          </ac:spMkLst>
        </pc:spChg>
        <pc:spChg chg="mod ord">
          <ac:chgData name="Thoren, Mark" userId="74a99d50-79cf-457f-968a-aa62ddb0fd95" providerId="ADAL" clId="{3FAE7EDC-868B-43E9-A393-FC402CDF41F4}" dt="2024-10-22T02:41:53.851" v="17645" actId="700"/>
          <ac:spMkLst>
            <pc:docMk/>
            <pc:sldMk cId="3268619075" sldId="2147479847"/>
            <ac:spMk id="3" creationId="{97DABFDF-FEF0-F98D-E803-2390B57BB147}"/>
          </ac:spMkLst>
        </pc:spChg>
        <pc:spChg chg="mod ord">
          <ac:chgData name="Thoren, Mark" userId="74a99d50-79cf-457f-968a-aa62ddb0fd95" providerId="ADAL" clId="{3FAE7EDC-868B-43E9-A393-FC402CDF41F4}" dt="2024-10-22T02:41:53.851" v="17645" actId="700"/>
          <ac:spMkLst>
            <pc:docMk/>
            <pc:sldMk cId="3268619075" sldId="2147479847"/>
            <ac:spMk id="4" creationId="{89E113EF-F363-CFB4-268C-95FAFB774DAA}"/>
          </ac:spMkLst>
        </pc:spChg>
        <pc:spChg chg="mod ord">
          <ac:chgData name="Thoren, Mark" userId="74a99d50-79cf-457f-968a-aa62ddb0fd95" providerId="ADAL" clId="{3FAE7EDC-868B-43E9-A393-FC402CDF41F4}" dt="2024-10-22T02:41:53.851" v="17645" actId="700"/>
          <ac:spMkLst>
            <pc:docMk/>
            <pc:sldMk cId="3268619075" sldId="2147479847"/>
            <ac:spMk id="5" creationId="{D217709F-F0F0-6C15-89AF-AC6298E233A8}"/>
          </ac:spMkLst>
        </pc:spChg>
        <pc:spChg chg="add del mod ord">
          <ac:chgData name="Thoren, Mark" userId="74a99d50-79cf-457f-968a-aa62ddb0fd95" providerId="ADAL" clId="{3FAE7EDC-868B-43E9-A393-FC402CDF41F4}" dt="2024-10-29T00:05:32.431" v="36089" actId="478"/>
          <ac:spMkLst>
            <pc:docMk/>
            <pc:sldMk cId="3268619075" sldId="2147479847"/>
            <ac:spMk id="23" creationId="{78EF45F7-41A0-6CB4-7063-04C3E7A8D7F0}"/>
          </ac:spMkLst>
        </pc:spChg>
      </pc:sldChg>
      <pc:sldChg chg="modSp mod modClrScheme chgLayout">
        <pc:chgData name="Thoren, Mark" userId="74a99d50-79cf-457f-968a-aa62ddb0fd95" providerId="ADAL" clId="{3FAE7EDC-868B-43E9-A393-FC402CDF41F4}" dt="2024-10-22T02:41:53.851" v="17645" actId="700"/>
        <pc:sldMkLst>
          <pc:docMk/>
          <pc:sldMk cId="683879054" sldId="2147479849"/>
        </pc:sldMkLst>
        <pc:spChg chg="mod ord">
          <ac:chgData name="Thoren, Mark" userId="74a99d50-79cf-457f-968a-aa62ddb0fd95" providerId="ADAL" clId="{3FAE7EDC-868B-43E9-A393-FC402CDF41F4}" dt="2024-10-22T02:41:53.851" v="17645" actId="700"/>
          <ac:spMkLst>
            <pc:docMk/>
            <pc:sldMk cId="683879054" sldId="2147479849"/>
            <ac:spMk id="2" creationId="{6F16B53B-A89C-89EB-A487-443BEFD4A563}"/>
          </ac:spMkLst>
        </pc:spChg>
        <pc:spChg chg="mod ord">
          <ac:chgData name="Thoren, Mark" userId="74a99d50-79cf-457f-968a-aa62ddb0fd95" providerId="ADAL" clId="{3FAE7EDC-868B-43E9-A393-FC402CDF41F4}" dt="2024-10-22T02:41:53.851" v="17645" actId="700"/>
          <ac:spMkLst>
            <pc:docMk/>
            <pc:sldMk cId="683879054" sldId="2147479849"/>
            <ac:spMk id="3" creationId="{97DABFDF-FEF0-F98D-E803-2390B57BB147}"/>
          </ac:spMkLst>
        </pc:spChg>
        <pc:spChg chg="mod ord">
          <ac:chgData name="Thoren, Mark" userId="74a99d50-79cf-457f-968a-aa62ddb0fd95" providerId="ADAL" clId="{3FAE7EDC-868B-43E9-A393-FC402CDF41F4}" dt="2024-10-22T02:41:53.851" v="17645" actId="700"/>
          <ac:spMkLst>
            <pc:docMk/>
            <pc:sldMk cId="683879054" sldId="2147479849"/>
            <ac:spMk id="4" creationId="{89E113EF-F363-CFB4-268C-95FAFB774DAA}"/>
          </ac:spMkLst>
        </pc:spChg>
        <pc:spChg chg="mod ord">
          <ac:chgData name="Thoren, Mark" userId="74a99d50-79cf-457f-968a-aa62ddb0fd95" providerId="ADAL" clId="{3FAE7EDC-868B-43E9-A393-FC402CDF41F4}" dt="2024-10-22T02:41:53.851" v="17645" actId="700"/>
          <ac:spMkLst>
            <pc:docMk/>
            <pc:sldMk cId="683879054" sldId="2147479849"/>
            <ac:spMk id="5" creationId="{E31D920A-E1B5-DCCD-6B71-614555B23931}"/>
          </ac:spMkLst>
        </pc:spChg>
        <pc:spChg chg="mod ord">
          <ac:chgData name="Thoren, Mark" userId="74a99d50-79cf-457f-968a-aa62ddb0fd95" providerId="ADAL" clId="{3FAE7EDC-868B-43E9-A393-FC402CDF41F4}" dt="2024-10-22T02:41:53.851" v="17645" actId="700"/>
          <ac:spMkLst>
            <pc:docMk/>
            <pc:sldMk cId="683879054" sldId="2147479849"/>
            <ac:spMk id="6" creationId="{D497DB2B-453A-EE8D-1D4D-DD5690539DB0}"/>
          </ac:spMkLst>
        </pc:spChg>
      </pc:sldChg>
      <pc:sldChg chg="del">
        <pc:chgData name="Thoren, Mark" userId="74a99d50-79cf-457f-968a-aa62ddb0fd95" providerId="ADAL" clId="{3FAE7EDC-868B-43E9-A393-FC402CDF41F4}" dt="2024-10-17T20:10:50.264" v="17301"/>
        <pc:sldMkLst>
          <pc:docMk/>
          <pc:sldMk cId="2199528282" sldId="2147479864"/>
        </pc:sldMkLst>
      </pc:sldChg>
      <pc:sldChg chg="delSp modSp mod modClrScheme chgLayout modNotesTx">
        <pc:chgData name="Thoren, Mark" userId="74a99d50-79cf-457f-968a-aa62ddb0fd95" providerId="ADAL" clId="{3FAE7EDC-868B-43E9-A393-FC402CDF41F4}" dt="2024-10-29T13:20:02.597" v="36358" actId="5793"/>
        <pc:sldMkLst>
          <pc:docMk/>
          <pc:sldMk cId="1127572326" sldId="2147479866"/>
        </pc:sldMkLst>
        <pc:spChg chg="mod ord">
          <ac:chgData name="Thoren, Mark" userId="74a99d50-79cf-457f-968a-aa62ddb0fd95" providerId="ADAL" clId="{3FAE7EDC-868B-43E9-A393-FC402CDF41F4}" dt="2024-10-29T13:19:12.874" v="36256" actId="1076"/>
          <ac:spMkLst>
            <pc:docMk/>
            <pc:sldMk cId="1127572326" sldId="2147479866"/>
            <ac:spMk id="3" creationId="{97DABFDF-FEF0-F98D-E803-2390B57BB147}"/>
          </ac:spMkLst>
        </pc:spChg>
        <pc:spChg chg="mod ord">
          <ac:chgData name="Thoren, Mark" userId="74a99d50-79cf-457f-968a-aa62ddb0fd95" providerId="ADAL" clId="{3FAE7EDC-868B-43E9-A393-FC402CDF41F4}" dt="2024-10-22T02:41:53.851" v="17645" actId="700"/>
          <ac:spMkLst>
            <pc:docMk/>
            <pc:sldMk cId="1127572326" sldId="2147479866"/>
            <ac:spMk id="4" creationId="{89E113EF-F363-CFB4-268C-95FAFB774DAA}"/>
          </ac:spMkLst>
        </pc:spChg>
        <pc:spChg chg="mod ord">
          <ac:chgData name="Thoren, Mark" userId="74a99d50-79cf-457f-968a-aa62ddb0fd95" providerId="ADAL" clId="{3FAE7EDC-868B-43E9-A393-FC402CDF41F4}" dt="2024-10-29T13:20:02.597" v="36358" actId="5793"/>
          <ac:spMkLst>
            <pc:docMk/>
            <pc:sldMk cId="1127572326" sldId="2147479866"/>
            <ac:spMk id="5" creationId="{E31D920A-E1B5-DCCD-6B71-614555B23931}"/>
          </ac:spMkLst>
        </pc:spChg>
        <pc:spChg chg="mod ord">
          <ac:chgData name="Thoren, Mark" userId="74a99d50-79cf-457f-968a-aa62ddb0fd95" providerId="ADAL" clId="{3FAE7EDC-868B-43E9-A393-FC402CDF41F4}" dt="2024-10-22T02:41:53.851" v="17645" actId="700"/>
          <ac:spMkLst>
            <pc:docMk/>
            <pc:sldMk cId="1127572326" sldId="2147479866"/>
            <ac:spMk id="7" creationId="{A3C1B3F7-C9CA-5F74-D7E2-A780F2E8113D}"/>
          </ac:spMkLst>
        </pc:spChg>
        <pc:spChg chg="mod ord">
          <ac:chgData name="Thoren, Mark" userId="74a99d50-79cf-457f-968a-aa62ddb0fd95" providerId="ADAL" clId="{3FAE7EDC-868B-43E9-A393-FC402CDF41F4}" dt="2024-10-22T02:41:53.851" v="17645" actId="700"/>
          <ac:spMkLst>
            <pc:docMk/>
            <pc:sldMk cId="1127572326" sldId="2147479866"/>
            <ac:spMk id="12" creationId="{428F6C80-6707-9156-6992-A4F9431DDBE2}"/>
          </ac:spMkLst>
        </pc:spChg>
        <pc:spChg chg="del">
          <ac:chgData name="Thoren, Mark" userId="74a99d50-79cf-457f-968a-aa62ddb0fd95" providerId="ADAL" clId="{3FAE7EDC-868B-43E9-A393-FC402CDF41F4}" dt="2024-10-29T13:18:39.313" v="36252" actId="478"/>
          <ac:spMkLst>
            <pc:docMk/>
            <pc:sldMk cId="1127572326" sldId="2147479866"/>
            <ac:spMk id="15" creationId="{8C21AAF4-1D66-E48C-9E41-EF4EC2744525}"/>
          </ac:spMkLst>
        </pc:spChg>
      </pc:sldChg>
      <pc:sldChg chg="del">
        <pc:chgData name="Thoren, Mark" userId="74a99d50-79cf-457f-968a-aa62ddb0fd95" providerId="ADAL" clId="{3FAE7EDC-868B-43E9-A393-FC402CDF41F4}" dt="2024-10-17T20:10:50.264" v="17301"/>
        <pc:sldMkLst>
          <pc:docMk/>
          <pc:sldMk cId="3399480217" sldId="2147479867"/>
        </pc:sldMkLst>
      </pc:sldChg>
      <pc:sldChg chg="modSp mod modClrScheme chgLayout">
        <pc:chgData name="Thoren, Mark" userId="74a99d50-79cf-457f-968a-aa62ddb0fd95" providerId="ADAL" clId="{3FAE7EDC-868B-43E9-A393-FC402CDF41F4}" dt="2024-10-29T13:18:04.254" v="36251" actId="1076"/>
        <pc:sldMkLst>
          <pc:docMk/>
          <pc:sldMk cId="1243390058" sldId="2147479868"/>
        </pc:sldMkLst>
        <pc:spChg chg="mod ord">
          <ac:chgData name="Thoren, Mark" userId="74a99d50-79cf-457f-968a-aa62ddb0fd95" providerId="ADAL" clId="{3FAE7EDC-868B-43E9-A393-FC402CDF41F4}" dt="2024-10-22T02:41:53.851" v="17645" actId="700"/>
          <ac:spMkLst>
            <pc:docMk/>
            <pc:sldMk cId="1243390058" sldId="2147479868"/>
            <ac:spMk id="2" creationId="{87E71AE2-7F70-E9F9-C6B0-60F0D18F508F}"/>
          </ac:spMkLst>
        </pc:spChg>
        <pc:spChg chg="mod ord">
          <ac:chgData name="Thoren, Mark" userId="74a99d50-79cf-457f-968a-aa62ddb0fd95" providerId="ADAL" clId="{3FAE7EDC-868B-43E9-A393-FC402CDF41F4}" dt="2024-10-29T13:18:02.031" v="36250" actId="1076"/>
          <ac:spMkLst>
            <pc:docMk/>
            <pc:sldMk cId="1243390058" sldId="2147479868"/>
            <ac:spMk id="3" creationId="{97DABFDF-FEF0-F98D-E803-2390B57BB147}"/>
          </ac:spMkLst>
        </pc:spChg>
        <pc:spChg chg="mod ord">
          <ac:chgData name="Thoren, Mark" userId="74a99d50-79cf-457f-968a-aa62ddb0fd95" providerId="ADAL" clId="{3FAE7EDC-868B-43E9-A393-FC402CDF41F4}" dt="2024-10-22T02:41:53.851" v="17645" actId="700"/>
          <ac:spMkLst>
            <pc:docMk/>
            <pc:sldMk cId="1243390058" sldId="2147479868"/>
            <ac:spMk id="4" creationId="{89E113EF-F363-CFB4-268C-95FAFB774DAA}"/>
          </ac:spMkLst>
        </pc:spChg>
        <pc:spChg chg="mod ord">
          <ac:chgData name="Thoren, Mark" userId="74a99d50-79cf-457f-968a-aa62ddb0fd95" providerId="ADAL" clId="{3FAE7EDC-868B-43E9-A393-FC402CDF41F4}" dt="2024-10-29T13:18:04.254" v="36251" actId="1076"/>
          <ac:spMkLst>
            <pc:docMk/>
            <pc:sldMk cId="1243390058" sldId="2147479868"/>
            <ac:spMk id="5" creationId="{E31D920A-E1B5-DCCD-6B71-614555B23931}"/>
          </ac:spMkLst>
        </pc:spChg>
        <pc:spChg chg="mod ord">
          <ac:chgData name="Thoren, Mark" userId="74a99d50-79cf-457f-968a-aa62ddb0fd95" providerId="ADAL" clId="{3FAE7EDC-868B-43E9-A393-FC402CDF41F4}" dt="2024-10-22T02:41:53.851" v="17645" actId="700"/>
          <ac:spMkLst>
            <pc:docMk/>
            <pc:sldMk cId="1243390058" sldId="2147479868"/>
            <ac:spMk id="8" creationId="{6A0AA448-9612-9BCE-1170-1A39CE64B9C5}"/>
          </ac:spMkLst>
        </pc:spChg>
      </pc:sldChg>
      <pc:sldChg chg="modSp mod modClrScheme chgLayout">
        <pc:chgData name="Thoren, Mark" userId="74a99d50-79cf-457f-968a-aa62ddb0fd95" providerId="ADAL" clId="{3FAE7EDC-868B-43E9-A393-FC402CDF41F4}" dt="2024-10-29T00:05:49.527" v="36091" actId="14100"/>
        <pc:sldMkLst>
          <pc:docMk/>
          <pc:sldMk cId="1932712989" sldId="2147479870"/>
        </pc:sldMkLst>
        <pc:spChg chg="mod ord">
          <ac:chgData name="Thoren, Mark" userId="74a99d50-79cf-457f-968a-aa62ddb0fd95" providerId="ADAL" clId="{3FAE7EDC-868B-43E9-A393-FC402CDF41F4}" dt="2024-10-22T02:41:53.851" v="17645" actId="700"/>
          <ac:spMkLst>
            <pc:docMk/>
            <pc:sldMk cId="1932712989" sldId="2147479870"/>
            <ac:spMk id="3" creationId="{97DABFDF-FEF0-F98D-E803-2390B57BB147}"/>
          </ac:spMkLst>
        </pc:spChg>
        <pc:spChg chg="mod ord">
          <ac:chgData name="Thoren, Mark" userId="74a99d50-79cf-457f-968a-aa62ddb0fd95" providerId="ADAL" clId="{3FAE7EDC-868B-43E9-A393-FC402CDF41F4}" dt="2024-10-22T02:41:53.851" v="17645" actId="700"/>
          <ac:spMkLst>
            <pc:docMk/>
            <pc:sldMk cId="1932712989" sldId="2147479870"/>
            <ac:spMk id="4" creationId="{89E113EF-F363-CFB4-268C-95FAFB774DAA}"/>
          </ac:spMkLst>
        </pc:spChg>
        <pc:spChg chg="mod ord">
          <ac:chgData name="Thoren, Mark" userId="74a99d50-79cf-457f-968a-aa62ddb0fd95" providerId="ADAL" clId="{3FAE7EDC-868B-43E9-A393-FC402CDF41F4}" dt="2024-10-22T02:41:53.851" v="17645" actId="700"/>
          <ac:spMkLst>
            <pc:docMk/>
            <pc:sldMk cId="1932712989" sldId="2147479870"/>
            <ac:spMk id="33" creationId="{BDAB48D3-AA67-3538-E3C6-3BF3B39F714C}"/>
          </ac:spMkLst>
        </pc:spChg>
        <pc:spChg chg="mod ord">
          <ac:chgData name="Thoren, Mark" userId="74a99d50-79cf-457f-968a-aa62ddb0fd95" providerId="ADAL" clId="{3FAE7EDC-868B-43E9-A393-FC402CDF41F4}" dt="2024-10-22T02:41:53.851" v="17645" actId="700"/>
          <ac:spMkLst>
            <pc:docMk/>
            <pc:sldMk cId="1932712989" sldId="2147479870"/>
            <ac:spMk id="35" creationId="{7F426934-D40D-4282-8D27-297FE4630D6D}"/>
          </ac:spMkLst>
        </pc:spChg>
        <pc:spChg chg="mod ord">
          <ac:chgData name="Thoren, Mark" userId="74a99d50-79cf-457f-968a-aa62ddb0fd95" providerId="ADAL" clId="{3FAE7EDC-868B-43E9-A393-FC402CDF41F4}" dt="2024-10-29T00:05:49.527" v="36091" actId="14100"/>
          <ac:spMkLst>
            <pc:docMk/>
            <pc:sldMk cId="1932712989" sldId="2147479870"/>
            <ac:spMk id="38" creationId="{E31D920A-E1B5-DCCD-6B71-614555B23931}"/>
          </ac:spMkLst>
        </pc:spChg>
      </pc:sldChg>
      <pc:sldChg chg="addSp delSp modSp mod modClrScheme chgLayout">
        <pc:chgData name="Thoren, Mark" userId="74a99d50-79cf-457f-968a-aa62ddb0fd95" providerId="ADAL" clId="{3FAE7EDC-868B-43E9-A393-FC402CDF41F4}" dt="2024-10-29T00:05:21.779" v="36088" actId="478"/>
        <pc:sldMkLst>
          <pc:docMk/>
          <pc:sldMk cId="1200382138" sldId="2147479872"/>
        </pc:sldMkLst>
        <pc:spChg chg="mod ord">
          <ac:chgData name="Thoren, Mark" userId="74a99d50-79cf-457f-968a-aa62ddb0fd95" providerId="ADAL" clId="{3FAE7EDC-868B-43E9-A393-FC402CDF41F4}" dt="2024-10-22T02:41:53.851" v="17645" actId="700"/>
          <ac:spMkLst>
            <pc:docMk/>
            <pc:sldMk cId="1200382138" sldId="2147479872"/>
            <ac:spMk id="2" creationId="{9D512494-19EB-844D-3F06-D15DD8B415F5}"/>
          </ac:spMkLst>
        </pc:spChg>
        <pc:spChg chg="mod ord">
          <ac:chgData name="Thoren, Mark" userId="74a99d50-79cf-457f-968a-aa62ddb0fd95" providerId="ADAL" clId="{3FAE7EDC-868B-43E9-A393-FC402CDF41F4}" dt="2024-10-22T02:41:53.851" v="17645" actId="700"/>
          <ac:spMkLst>
            <pc:docMk/>
            <pc:sldMk cId="1200382138" sldId="2147479872"/>
            <ac:spMk id="3" creationId="{97DABFDF-FEF0-F98D-E803-2390B57BB147}"/>
          </ac:spMkLst>
        </pc:spChg>
        <pc:spChg chg="mod ord">
          <ac:chgData name="Thoren, Mark" userId="74a99d50-79cf-457f-968a-aa62ddb0fd95" providerId="ADAL" clId="{3FAE7EDC-868B-43E9-A393-FC402CDF41F4}" dt="2024-10-22T02:41:53.851" v="17645" actId="700"/>
          <ac:spMkLst>
            <pc:docMk/>
            <pc:sldMk cId="1200382138" sldId="2147479872"/>
            <ac:spMk id="4" creationId="{89E113EF-F363-CFB4-268C-95FAFB774DAA}"/>
          </ac:spMkLst>
        </pc:spChg>
        <pc:spChg chg="mod ord">
          <ac:chgData name="Thoren, Mark" userId="74a99d50-79cf-457f-968a-aa62ddb0fd95" providerId="ADAL" clId="{3FAE7EDC-868B-43E9-A393-FC402CDF41F4}" dt="2024-10-22T02:41:53.851" v="17645" actId="700"/>
          <ac:spMkLst>
            <pc:docMk/>
            <pc:sldMk cId="1200382138" sldId="2147479872"/>
            <ac:spMk id="5" creationId="{11659D0D-B847-8F6A-3313-AB30893131C5}"/>
          </ac:spMkLst>
        </pc:spChg>
        <pc:spChg chg="add del mod ord">
          <ac:chgData name="Thoren, Mark" userId="74a99d50-79cf-457f-968a-aa62ddb0fd95" providerId="ADAL" clId="{3FAE7EDC-868B-43E9-A393-FC402CDF41F4}" dt="2024-10-29T00:05:21.779" v="36088" actId="478"/>
          <ac:spMkLst>
            <pc:docMk/>
            <pc:sldMk cId="1200382138" sldId="2147479872"/>
            <ac:spMk id="6" creationId="{E184BF78-FBCC-2904-E66F-BF80DDB70041}"/>
          </ac:spMkLst>
        </pc:spChg>
      </pc:sldChg>
      <pc:sldChg chg="addSp delSp modSp mod modClrScheme chgLayout">
        <pc:chgData name="Thoren, Mark" userId="74a99d50-79cf-457f-968a-aa62ddb0fd95" providerId="ADAL" clId="{3FAE7EDC-868B-43E9-A393-FC402CDF41F4}" dt="2024-10-22T02:47:51.029" v="17653" actId="700"/>
        <pc:sldMkLst>
          <pc:docMk/>
          <pc:sldMk cId="1064579898" sldId="2147479873"/>
        </pc:sldMkLst>
        <pc:spChg chg="mod ord">
          <ac:chgData name="Thoren, Mark" userId="74a99d50-79cf-457f-968a-aa62ddb0fd95" providerId="ADAL" clId="{3FAE7EDC-868B-43E9-A393-FC402CDF41F4}" dt="2024-10-22T02:47:51.029" v="17653" actId="700"/>
          <ac:spMkLst>
            <pc:docMk/>
            <pc:sldMk cId="1064579898" sldId="2147479873"/>
            <ac:spMk id="2" creationId="{FC623FDE-883C-3DDC-CC61-EDF18E132EE0}"/>
          </ac:spMkLst>
        </pc:spChg>
        <pc:spChg chg="add mod ord">
          <ac:chgData name="Thoren, Mark" userId="74a99d50-79cf-457f-968a-aa62ddb0fd95" providerId="ADAL" clId="{3FAE7EDC-868B-43E9-A393-FC402CDF41F4}" dt="2024-10-22T02:47:51.029" v="17653" actId="700"/>
          <ac:spMkLst>
            <pc:docMk/>
            <pc:sldMk cId="1064579898" sldId="2147479873"/>
            <ac:spMk id="4" creationId="{6B2C94E6-15E8-AA35-330B-679D8BAF49D9}"/>
          </ac:spMkLst>
        </pc:spChg>
        <pc:spChg chg="mod ord">
          <ac:chgData name="Thoren, Mark" userId="74a99d50-79cf-457f-968a-aa62ddb0fd95" providerId="ADAL" clId="{3FAE7EDC-868B-43E9-A393-FC402CDF41F4}" dt="2024-10-22T02:47:51.029" v="17653" actId="700"/>
          <ac:spMkLst>
            <pc:docMk/>
            <pc:sldMk cId="1064579898" sldId="2147479873"/>
            <ac:spMk id="5" creationId="{4DE0BD24-5898-AE42-BB25-B5D1D7440DB7}"/>
          </ac:spMkLst>
        </pc:spChg>
        <pc:spChg chg="mod ord">
          <ac:chgData name="Thoren, Mark" userId="74a99d50-79cf-457f-968a-aa62ddb0fd95" providerId="ADAL" clId="{3FAE7EDC-868B-43E9-A393-FC402CDF41F4}" dt="2024-10-22T02:47:51.029" v="17653" actId="700"/>
          <ac:spMkLst>
            <pc:docMk/>
            <pc:sldMk cId="1064579898" sldId="2147479873"/>
            <ac:spMk id="6" creationId="{51D39A23-D85B-034D-A086-94DA91C992DE}"/>
          </ac:spMkLst>
        </pc:spChg>
        <pc:spChg chg="mod ord">
          <ac:chgData name="Thoren, Mark" userId="74a99d50-79cf-457f-968a-aa62ddb0fd95" providerId="ADAL" clId="{3FAE7EDC-868B-43E9-A393-FC402CDF41F4}" dt="2024-10-22T02:47:51.029" v="17653" actId="700"/>
          <ac:spMkLst>
            <pc:docMk/>
            <pc:sldMk cId="1064579898" sldId="2147479873"/>
            <ac:spMk id="7" creationId="{8C8EC89C-25AB-A443-A5D5-553BFFC43E7F}"/>
          </ac:spMkLst>
        </pc:spChg>
      </pc:sldChg>
      <pc:sldChg chg="addSp modSp new mod modClrScheme chgLayout">
        <pc:chgData name="Thoren, Mark" userId="74a99d50-79cf-457f-968a-aa62ddb0fd95" providerId="ADAL" clId="{3FAE7EDC-868B-43E9-A393-FC402CDF41F4}" dt="2024-10-22T02:42:42.973" v="17646" actId="700"/>
        <pc:sldMkLst>
          <pc:docMk/>
          <pc:sldMk cId="3267900355" sldId="2147479874"/>
        </pc:sldMkLst>
        <pc:spChg chg="mod ord">
          <ac:chgData name="Thoren, Mark" userId="74a99d50-79cf-457f-968a-aa62ddb0fd95" providerId="ADAL" clId="{3FAE7EDC-868B-43E9-A393-FC402CDF41F4}" dt="2024-10-22T02:42:42.973" v="17646" actId="700"/>
          <ac:spMkLst>
            <pc:docMk/>
            <pc:sldMk cId="3267900355" sldId="2147479874"/>
            <ac:spMk id="2" creationId="{A93EFA64-EC1C-4C13-50B8-FC766D0D7565}"/>
          </ac:spMkLst>
        </pc:spChg>
        <pc:spChg chg="mod ord">
          <ac:chgData name="Thoren, Mark" userId="74a99d50-79cf-457f-968a-aa62ddb0fd95" providerId="ADAL" clId="{3FAE7EDC-868B-43E9-A393-FC402CDF41F4}" dt="2024-10-22T02:42:42.973" v="17646" actId="700"/>
          <ac:spMkLst>
            <pc:docMk/>
            <pc:sldMk cId="3267900355" sldId="2147479874"/>
            <ac:spMk id="3" creationId="{0E190EF8-2702-1347-CAF1-F5C5CE519E37}"/>
          </ac:spMkLst>
        </pc:spChg>
        <pc:spChg chg="mod ord">
          <ac:chgData name="Thoren, Mark" userId="74a99d50-79cf-457f-968a-aa62ddb0fd95" providerId="ADAL" clId="{3FAE7EDC-868B-43E9-A393-FC402CDF41F4}" dt="2024-10-22T02:42:42.973" v="17646" actId="700"/>
          <ac:spMkLst>
            <pc:docMk/>
            <pc:sldMk cId="3267900355" sldId="2147479874"/>
            <ac:spMk id="4" creationId="{5796A4C6-D014-D994-21B2-351CBBB92381}"/>
          </ac:spMkLst>
        </pc:spChg>
        <pc:spChg chg="mod ord">
          <ac:chgData name="Thoren, Mark" userId="74a99d50-79cf-457f-968a-aa62ddb0fd95" providerId="ADAL" clId="{3FAE7EDC-868B-43E9-A393-FC402CDF41F4}" dt="2024-10-22T02:42:42.973" v="17646" actId="700"/>
          <ac:spMkLst>
            <pc:docMk/>
            <pc:sldMk cId="3267900355" sldId="2147479874"/>
            <ac:spMk id="5" creationId="{56599EE2-024A-D717-0296-67103846DC30}"/>
          </ac:spMkLst>
        </pc:spChg>
        <pc:spChg chg="mod ord">
          <ac:chgData name="Thoren, Mark" userId="74a99d50-79cf-457f-968a-aa62ddb0fd95" providerId="ADAL" clId="{3FAE7EDC-868B-43E9-A393-FC402CDF41F4}" dt="2024-10-22T02:42:42.973" v="17646" actId="700"/>
          <ac:spMkLst>
            <pc:docMk/>
            <pc:sldMk cId="3267900355" sldId="2147479874"/>
            <ac:spMk id="6" creationId="{0F873E35-E540-E4BC-C772-B0BAEBBB76D5}"/>
          </ac:spMkLst>
        </pc:spChg>
        <pc:picChg chg="add mod">
          <ac:chgData name="Thoren, Mark" userId="74a99d50-79cf-457f-968a-aa62ddb0fd95" providerId="ADAL" clId="{3FAE7EDC-868B-43E9-A393-FC402CDF41F4}" dt="2024-10-12T15:20:06.378" v="17151" actId="1076"/>
          <ac:picMkLst>
            <pc:docMk/>
            <pc:sldMk cId="3267900355" sldId="2147479874"/>
            <ac:picMk id="8" creationId="{B08E539E-FEEE-7C0F-94FB-FAFDD36C4D2D}"/>
          </ac:picMkLst>
        </pc:picChg>
        <pc:picChg chg="add mod">
          <ac:chgData name="Thoren, Mark" userId="74a99d50-79cf-457f-968a-aa62ddb0fd95" providerId="ADAL" clId="{3FAE7EDC-868B-43E9-A393-FC402CDF41F4}" dt="2024-10-12T15:20:17.069" v="17156" actId="1076"/>
          <ac:picMkLst>
            <pc:docMk/>
            <pc:sldMk cId="3267900355" sldId="2147479874"/>
            <ac:picMk id="10" creationId="{0207135A-288F-FD9A-72E9-56F661F15CC1}"/>
          </ac:picMkLst>
        </pc:picChg>
        <pc:picChg chg="add mod">
          <ac:chgData name="Thoren, Mark" userId="74a99d50-79cf-457f-968a-aa62ddb0fd95" providerId="ADAL" clId="{3FAE7EDC-868B-43E9-A393-FC402CDF41F4}" dt="2024-10-12T15:20:15.709" v="17154" actId="1076"/>
          <ac:picMkLst>
            <pc:docMk/>
            <pc:sldMk cId="3267900355" sldId="2147479874"/>
            <ac:picMk id="12" creationId="{F9B148E5-BF06-304C-FEF5-83D28621224B}"/>
          </ac:picMkLst>
        </pc:picChg>
      </pc:sldChg>
      <pc:sldChg chg="addSp modSp new del mod ord modClrScheme chgLayout">
        <pc:chgData name="Thoren, Mark" userId="74a99d50-79cf-457f-968a-aa62ddb0fd95" providerId="ADAL" clId="{3FAE7EDC-868B-43E9-A393-FC402CDF41F4}" dt="2024-10-29T00:02:08.241" v="36045" actId="47"/>
        <pc:sldMkLst>
          <pc:docMk/>
          <pc:sldMk cId="2410933089" sldId="2147479875"/>
        </pc:sldMkLst>
      </pc:sldChg>
      <pc:sldChg chg="addSp delSp modSp mod modClrScheme chgLayout">
        <pc:chgData name="Thoren, Mark" userId="74a99d50-79cf-457f-968a-aa62ddb0fd95" providerId="ADAL" clId="{3FAE7EDC-868B-43E9-A393-FC402CDF41F4}" dt="2024-10-29T00:05:56.800" v="36092" actId="478"/>
        <pc:sldMkLst>
          <pc:docMk/>
          <pc:sldMk cId="3371281066" sldId="2147479877"/>
        </pc:sldMkLst>
        <pc:spChg chg="mod ord">
          <ac:chgData name="Thoren, Mark" userId="74a99d50-79cf-457f-968a-aa62ddb0fd95" providerId="ADAL" clId="{3FAE7EDC-868B-43E9-A393-FC402CDF41F4}" dt="2024-10-22T02:41:53.851" v="17645" actId="700"/>
          <ac:spMkLst>
            <pc:docMk/>
            <pc:sldMk cId="3371281066" sldId="2147479877"/>
            <ac:spMk id="2" creationId="{317F1BF9-E392-BDB2-022D-24D9E811C86E}"/>
          </ac:spMkLst>
        </pc:spChg>
        <pc:spChg chg="mod ord">
          <ac:chgData name="Thoren, Mark" userId="74a99d50-79cf-457f-968a-aa62ddb0fd95" providerId="ADAL" clId="{3FAE7EDC-868B-43E9-A393-FC402CDF41F4}" dt="2024-10-22T02:41:53.851" v="17645" actId="700"/>
          <ac:spMkLst>
            <pc:docMk/>
            <pc:sldMk cId="3371281066" sldId="2147479877"/>
            <ac:spMk id="3" creationId="{31D42958-6FE1-9C57-D609-41986556AF3F}"/>
          </ac:spMkLst>
        </pc:spChg>
        <pc:spChg chg="mod ord">
          <ac:chgData name="Thoren, Mark" userId="74a99d50-79cf-457f-968a-aa62ddb0fd95" providerId="ADAL" clId="{3FAE7EDC-868B-43E9-A393-FC402CDF41F4}" dt="2024-10-22T02:41:53.851" v="17645" actId="700"/>
          <ac:spMkLst>
            <pc:docMk/>
            <pc:sldMk cId="3371281066" sldId="2147479877"/>
            <ac:spMk id="4" creationId="{5E39913D-A50D-766F-1944-9C16B4817CF1}"/>
          </ac:spMkLst>
        </pc:spChg>
        <pc:spChg chg="mod ord">
          <ac:chgData name="Thoren, Mark" userId="74a99d50-79cf-457f-968a-aa62ddb0fd95" providerId="ADAL" clId="{3FAE7EDC-868B-43E9-A393-FC402CDF41F4}" dt="2024-10-22T02:41:53.851" v="17645" actId="700"/>
          <ac:spMkLst>
            <pc:docMk/>
            <pc:sldMk cId="3371281066" sldId="2147479877"/>
            <ac:spMk id="5" creationId="{AA3B5911-2148-0940-E1A9-9D6259699EC1}"/>
          </ac:spMkLst>
        </pc:spChg>
        <pc:spChg chg="add del mod ord">
          <ac:chgData name="Thoren, Mark" userId="74a99d50-79cf-457f-968a-aa62ddb0fd95" providerId="ADAL" clId="{3FAE7EDC-868B-43E9-A393-FC402CDF41F4}" dt="2024-10-29T00:05:56.800" v="36092" actId="478"/>
          <ac:spMkLst>
            <pc:docMk/>
            <pc:sldMk cId="3371281066" sldId="2147479877"/>
            <ac:spMk id="9" creationId="{56746457-EBEC-A40F-95FC-AC7A8DB0619C}"/>
          </ac:spMkLst>
        </pc:spChg>
      </pc:sldChg>
      <pc:sldChg chg="modSp new mod modClrScheme chgLayout">
        <pc:chgData name="Thoren, Mark" userId="74a99d50-79cf-457f-968a-aa62ddb0fd95" providerId="ADAL" clId="{3FAE7EDC-868B-43E9-A393-FC402CDF41F4}" dt="2024-10-28T20:57:02.157" v="31504" actId="20577"/>
        <pc:sldMkLst>
          <pc:docMk/>
          <pc:sldMk cId="3099227311" sldId="2147479878"/>
        </pc:sldMkLst>
        <pc:spChg chg="mod ord">
          <ac:chgData name="Thoren, Mark" userId="74a99d50-79cf-457f-968a-aa62ddb0fd95" providerId="ADAL" clId="{3FAE7EDC-868B-43E9-A393-FC402CDF41F4}" dt="2024-10-28T20:57:02.157" v="31504" actId="20577"/>
          <ac:spMkLst>
            <pc:docMk/>
            <pc:sldMk cId="3099227311" sldId="2147479878"/>
            <ac:spMk id="2" creationId="{246CFB27-A7FA-4B67-8EB5-AE85D531DE1E}"/>
          </ac:spMkLst>
        </pc:spChg>
        <pc:spChg chg="mod ord">
          <ac:chgData name="Thoren, Mark" userId="74a99d50-79cf-457f-968a-aa62ddb0fd95" providerId="ADAL" clId="{3FAE7EDC-868B-43E9-A393-FC402CDF41F4}" dt="2024-10-22T02:40:53.523" v="17643" actId="700"/>
          <ac:spMkLst>
            <pc:docMk/>
            <pc:sldMk cId="3099227311" sldId="2147479878"/>
            <ac:spMk id="3" creationId="{709A35AB-D8BA-22C7-BCE3-EA6F20BB906F}"/>
          </ac:spMkLst>
        </pc:spChg>
        <pc:spChg chg="mod ord">
          <ac:chgData name="Thoren, Mark" userId="74a99d50-79cf-457f-968a-aa62ddb0fd95" providerId="ADAL" clId="{3FAE7EDC-868B-43E9-A393-FC402CDF41F4}" dt="2024-10-22T02:40:53.523" v="17643" actId="700"/>
          <ac:spMkLst>
            <pc:docMk/>
            <pc:sldMk cId="3099227311" sldId="2147479878"/>
            <ac:spMk id="4" creationId="{A9337227-A0C4-1703-7AD0-4F16209FD08E}"/>
          </ac:spMkLst>
        </pc:spChg>
        <pc:spChg chg="mod ord">
          <ac:chgData name="Thoren, Mark" userId="74a99d50-79cf-457f-968a-aa62ddb0fd95" providerId="ADAL" clId="{3FAE7EDC-868B-43E9-A393-FC402CDF41F4}" dt="2024-10-22T02:40:53.523" v="17643" actId="700"/>
          <ac:spMkLst>
            <pc:docMk/>
            <pc:sldMk cId="3099227311" sldId="2147479878"/>
            <ac:spMk id="5" creationId="{D3FC7EEB-21F6-3EB5-D2A6-B3274110131B}"/>
          </ac:spMkLst>
        </pc:spChg>
        <pc:spChg chg="mod ord">
          <ac:chgData name="Thoren, Mark" userId="74a99d50-79cf-457f-968a-aa62ddb0fd95" providerId="ADAL" clId="{3FAE7EDC-868B-43E9-A393-FC402CDF41F4}" dt="2024-10-22T02:40:53.523" v="17643" actId="700"/>
          <ac:spMkLst>
            <pc:docMk/>
            <pc:sldMk cId="3099227311" sldId="2147479878"/>
            <ac:spMk id="6" creationId="{557A39C7-1D0D-A970-E98C-EF6A4D9BE7AB}"/>
          </ac:spMkLst>
        </pc:spChg>
      </pc:sldChg>
      <pc:sldChg chg="del">
        <pc:chgData name="Thoren, Mark" userId="74a99d50-79cf-457f-968a-aa62ddb0fd95" providerId="ADAL" clId="{3FAE7EDC-868B-43E9-A393-FC402CDF41F4}" dt="2024-10-17T20:10:21.734" v="17299"/>
        <pc:sldMkLst>
          <pc:docMk/>
          <pc:sldMk cId="4012829728" sldId="2147479878"/>
        </pc:sldMkLst>
      </pc:sldChg>
      <pc:sldChg chg="addSp delSp modSp new del mod modClrScheme chgLayout">
        <pc:chgData name="Thoren, Mark" userId="74a99d50-79cf-457f-968a-aa62ddb0fd95" providerId="ADAL" clId="{3FAE7EDC-868B-43E9-A393-FC402CDF41F4}" dt="2024-10-22T02:52:11.882" v="17683" actId="47"/>
        <pc:sldMkLst>
          <pc:docMk/>
          <pc:sldMk cId="614300036" sldId="2147479879"/>
        </pc:sldMkLst>
      </pc:sldChg>
      <pc:sldChg chg="addSp delSp modSp new mod modClrScheme chgLayout">
        <pc:chgData name="Thoren, Mark" userId="74a99d50-79cf-457f-968a-aa62ddb0fd95" providerId="ADAL" clId="{3FAE7EDC-868B-43E9-A393-FC402CDF41F4}" dt="2024-10-22T21:19:15.973" v="17762" actId="20577"/>
        <pc:sldMkLst>
          <pc:docMk/>
          <pc:sldMk cId="720606629" sldId="2147479879"/>
        </pc:sldMkLst>
        <pc:spChg chg="mod ord">
          <ac:chgData name="Thoren, Mark" userId="74a99d50-79cf-457f-968a-aa62ddb0fd95" providerId="ADAL" clId="{3FAE7EDC-868B-43E9-A393-FC402CDF41F4}" dt="2024-10-22T21:19:00.980" v="17746" actId="700"/>
          <ac:spMkLst>
            <pc:docMk/>
            <pc:sldMk cId="720606629" sldId="2147479879"/>
            <ac:spMk id="4" creationId="{29BDDD63-BD16-5A83-0C30-7B1D47073CC3}"/>
          </ac:spMkLst>
        </pc:spChg>
        <pc:spChg chg="mod ord">
          <ac:chgData name="Thoren, Mark" userId="74a99d50-79cf-457f-968a-aa62ddb0fd95" providerId="ADAL" clId="{3FAE7EDC-868B-43E9-A393-FC402CDF41F4}" dt="2024-10-22T21:19:00.980" v="17746" actId="700"/>
          <ac:spMkLst>
            <pc:docMk/>
            <pc:sldMk cId="720606629" sldId="2147479879"/>
            <ac:spMk id="5" creationId="{E330292E-AFBF-0CD7-765C-31010687A81B}"/>
          </ac:spMkLst>
        </pc:spChg>
        <pc:spChg chg="mod ord">
          <ac:chgData name="Thoren, Mark" userId="74a99d50-79cf-457f-968a-aa62ddb0fd95" providerId="ADAL" clId="{3FAE7EDC-868B-43E9-A393-FC402CDF41F4}" dt="2024-10-22T21:19:00.980" v="17746" actId="700"/>
          <ac:spMkLst>
            <pc:docMk/>
            <pc:sldMk cId="720606629" sldId="2147479879"/>
            <ac:spMk id="6" creationId="{C551BC46-F127-2602-9F62-22B392632FAD}"/>
          </ac:spMkLst>
        </pc:spChg>
        <pc:spChg chg="add mod ord">
          <ac:chgData name="Thoren, Mark" userId="74a99d50-79cf-457f-968a-aa62ddb0fd95" providerId="ADAL" clId="{3FAE7EDC-868B-43E9-A393-FC402CDF41F4}" dt="2024-10-22T21:19:00.980" v="17746" actId="700"/>
          <ac:spMkLst>
            <pc:docMk/>
            <pc:sldMk cId="720606629" sldId="2147479879"/>
            <ac:spMk id="7" creationId="{4C9B1436-02F7-76BC-67B9-F5983EE1685E}"/>
          </ac:spMkLst>
        </pc:spChg>
        <pc:spChg chg="add mod ord">
          <ac:chgData name="Thoren, Mark" userId="74a99d50-79cf-457f-968a-aa62ddb0fd95" providerId="ADAL" clId="{3FAE7EDC-868B-43E9-A393-FC402CDF41F4}" dt="2024-10-22T21:19:15.973" v="17762" actId="20577"/>
          <ac:spMkLst>
            <pc:docMk/>
            <pc:sldMk cId="720606629" sldId="2147479879"/>
            <ac:spMk id="8" creationId="{F00E0388-07C2-264C-E550-24D8486522D9}"/>
          </ac:spMkLst>
        </pc:spChg>
      </pc:sldChg>
      <pc:sldChg chg="modSp add mod">
        <pc:chgData name="Thoren, Mark" userId="74a99d50-79cf-457f-968a-aa62ddb0fd95" providerId="ADAL" clId="{3FAE7EDC-868B-43E9-A393-FC402CDF41F4}" dt="2024-10-22T21:41:48.438" v="17789" actId="20577"/>
        <pc:sldMkLst>
          <pc:docMk/>
          <pc:sldMk cId="1521948222" sldId="2147479880"/>
        </pc:sldMkLst>
        <pc:spChg chg="mod">
          <ac:chgData name="Thoren, Mark" userId="74a99d50-79cf-457f-968a-aa62ddb0fd95" providerId="ADAL" clId="{3FAE7EDC-868B-43E9-A393-FC402CDF41F4}" dt="2024-10-22T21:41:48.438" v="17789" actId="20577"/>
          <ac:spMkLst>
            <pc:docMk/>
            <pc:sldMk cId="1521948222" sldId="2147479880"/>
            <ac:spMk id="5" creationId="{4DE0BD24-5898-AE42-BB25-B5D1D7440DB7}"/>
          </ac:spMkLst>
        </pc:spChg>
      </pc:sldChg>
      <pc:sldChg chg="addSp delSp modSp new mod modAnim">
        <pc:chgData name="Thoren, Mark" userId="74a99d50-79cf-457f-968a-aa62ddb0fd95" providerId="ADAL" clId="{3FAE7EDC-868B-43E9-A393-FC402CDF41F4}" dt="2024-10-25T23:52:08.339" v="20459" actId="20577"/>
        <pc:sldMkLst>
          <pc:docMk/>
          <pc:sldMk cId="3928788106" sldId="2147479881"/>
        </pc:sldMkLst>
        <pc:spChg chg="mod">
          <ac:chgData name="Thoren, Mark" userId="74a99d50-79cf-457f-968a-aa62ddb0fd95" providerId="ADAL" clId="{3FAE7EDC-868B-43E9-A393-FC402CDF41F4}" dt="2024-10-25T23:52:08.339" v="20459" actId="20577"/>
          <ac:spMkLst>
            <pc:docMk/>
            <pc:sldMk cId="3928788106" sldId="2147479881"/>
            <ac:spMk id="2" creationId="{AEAD1CCB-5C70-E7F4-013F-787CCBAD691D}"/>
          </ac:spMkLst>
        </pc:spChg>
        <pc:spChg chg="add del mod">
          <ac:chgData name="Thoren, Mark" userId="74a99d50-79cf-457f-968a-aa62ddb0fd95" providerId="ADAL" clId="{3FAE7EDC-868B-43E9-A393-FC402CDF41F4}" dt="2024-10-25T01:45:55.654" v="18669" actId="1076"/>
          <ac:spMkLst>
            <pc:docMk/>
            <pc:sldMk cId="3928788106" sldId="2147479881"/>
            <ac:spMk id="3" creationId="{617CB5B8-F9DA-3714-EA21-47C9F3E4FE29}"/>
          </ac:spMkLst>
        </pc:spChg>
        <pc:spChg chg="add mod">
          <ac:chgData name="Thoren, Mark" userId="74a99d50-79cf-457f-968a-aa62ddb0fd95" providerId="ADAL" clId="{3FAE7EDC-868B-43E9-A393-FC402CDF41F4}" dt="2024-10-25T01:45:50.927" v="18668" actId="14100"/>
          <ac:spMkLst>
            <pc:docMk/>
            <pc:sldMk cId="3928788106" sldId="2147479881"/>
            <ac:spMk id="18" creationId="{B240DA09-1F94-713E-3CEE-706C885F7C93}"/>
          </ac:spMkLst>
        </pc:spChg>
        <pc:spChg chg="add mod">
          <ac:chgData name="Thoren, Mark" userId="74a99d50-79cf-457f-968a-aa62ddb0fd95" providerId="ADAL" clId="{3FAE7EDC-868B-43E9-A393-FC402CDF41F4}" dt="2024-10-25T01:48:14.971" v="18755" actId="14100"/>
          <ac:spMkLst>
            <pc:docMk/>
            <pc:sldMk cId="3928788106" sldId="2147479881"/>
            <ac:spMk id="19" creationId="{BDE1EE59-DF18-FA14-62DB-95A8125F8FB2}"/>
          </ac:spMkLst>
        </pc:spChg>
        <pc:spChg chg="add mod">
          <ac:chgData name="Thoren, Mark" userId="74a99d50-79cf-457f-968a-aa62ddb0fd95" providerId="ADAL" clId="{3FAE7EDC-868B-43E9-A393-FC402CDF41F4}" dt="2024-10-25T01:48:11.963" v="18754" actId="1076"/>
          <ac:spMkLst>
            <pc:docMk/>
            <pc:sldMk cId="3928788106" sldId="2147479881"/>
            <ac:spMk id="20" creationId="{F1040860-C63D-0F4E-0752-A2FBADCD2CDB}"/>
          </ac:spMkLst>
        </pc:spChg>
        <pc:picChg chg="add mod ord">
          <ac:chgData name="Thoren, Mark" userId="74a99d50-79cf-457f-968a-aa62ddb0fd95" providerId="ADAL" clId="{3FAE7EDC-868B-43E9-A393-FC402CDF41F4}" dt="2024-10-25T01:45:17.001" v="18664" actId="1036"/>
          <ac:picMkLst>
            <pc:docMk/>
            <pc:sldMk cId="3928788106" sldId="2147479881"/>
            <ac:picMk id="11" creationId="{D9F5EFAD-F879-479E-58DA-AB40C0FF2E1E}"/>
          </ac:picMkLst>
        </pc:picChg>
        <pc:picChg chg="add mod">
          <ac:chgData name="Thoren, Mark" userId="74a99d50-79cf-457f-968a-aa62ddb0fd95" providerId="ADAL" clId="{3FAE7EDC-868B-43E9-A393-FC402CDF41F4}" dt="2024-10-25T01:45:17.001" v="18664" actId="1036"/>
          <ac:picMkLst>
            <pc:docMk/>
            <pc:sldMk cId="3928788106" sldId="2147479881"/>
            <ac:picMk id="13" creationId="{DE52D77D-83F5-538C-215D-BD2F7C8E2697}"/>
          </ac:picMkLst>
        </pc:picChg>
        <pc:picChg chg="add mod">
          <ac:chgData name="Thoren, Mark" userId="74a99d50-79cf-457f-968a-aa62ddb0fd95" providerId="ADAL" clId="{3FAE7EDC-868B-43E9-A393-FC402CDF41F4}" dt="2024-10-25T01:45:17.001" v="18664" actId="1036"/>
          <ac:picMkLst>
            <pc:docMk/>
            <pc:sldMk cId="3928788106" sldId="2147479881"/>
            <ac:picMk id="15" creationId="{36657D83-20D1-8C5C-C4FE-5593D287C95F}"/>
          </ac:picMkLst>
        </pc:picChg>
        <pc:picChg chg="add mod">
          <ac:chgData name="Thoren, Mark" userId="74a99d50-79cf-457f-968a-aa62ddb0fd95" providerId="ADAL" clId="{3FAE7EDC-868B-43E9-A393-FC402CDF41F4}" dt="2024-10-25T01:45:17.001" v="18664" actId="1036"/>
          <ac:picMkLst>
            <pc:docMk/>
            <pc:sldMk cId="3928788106" sldId="2147479881"/>
            <ac:picMk id="17" creationId="{504A66E7-B9ED-BCF9-9399-CBE18F24C9BF}"/>
          </ac:picMkLst>
        </pc:picChg>
      </pc:sldChg>
      <pc:sldChg chg="modSp mod">
        <pc:chgData name="Thoren, Mark" userId="74a99d50-79cf-457f-968a-aa62ddb0fd95" providerId="ADAL" clId="{3FAE7EDC-868B-43E9-A393-FC402CDF41F4}" dt="2024-10-27T16:18:17.222" v="24496" actId="20577"/>
        <pc:sldMkLst>
          <pc:docMk/>
          <pc:sldMk cId="1831094624" sldId="2147479882"/>
        </pc:sldMkLst>
        <pc:spChg chg="mod">
          <ac:chgData name="Thoren, Mark" userId="74a99d50-79cf-457f-968a-aa62ddb0fd95" providerId="ADAL" clId="{3FAE7EDC-868B-43E9-A393-FC402CDF41F4}" dt="2024-10-27T16:18:17.222" v="24496" actId="20577"/>
          <ac:spMkLst>
            <pc:docMk/>
            <pc:sldMk cId="1831094624" sldId="2147479882"/>
            <ac:spMk id="459" creationId="{00000000-0000-0000-0000-000000000000}"/>
          </ac:spMkLst>
        </pc:spChg>
      </pc:sldChg>
      <pc:sldChg chg="addSp delSp modSp add mod chgLayout modNotesTx">
        <pc:chgData name="Thoren, Mark" userId="74a99d50-79cf-457f-968a-aa62ddb0fd95" providerId="ADAL" clId="{3FAE7EDC-868B-43E9-A393-FC402CDF41F4}" dt="2024-10-26T17:12:19.595" v="23476" actId="20577"/>
        <pc:sldMkLst>
          <pc:docMk/>
          <pc:sldMk cId="3036101918" sldId="2147479883"/>
        </pc:sldMkLst>
        <pc:spChg chg="mod ord">
          <ac:chgData name="Thoren, Mark" userId="74a99d50-79cf-457f-968a-aa62ddb0fd95" providerId="ADAL" clId="{3FAE7EDC-868B-43E9-A393-FC402CDF41F4}" dt="2024-10-23T00:33:02.002" v="18300" actId="700"/>
          <ac:spMkLst>
            <pc:docMk/>
            <pc:sldMk cId="3036101918" sldId="2147479883"/>
            <ac:spMk id="2" creationId="{FC623FDE-883C-3DDC-CC61-EDF18E132EE0}"/>
          </ac:spMkLst>
        </pc:spChg>
        <pc:spChg chg="add mod ord">
          <ac:chgData name="Thoren, Mark" userId="74a99d50-79cf-457f-968a-aa62ddb0fd95" providerId="ADAL" clId="{3FAE7EDC-868B-43E9-A393-FC402CDF41F4}" dt="2024-10-23T00:33:02.002" v="18300" actId="700"/>
          <ac:spMkLst>
            <pc:docMk/>
            <pc:sldMk cId="3036101918" sldId="2147479883"/>
            <ac:spMk id="3" creationId="{B209A83B-B7CB-D441-0AC6-3C8BC3CF1952}"/>
          </ac:spMkLst>
        </pc:spChg>
        <pc:spChg chg="mod ord">
          <ac:chgData name="Thoren, Mark" userId="74a99d50-79cf-457f-968a-aa62ddb0fd95" providerId="ADAL" clId="{3FAE7EDC-868B-43E9-A393-FC402CDF41F4}" dt="2024-10-26T17:12:19.595" v="23476" actId="20577"/>
          <ac:spMkLst>
            <pc:docMk/>
            <pc:sldMk cId="3036101918" sldId="2147479883"/>
            <ac:spMk id="5" creationId="{4DE0BD24-5898-AE42-BB25-B5D1D7440DB7}"/>
          </ac:spMkLst>
        </pc:spChg>
        <pc:spChg chg="mod ord">
          <ac:chgData name="Thoren, Mark" userId="74a99d50-79cf-457f-968a-aa62ddb0fd95" providerId="ADAL" clId="{3FAE7EDC-868B-43E9-A393-FC402CDF41F4}" dt="2024-10-23T00:33:02.002" v="18300" actId="700"/>
          <ac:spMkLst>
            <pc:docMk/>
            <pc:sldMk cId="3036101918" sldId="2147479883"/>
            <ac:spMk id="6" creationId="{51D39A23-D85B-034D-A086-94DA91C992DE}"/>
          </ac:spMkLst>
        </pc:spChg>
        <pc:spChg chg="mod ord">
          <ac:chgData name="Thoren, Mark" userId="74a99d50-79cf-457f-968a-aa62ddb0fd95" providerId="ADAL" clId="{3FAE7EDC-868B-43E9-A393-FC402CDF41F4}" dt="2024-10-23T00:33:02.002" v="18300" actId="700"/>
          <ac:spMkLst>
            <pc:docMk/>
            <pc:sldMk cId="3036101918" sldId="2147479883"/>
            <ac:spMk id="7" creationId="{8C8EC89C-25AB-A443-A5D5-553BFFC43E7F}"/>
          </ac:spMkLst>
        </pc:spChg>
      </pc:sldChg>
      <pc:sldChg chg="new del">
        <pc:chgData name="Thoren, Mark" userId="74a99d50-79cf-457f-968a-aa62ddb0fd95" providerId="ADAL" clId="{3FAE7EDC-868B-43E9-A393-FC402CDF41F4}" dt="2024-10-23T00:33:20.077" v="18302" actId="680"/>
        <pc:sldMkLst>
          <pc:docMk/>
          <pc:sldMk cId="107500824" sldId="2147479884"/>
        </pc:sldMkLst>
      </pc:sldChg>
      <pc:sldChg chg="addSp modSp new mod ord modClrScheme chgLayout">
        <pc:chgData name="Thoren, Mark" userId="74a99d50-79cf-457f-968a-aa62ddb0fd95" providerId="ADAL" clId="{3FAE7EDC-868B-43E9-A393-FC402CDF41F4}" dt="2024-10-28T23:28:34.842" v="34347" actId="1076"/>
        <pc:sldMkLst>
          <pc:docMk/>
          <pc:sldMk cId="1677876919" sldId="2147479884"/>
        </pc:sldMkLst>
        <pc:spChg chg="add mod">
          <ac:chgData name="Thoren, Mark" userId="74a99d50-79cf-457f-968a-aa62ddb0fd95" providerId="ADAL" clId="{3FAE7EDC-868B-43E9-A393-FC402CDF41F4}" dt="2024-10-26T00:53:23.364" v="20671" actId="1076"/>
          <ac:spMkLst>
            <pc:docMk/>
            <pc:sldMk cId="1677876919" sldId="2147479884"/>
            <ac:spMk id="2" creationId="{4F986C18-397F-662A-4D78-461E769D387E}"/>
          </ac:spMkLst>
        </pc:spChg>
        <pc:spChg chg="add mod">
          <ac:chgData name="Thoren, Mark" userId="74a99d50-79cf-457f-968a-aa62ddb0fd95" providerId="ADAL" clId="{3FAE7EDC-868B-43E9-A393-FC402CDF41F4}" dt="2024-10-28T23:28:23.029" v="34342" actId="20577"/>
          <ac:spMkLst>
            <pc:docMk/>
            <pc:sldMk cId="1677876919" sldId="2147479884"/>
            <ac:spMk id="3" creationId="{211271D3-ABF2-619C-DE47-ECEE7D1A84A9}"/>
          </ac:spMkLst>
        </pc:spChg>
        <pc:picChg chg="add mod">
          <ac:chgData name="Thoren, Mark" userId="74a99d50-79cf-457f-968a-aa62ddb0fd95" providerId="ADAL" clId="{3FAE7EDC-868B-43E9-A393-FC402CDF41F4}" dt="2024-10-26T00:55:02.559" v="20685" actId="1076"/>
          <ac:picMkLst>
            <pc:docMk/>
            <pc:sldMk cId="1677876919" sldId="2147479884"/>
            <ac:picMk id="5" creationId="{DA4328C0-F7AC-6E69-C0F2-416C73D15A4E}"/>
          </ac:picMkLst>
        </pc:picChg>
        <pc:picChg chg="add mod">
          <ac:chgData name="Thoren, Mark" userId="74a99d50-79cf-457f-968a-aa62ddb0fd95" providerId="ADAL" clId="{3FAE7EDC-868B-43E9-A393-FC402CDF41F4}" dt="2024-10-28T23:28:34.842" v="34347" actId="1076"/>
          <ac:picMkLst>
            <pc:docMk/>
            <pc:sldMk cId="1677876919" sldId="2147479884"/>
            <ac:picMk id="6" creationId="{74633D77-8DD6-87D4-70A8-6EAD6347AEC1}"/>
          </ac:picMkLst>
        </pc:picChg>
        <pc:picChg chg="add mod">
          <ac:chgData name="Thoren, Mark" userId="74a99d50-79cf-457f-968a-aa62ddb0fd95" providerId="ADAL" clId="{3FAE7EDC-868B-43E9-A393-FC402CDF41F4}" dt="2024-10-28T23:27:25.446" v="34309" actId="1076"/>
          <ac:picMkLst>
            <pc:docMk/>
            <pc:sldMk cId="1677876919" sldId="2147479884"/>
            <ac:picMk id="7" creationId="{F9C3C6C0-B1A4-A25A-323F-7CB5D3245EE9}"/>
          </ac:picMkLst>
        </pc:picChg>
        <pc:picChg chg="add mod">
          <ac:chgData name="Thoren, Mark" userId="74a99d50-79cf-457f-968a-aa62ddb0fd95" providerId="ADAL" clId="{3FAE7EDC-868B-43E9-A393-FC402CDF41F4}" dt="2024-10-28T23:27:27.554" v="34310" actId="1076"/>
          <ac:picMkLst>
            <pc:docMk/>
            <pc:sldMk cId="1677876919" sldId="2147479884"/>
            <ac:picMk id="9" creationId="{DAFDC121-4967-7F25-C07B-DEB3F6687BF6}"/>
          </ac:picMkLst>
        </pc:picChg>
        <pc:picChg chg="add mod">
          <ac:chgData name="Thoren, Mark" userId="74a99d50-79cf-457f-968a-aa62ddb0fd95" providerId="ADAL" clId="{3FAE7EDC-868B-43E9-A393-FC402CDF41F4}" dt="2024-10-28T23:28:31.678" v="34346" actId="1076"/>
          <ac:picMkLst>
            <pc:docMk/>
            <pc:sldMk cId="1677876919" sldId="2147479884"/>
            <ac:picMk id="4098" creationId="{3EABB8C8-CE94-8990-FB29-AEF6073826D6}"/>
          </ac:picMkLst>
        </pc:picChg>
      </pc:sldChg>
      <pc:sldChg chg="addSp delSp modSp new mod">
        <pc:chgData name="Thoren, Mark" userId="74a99d50-79cf-457f-968a-aa62ddb0fd95" providerId="ADAL" clId="{3FAE7EDC-868B-43E9-A393-FC402CDF41F4}" dt="2024-10-25T23:52:15.209" v="20467" actId="5793"/>
        <pc:sldMkLst>
          <pc:docMk/>
          <pc:sldMk cId="4191758653" sldId="2147479885"/>
        </pc:sldMkLst>
        <pc:spChg chg="mod">
          <ac:chgData name="Thoren, Mark" userId="74a99d50-79cf-457f-968a-aa62ddb0fd95" providerId="ADAL" clId="{3FAE7EDC-868B-43E9-A393-FC402CDF41F4}" dt="2024-10-25T23:52:15.209" v="20467" actId="5793"/>
          <ac:spMkLst>
            <pc:docMk/>
            <pc:sldMk cId="4191758653" sldId="2147479885"/>
            <ac:spMk id="2" creationId="{5EB3A773-1F33-813B-6670-42A41D0EE95F}"/>
          </ac:spMkLst>
        </pc:spChg>
        <pc:spChg chg="add mod">
          <ac:chgData name="Thoren, Mark" userId="74a99d50-79cf-457f-968a-aa62ddb0fd95" providerId="ADAL" clId="{3FAE7EDC-868B-43E9-A393-FC402CDF41F4}" dt="2024-10-25T01:42:48.250" v="18617" actId="1076"/>
          <ac:spMkLst>
            <pc:docMk/>
            <pc:sldMk cId="4191758653" sldId="2147479885"/>
            <ac:spMk id="7" creationId="{5F367E31-8CB6-219B-9B3C-5A9B80CFCF7D}"/>
          </ac:spMkLst>
        </pc:spChg>
        <pc:picChg chg="add mod">
          <ac:chgData name="Thoren, Mark" userId="74a99d50-79cf-457f-968a-aa62ddb0fd95" providerId="ADAL" clId="{3FAE7EDC-868B-43E9-A393-FC402CDF41F4}" dt="2024-10-25T01:42:40.114" v="18615" actId="1076"/>
          <ac:picMkLst>
            <pc:docMk/>
            <pc:sldMk cId="4191758653" sldId="2147479885"/>
            <ac:picMk id="8" creationId="{80D9EF26-622E-3165-54D3-16941FFFBFD1}"/>
          </ac:picMkLst>
        </pc:picChg>
      </pc:sldChg>
      <pc:sldChg chg="addSp modSp new mod ord">
        <pc:chgData name="Thoren, Mark" userId="74a99d50-79cf-457f-968a-aa62ddb0fd95" providerId="ADAL" clId="{3FAE7EDC-868B-43E9-A393-FC402CDF41F4}" dt="2024-10-28T23:05:29.199" v="33225" actId="20577"/>
        <pc:sldMkLst>
          <pc:docMk/>
          <pc:sldMk cId="3028366814" sldId="2147479886"/>
        </pc:sldMkLst>
        <pc:spChg chg="mod">
          <ac:chgData name="Thoren, Mark" userId="74a99d50-79cf-457f-968a-aa62ddb0fd95" providerId="ADAL" clId="{3FAE7EDC-868B-43E9-A393-FC402CDF41F4}" dt="2024-10-28T14:21:20.923" v="28703" actId="20577"/>
          <ac:spMkLst>
            <pc:docMk/>
            <pc:sldMk cId="3028366814" sldId="2147479886"/>
            <ac:spMk id="2" creationId="{B00B70AD-B166-86D5-0473-D23F8B2777C0}"/>
          </ac:spMkLst>
        </pc:spChg>
        <pc:spChg chg="mod">
          <ac:chgData name="Thoren, Mark" userId="74a99d50-79cf-457f-968a-aa62ddb0fd95" providerId="ADAL" clId="{3FAE7EDC-868B-43E9-A393-FC402CDF41F4}" dt="2024-10-28T23:05:29.199" v="33225" actId="20577"/>
          <ac:spMkLst>
            <pc:docMk/>
            <pc:sldMk cId="3028366814" sldId="2147479886"/>
            <ac:spMk id="3" creationId="{194B13FF-914E-C57B-6C99-D0E565D28BC0}"/>
          </ac:spMkLst>
        </pc:spChg>
        <pc:spChg chg="add mod">
          <ac:chgData name="Thoren, Mark" userId="74a99d50-79cf-457f-968a-aa62ddb0fd95" providerId="ADAL" clId="{3FAE7EDC-868B-43E9-A393-FC402CDF41F4}" dt="2024-10-28T14:40:17.482" v="28890" actId="14100"/>
          <ac:spMkLst>
            <pc:docMk/>
            <pc:sldMk cId="3028366814" sldId="2147479886"/>
            <ac:spMk id="11" creationId="{7AB8B497-B556-0CEB-F66A-BE63ACBC507C}"/>
          </ac:spMkLst>
        </pc:spChg>
        <pc:spChg chg="add mod">
          <ac:chgData name="Thoren, Mark" userId="74a99d50-79cf-457f-968a-aa62ddb0fd95" providerId="ADAL" clId="{3FAE7EDC-868B-43E9-A393-FC402CDF41F4}" dt="2024-10-28T14:40:20.326" v="28891" actId="1076"/>
          <ac:spMkLst>
            <pc:docMk/>
            <pc:sldMk cId="3028366814" sldId="2147479886"/>
            <ac:spMk id="12" creationId="{D11D6D3E-BF96-8CC5-B9AB-D14365A9D84E}"/>
          </ac:spMkLst>
        </pc:spChg>
        <pc:picChg chg="add mod">
          <ac:chgData name="Thoren, Mark" userId="74a99d50-79cf-457f-968a-aa62ddb0fd95" providerId="ADAL" clId="{3FAE7EDC-868B-43E9-A393-FC402CDF41F4}" dt="2024-10-25T01:57:36.887" v="19024" actId="1076"/>
          <ac:picMkLst>
            <pc:docMk/>
            <pc:sldMk cId="3028366814" sldId="2147479886"/>
            <ac:picMk id="8" creationId="{E328D4A5-A691-57C5-8E32-D5C496DFCFE6}"/>
          </ac:picMkLst>
        </pc:picChg>
        <pc:picChg chg="add mod">
          <ac:chgData name="Thoren, Mark" userId="74a99d50-79cf-457f-968a-aa62ddb0fd95" providerId="ADAL" clId="{3FAE7EDC-868B-43E9-A393-FC402CDF41F4}" dt="2024-10-27T14:29:31.192" v="24242" actId="1036"/>
          <ac:picMkLst>
            <pc:docMk/>
            <pc:sldMk cId="3028366814" sldId="2147479886"/>
            <ac:picMk id="10" creationId="{E928DF8B-D07F-6CE4-0A82-9C047A68B424}"/>
          </ac:picMkLst>
        </pc:picChg>
      </pc:sldChg>
      <pc:sldChg chg="addSp delSp modSp new mod">
        <pc:chgData name="Thoren, Mark" userId="74a99d50-79cf-457f-968a-aa62ddb0fd95" providerId="ADAL" clId="{3FAE7EDC-868B-43E9-A393-FC402CDF41F4}" dt="2024-10-28T23:26:12.665" v="34305" actId="14100"/>
        <pc:sldMkLst>
          <pc:docMk/>
          <pc:sldMk cId="779230608" sldId="2147479887"/>
        </pc:sldMkLst>
        <pc:spChg chg="mod">
          <ac:chgData name="Thoren, Mark" userId="74a99d50-79cf-457f-968a-aa62ddb0fd95" providerId="ADAL" clId="{3FAE7EDC-868B-43E9-A393-FC402CDF41F4}" dt="2024-10-27T16:19:34.101" v="24514" actId="14100"/>
          <ac:spMkLst>
            <pc:docMk/>
            <pc:sldMk cId="779230608" sldId="2147479887"/>
            <ac:spMk id="2" creationId="{AB106B40-4287-8381-8CA7-11E2AC9AACA5}"/>
          </ac:spMkLst>
        </pc:spChg>
        <pc:spChg chg="add mod">
          <ac:chgData name="Thoren, Mark" userId="74a99d50-79cf-457f-968a-aa62ddb0fd95" providerId="ADAL" clId="{3FAE7EDC-868B-43E9-A393-FC402CDF41F4}" dt="2024-10-28T23:26:12.665" v="34305" actId="14100"/>
          <ac:spMkLst>
            <pc:docMk/>
            <pc:sldMk cId="779230608" sldId="2147479887"/>
            <ac:spMk id="3" creationId="{5417F5F1-3B78-C099-A434-0B64587F0D4D}"/>
          </ac:spMkLst>
        </pc:spChg>
        <pc:spChg chg="add mod">
          <ac:chgData name="Thoren, Mark" userId="74a99d50-79cf-457f-968a-aa62ddb0fd95" providerId="ADAL" clId="{3FAE7EDC-868B-43E9-A393-FC402CDF41F4}" dt="2024-10-25T02:52:52.776" v="19469" actId="14100"/>
          <ac:spMkLst>
            <pc:docMk/>
            <pc:sldMk cId="779230608" sldId="2147479887"/>
            <ac:spMk id="11" creationId="{4365A7E8-E721-43FD-1FC2-655C1E0B0B36}"/>
          </ac:spMkLst>
        </pc:spChg>
        <pc:spChg chg="add mod">
          <ac:chgData name="Thoren, Mark" userId="74a99d50-79cf-457f-968a-aa62ddb0fd95" providerId="ADAL" clId="{3FAE7EDC-868B-43E9-A393-FC402CDF41F4}" dt="2024-10-25T02:51:02.061" v="19458" actId="14100"/>
          <ac:spMkLst>
            <pc:docMk/>
            <pc:sldMk cId="779230608" sldId="2147479887"/>
            <ac:spMk id="18" creationId="{B1AB60DB-8CCD-22D3-ECC9-9AF104806C39}"/>
          </ac:spMkLst>
        </pc:spChg>
        <pc:spChg chg="add mod">
          <ac:chgData name="Thoren, Mark" userId="74a99d50-79cf-457f-968a-aa62ddb0fd95" providerId="ADAL" clId="{3FAE7EDC-868B-43E9-A393-FC402CDF41F4}" dt="2024-10-25T02:53:08.132" v="19478" actId="14100"/>
          <ac:spMkLst>
            <pc:docMk/>
            <pc:sldMk cId="779230608" sldId="2147479887"/>
            <ac:spMk id="19" creationId="{638DC905-7DF8-5B37-5C87-6D05602B3637}"/>
          </ac:spMkLst>
        </pc:spChg>
        <pc:spChg chg="add mod">
          <ac:chgData name="Thoren, Mark" userId="74a99d50-79cf-457f-968a-aa62ddb0fd95" providerId="ADAL" clId="{3FAE7EDC-868B-43E9-A393-FC402CDF41F4}" dt="2024-10-25T02:53:31.313" v="19503" actId="1076"/>
          <ac:spMkLst>
            <pc:docMk/>
            <pc:sldMk cId="779230608" sldId="2147479887"/>
            <ac:spMk id="22" creationId="{756297F9-C737-235B-ECFE-72A373819B5E}"/>
          </ac:spMkLst>
        </pc:spChg>
        <pc:spChg chg="add mod">
          <ac:chgData name="Thoren, Mark" userId="74a99d50-79cf-457f-968a-aa62ddb0fd95" providerId="ADAL" clId="{3FAE7EDC-868B-43E9-A393-FC402CDF41F4}" dt="2024-10-25T02:53:47.743" v="19530" actId="20577"/>
          <ac:spMkLst>
            <pc:docMk/>
            <pc:sldMk cId="779230608" sldId="2147479887"/>
            <ac:spMk id="23" creationId="{541D3BDC-728F-242B-33FE-9637365FC5ED}"/>
          </ac:spMkLst>
        </pc:spChg>
        <pc:spChg chg="add mod">
          <ac:chgData name="Thoren, Mark" userId="74a99d50-79cf-457f-968a-aa62ddb0fd95" providerId="ADAL" clId="{3FAE7EDC-868B-43E9-A393-FC402CDF41F4}" dt="2024-10-25T02:53:55.878" v="19534" actId="14100"/>
          <ac:spMkLst>
            <pc:docMk/>
            <pc:sldMk cId="779230608" sldId="2147479887"/>
            <ac:spMk id="24" creationId="{1C391266-4736-1BD4-DB41-37811A1F5DEA}"/>
          </ac:spMkLst>
        </pc:spChg>
        <pc:picChg chg="add mod">
          <ac:chgData name="Thoren, Mark" userId="74a99d50-79cf-457f-968a-aa62ddb0fd95" providerId="ADAL" clId="{3FAE7EDC-868B-43E9-A393-FC402CDF41F4}" dt="2024-10-25T02:53:33.173" v="19504" actId="1076"/>
          <ac:picMkLst>
            <pc:docMk/>
            <pc:sldMk cId="779230608" sldId="2147479887"/>
            <ac:picMk id="10" creationId="{FBC65337-24B3-958C-0EDC-19DF775FB9A4}"/>
          </ac:picMkLst>
        </pc:picChg>
        <pc:picChg chg="add mod">
          <ac:chgData name="Thoren, Mark" userId="74a99d50-79cf-457f-968a-aa62ddb0fd95" providerId="ADAL" clId="{3FAE7EDC-868B-43E9-A393-FC402CDF41F4}" dt="2024-10-25T02:50:22.669" v="19428" actId="1076"/>
          <ac:picMkLst>
            <pc:docMk/>
            <pc:sldMk cId="779230608" sldId="2147479887"/>
            <ac:picMk id="15" creationId="{E217F30A-E678-029D-1D9A-0AF5FEF734A1}"/>
          </ac:picMkLst>
        </pc:picChg>
        <pc:picChg chg="add mod">
          <ac:chgData name="Thoren, Mark" userId="74a99d50-79cf-457f-968a-aa62ddb0fd95" providerId="ADAL" clId="{3FAE7EDC-868B-43E9-A393-FC402CDF41F4}" dt="2024-10-25T02:52:34.932" v="19464" actId="1076"/>
          <ac:picMkLst>
            <pc:docMk/>
            <pc:sldMk cId="779230608" sldId="2147479887"/>
            <ac:picMk id="21" creationId="{C2E15FDA-0C79-55B1-4D2B-1C33742CBDA1}"/>
          </ac:picMkLst>
        </pc:picChg>
      </pc:sldChg>
      <pc:sldChg chg="new del">
        <pc:chgData name="Thoren, Mark" userId="74a99d50-79cf-457f-968a-aa62ddb0fd95" providerId="ADAL" clId="{3FAE7EDC-868B-43E9-A393-FC402CDF41F4}" dt="2024-10-25T02:39:40.906" v="19035" actId="680"/>
        <pc:sldMkLst>
          <pc:docMk/>
          <pc:sldMk cId="3325601150" sldId="2147479887"/>
        </pc:sldMkLst>
      </pc:sldChg>
      <pc:sldChg chg="addSp delSp modSp new mod">
        <pc:chgData name="Thoren, Mark" userId="74a99d50-79cf-457f-968a-aa62ddb0fd95" providerId="ADAL" clId="{3FAE7EDC-868B-43E9-A393-FC402CDF41F4}" dt="2024-10-28T23:26:20.839" v="34306" actId="14100"/>
        <pc:sldMkLst>
          <pc:docMk/>
          <pc:sldMk cId="4060432525" sldId="2147479888"/>
        </pc:sldMkLst>
        <pc:spChg chg="mod">
          <ac:chgData name="Thoren, Mark" userId="74a99d50-79cf-457f-968a-aa62ddb0fd95" providerId="ADAL" clId="{3FAE7EDC-868B-43E9-A393-FC402CDF41F4}" dt="2024-10-25T02:46:39.941" v="19208" actId="20577"/>
          <ac:spMkLst>
            <pc:docMk/>
            <pc:sldMk cId="4060432525" sldId="2147479888"/>
            <ac:spMk id="2" creationId="{D97E2560-FECB-1D2B-A03B-9863B87756AC}"/>
          </ac:spMkLst>
        </pc:spChg>
        <pc:spChg chg="add del mod">
          <ac:chgData name="Thoren, Mark" userId="74a99d50-79cf-457f-968a-aa62ddb0fd95" providerId="ADAL" clId="{3FAE7EDC-868B-43E9-A393-FC402CDF41F4}" dt="2024-10-25T02:47:29.925" v="19295" actId="1076"/>
          <ac:spMkLst>
            <pc:docMk/>
            <pc:sldMk cId="4060432525" sldId="2147479888"/>
            <ac:spMk id="3" creationId="{F2B52BAC-B9C2-71A4-E88B-CB75A1AAE394}"/>
          </ac:spMkLst>
        </pc:spChg>
        <pc:picChg chg="add mod">
          <ac:chgData name="Thoren, Mark" userId="74a99d50-79cf-457f-968a-aa62ddb0fd95" providerId="ADAL" clId="{3FAE7EDC-868B-43E9-A393-FC402CDF41F4}" dt="2024-10-28T23:26:20.839" v="34306" actId="14100"/>
          <ac:picMkLst>
            <pc:docMk/>
            <pc:sldMk cId="4060432525" sldId="2147479888"/>
            <ac:picMk id="8" creationId="{6657D218-CFAF-ACBB-D30D-F552572E0BA0}"/>
          </ac:picMkLst>
        </pc:picChg>
      </pc:sldChg>
      <pc:sldChg chg="addSp delSp modSp new mod ord">
        <pc:chgData name="Thoren, Mark" userId="74a99d50-79cf-457f-968a-aa62ddb0fd95" providerId="ADAL" clId="{3FAE7EDC-868B-43E9-A393-FC402CDF41F4}" dt="2024-10-28T23:36:18.428" v="35285" actId="20577"/>
        <pc:sldMkLst>
          <pc:docMk/>
          <pc:sldMk cId="4019788755" sldId="2147479889"/>
        </pc:sldMkLst>
        <pc:spChg chg="mod">
          <ac:chgData name="Thoren, Mark" userId="74a99d50-79cf-457f-968a-aa62ddb0fd95" providerId="ADAL" clId="{3FAE7EDC-868B-43E9-A393-FC402CDF41F4}" dt="2024-10-28T02:05:53.101" v="28236" actId="20577"/>
          <ac:spMkLst>
            <pc:docMk/>
            <pc:sldMk cId="4019788755" sldId="2147479889"/>
            <ac:spMk id="2" creationId="{53D7BF60-FB34-99C6-499C-A38BD640276A}"/>
          </ac:spMkLst>
        </pc:spChg>
        <pc:spChg chg="mod">
          <ac:chgData name="Thoren, Mark" userId="74a99d50-79cf-457f-968a-aa62ddb0fd95" providerId="ADAL" clId="{3FAE7EDC-868B-43E9-A393-FC402CDF41F4}" dt="2024-10-28T18:54:58.590" v="30572" actId="14100"/>
          <ac:spMkLst>
            <pc:docMk/>
            <pc:sldMk cId="4019788755" sldId="2147479889"/>
            <ac:spMk id="3" creationId="{A4B25569-8AC3-33E9-C31F-8AC6D60CE1BF}"/>
          </ac:spMkLst>
        </pc:spChg>
        <pc:spChg chg="add mod">
          <ac:chgData name="Thoren, Mark" userId="74a99d50-79cf-457f-968a-aa62ddb0fd95" providerId="ADAL" clId="{3FAE7EDC-868B-43E9-A393-FC402CDF41F4}" dt="2024-10-28T23:36:18.428" v="35285" actId="20577"/>
          <ac:spMkLst>
            <pc:docMk/>
            <pc:sldMk cId="4019788755" sldId="2147479889"/>
            <ac:spMk id="10" creationId="{E3FAB7A3-2014-9C95-B1BD-7384D6332462}"/>
          </ac:spMkLst>
        </pc:spChg>
        <pc:picChg chg="add del mod">
          <ac:chgData name="Thoren, Mark" userId="74a99d50-79cf-457f-968a-aa62ddb0fd95" providerId="ADAL" clId="{3FAE7EDC-868B-43E9-A393-FC402CDF41F4}" dt="2024-10-28T18:52:11.071" v="30197" actId="478"/>
          <ac:picMkLst>
            <pc:docMk/>
            <pc:sldMk cId="4019788755" sldId="2147479889"/>
            <ac:picMk id="8" creationId="{BF7C4E22-7993-F930-D0F7-C5A4C72B79B4}"/>
          </ac:picMkLst>
        </pc:picChg>
        <pc:picChg chg="add mod">
          <ac:chgData name="Thoren, Mark" userId="74a99d50-79cf-457f-968a-aa62ddb0fd95" providerId="ADAL" clId="{3FAE7EDC-868B-43E9-A393-FC402CDF41F4}" dt="2024-10-28T18:52:42.394" v="30208" actId="1076"/>
          <ac:picMkLst>
            <pc:docMk/>
            <pc:sldMk cId="4019788755" sldId="2147479889"/>
            <ac:picMk id="9" creationId="{BB94F2A0-AD51-75F3-BD59-196EFB111E96}"/>
          </ac:picMkLst>
        </pc:picChg>
      </pc:sldChg>
      <pc:sldChg chg="addSp delSp modSp new mod modAnim">
        <pc:chgData name="Thoren, Mark" userId="74a99d50-79cf-457f-968a-aa62ddb0fd95" providerId="ADAL" clId="{3FAE7EDC-868B-43E9-A393-FC402CDF41F4}" dt="2024-10-29T00:04:42.377" v="36087" actId="20577"/>
        <pc:sldMkLst>
          <pc:docMk/>
          <pc:sldMk cId="544088284" sldId="2147479890"/>
        </pc:sldMkLst>
        <pc:spChg chg="mod">
          <ac:chgData name="Thoren, Mark" userId="74a99d50-79cf-457f-968a-aa62ddb0fd95" providerId="ADAL" clId="{3FAE7EDC-868B-43E9-A393-FC402CDF41F4}" dt="2024-10-25T18:14:45.881" v="19700" actId="1076"/>
          <ac:spMkLst>
            <pc:docMk/>
            <pc:sldMk cId="544088284" sldId="2147479890"/>
            <ac:spMk id="2" creationId="{0143FE83-6FD1-3F04-1FF1-63153E241004}"/>
          </ac:spMkLst>
        </pc:spChg>
        <pc:spChg chg="mod">
          <ac:chgData name="Thoren, Mark" userId="74a99d50-79cf-457f-968a-aa62ddb0fd95" providerId="ADAL" clId="{3FAE7EDC-868B-43E9-A393-FC402CDF41F4}" dt="2024-10-25T18:15:29.922" v="19790" actId="14100"/>
          <ac:spMkLst>
            <pc:docMk/>
            <pc:sldMk cId="544088284" sldId="2147479890"/>
            <ac:spMk id="3" creationId="{A666F08E-C8DB-C26D-B782-9B710542939C}"/>
          </ac:spMkLst>
        </pc:spChg>
        <pc:spChg chg="add mod">
          <ac:chgData name="Thoren, Mark" userId="74a99d50-79cf-457f-968a-aa62ddb0fd95" providerId="ADAL" clId="{3FAE7EDC-868B-43E9-A393-FC402CDF41F4}" dt="2024-10-29T00:04:42.377" v="36087" actId="20577"/>
          <ac:spMkLst>
            <pc:docMk/>
            <pc:sldMk cId="544088284" sldId="2147479890"/>
            <ac:spMk id="11" creationId="{8A153F3F-D3C5-7893-435E-24A0A2F0768B}"/>
          </ac:spMkLst>
        </pc:spChg>
        <pc:spChg chg="add mod">
          <ac:chgData name="Thoren, Mark" userId="74a99d50-79cf-457f-968a-aa62ddb0fd95" providerId="ADAL" clId="{3FAE7EDC-868B-43E9-A393-FC402CDF41F4}" dt="2024-10-25T18:17:07.070" v="19874" actId="1076"/>
          <ac:spMkLst>
            <pc:docMk/>
            <pc:sldMk cId="544088284" sldId="2147479890"/>
            <ac:spMk id="13" creationId="{55D96255-A524-4FAC-D205-708F4B636F3A}"/>
          </ac:spMkLst>
        </pc:spChg>
        <pc:picChg chg="add mod">
          <ac:chgData name="Thoren, Mark" userId="74a99d50-79cf-457f-968a-aa62ddb0fd95" providerId="ADAL" clId="{3FAE7EDC-868B-43E9-A393-FC402CDF41F4}" dt="2024-10-28T18:15:29.052" v="29451" actId="692"/>
          <ac:picMkLst>
            <pc:docMk/>
            <pc:sldMk cId="544088284" sldId="2147479890"/>
            <ac:picMk id="8" creationId="{12E17805-F7B0-EEAB-247C-1440EAD7A313}"/>
          </ac:picMkLst>
        </pc:picChg>
        <pc:picChg chg="add mod">
          <ac:chgData name="Thoren, Mark" userId="74a99d50-79cf-457f-968a-aa62ddb0fd95" providerId="ADAL" clId="{3FAE7EDC-868B-43E9-A393-FC402CDF41F4}" dt="2024-10-28T18:15:36.968" v="29453" actId="692"/>
          <ac:picMkLst>
            <pc:docMk/>
            <pc:sldMk cId="544088284" sldId="2147479890"/>
            <ac:picMk id="10" creationId="{90F93A54-E337-97BA-9E82-B70FF6B358EE}"/>
          </ac:picMkLst>
        </pc:picChg>
      </pc:sldChg>
      <pc:sldChg chg="addSp delSp modSp mod ord modClrScheme chgLayout">
        <pc:chgData name="Thoren, Mark" userId="74a99d50-79cf-457f-968a-aa62ddb0fd95" providerId="ADAL" clId="{3FAE7EDC-868B-43E9-A393-FC402CDF41F4}" dt="2024-10-28T14:21:52.042" v="28764" actId="6549"/>
        <pc:sldMkLst>
          <pc:docMk/>
          <pc:sldMk cId="461020235" sldId="2147479891"/>
        </pc:sldMkLst>
        <pc:spChg chg="mod ord">
          <ac:chgData name="Thoren, Mark" userId="74a99d50-79cf-457f-968a-aa62ddb0fd95" providerId="ADAL" clId="{3FAE7EDC-868B-43E9-A393-FC402CDF41F4}" dt="2024-10-25T18:27:53.389" v="19981" actId="14100"/>
          <ac:spMkLst>
            <pc:docMk/>
            <pc:sldMk cId="461020235" sldId="2147479891"/>
            <ac:spMk id="3" creationId="{97DABFDF-FEF0-F98D-E803-2390B57BB147}"/>
          </ac:spMkLst>
        </pc:spChg>
        <pc:spChg chg="mod ord">
          <ac:chgData name="Thoren, Mark" userId="74a99d50-79cf-457f-968a-aa62ddb0fd95" providerId="ADAL" clId="{3FAE7EDC-868B-43E9-A393-FC402CDF41F4}" dt="2024-10-25T18:27:04.070" v="19877" actId="700"/>
          <ac:spMkLst>
            <pc:docMk/>
            <pc:sldMk cId="461020235" sldId="2147479891"/>
            <ac:spMk id="4" creationId="{89E113EF-F363-CFB4-268C-95FAFB774DAA}"/>
          </ac:spMkLst>
        </pc:spChg>
        <pc:spChg chg="mod ord">
          <ac:chgData name="Thoren, Mark" userId="74a99d50-79cf-457f-968a-aa62ddb0fd95" providerId="ADAL" clId="{3FAE7EDC-868B-43E9-A393-FC402CDF41F4}" dt="2024-10-28T14:21:52.042" v="28764" actId="6549"/>
          <ac:spMkLst>
            <pc:docMk/>
            <pc:sldMk cId="461020235" sldId="2147479891"/>
            <ac:spMk id="5" creationId="{E31D920A-E1B5-DCCD-6B71-614555B23931}"/>
          </ac:spMkLst>
        </pc:spChg>
        <pc:spChg chg="add mod">
          <ac:chgData name="Thoren, Mark" userId="74a99d50-79cf-457f-968a-aa62ddb0fd95" providerId="ADAL" clId="{3FAE7EDC-868B-43E9-A393-FC402CDF41F4}" dt="2024-10-25T18:31:16.829" v="20187" actId="1076"/>
          <ac:spMkLst>
            <pc:docMk/>
            <pc:sldMk cId="461020235" sldId="2147479891"/>
            <ac:spMk id="8" creationId="{629AF6A4-7CE8-0A0A-1322-2679BE5E07AD}"/>
          </ac:spMkLst>
        </pc:spChg>
        <pc:picChg chg="add mod">
          <ac:chgData name="Thoren, Mark" userId="74a99d50-79cf-457f-968a-aa62ddb0fd95" providerId="ADAL" clId="{3FAE7EDC-868B-43E9-A393-FC402CDF41F4}" dt="2024-10-25T18:30:06.570" v="20080" actId="1076"/>
          <ac:picMkLst>
            <pc:docMk/>
            <pc:sldMk cId="461020235" sldId="2147479891"/>
            <ac:picMk id="2" creationId="{610DCC0B-AC5E-7CAA-05AF-CA147264687E}"/>
          </ac:picMkLst>
        </pc:picChg>
        <pc:picChg chg="mod">
          <ac:chgData name="Thoren, Mark" userId="74a99d50-79cf-457f-968a-aa62ddb0fd95" providerId="ADAL" clId="{3FAE7EDC-868B-43E9-A393-FC402CDF41F4}" dt="2024-10-26T00:44:46.147" v="20482" actId="1076"/>
          <ac:picMkLst>
            <pc:docMk/>
            <pc:sldMk cId="461020235" sldId="2147479891"/>
            <ac:picMk id="14" creationId="{DE1DE63C-3F7B-6C8A-BB23-70BA6C2DE293}"/>
          </ac:picMkLst>
        </pc:picChg>
        <pc:picChg chg="add mod">
          <ac:chgData name="Thoren, Mark" userId="74a99d50-79cf-457f-968a-aa62ddb0fd95" providerId="ADAL" clId="{3FAE7EDC-868B-43E9-A393-FC402CDF41F4}" dt="2024-10-26T00:44:43.119" v="20481" actId="1076"/>
          <ac:picMkLst>
            <pc:docMk/>
            <pc:sldMk cId="461020235" sldId="2147479891"/>
            <ac:picMk id="31" creationId="{F0B012FB-ACFD-D963-D84C-B29615CA416C}"/>
          </ac:picMkLst>
        </pc:picChg>
      </pc:sldChg>
      <pc:sldChg chg="addSp modSp new mod">
        <pc:chgData name="Thoren, Mark" userId="74a99d50-79cf-457f-968a-aa62ddb0fd95" providerId="ADAL" clId="{3FAE7EDC-868B-43E9-A393-FC402CDF41F4}" dt="2024-10-27T17:40:21.973" v="26334" actId="1076"/>
        <pc:sldMkLst>
          <pc:docMk/>
          <pc:sldMk cId="2074862220" sldId="2147479892"/>
        </pc:sldMkLst>
        <pc:spChg chg="mod">
          <ac:chgData name="Thoren, Mark" userId="74a99d50-79cf-457f-968a-aa62ddb0fd95" providerId="ADAL" clId="{3FAE7EDC-868B-43E9-A393-FC402CDF41F4}" dt="2024-10-26T17:06:23.930" v="23365" actId="1076"/>
          <ac:spMkLst>
            <pc:docMk/>
            <pc:sldMk cId="2074862220" sldId="2147479892"/>
            <ac:spMk id="2" creationId="{DA8C4686-0BE1-CB68-DED5-4B9037590634}"/>
          </ac:spMkLst>
        </pc:spChg>
        <pc:spChg chg="mod">
          <ac:chgData name="Thoren, Mark" userId="74a99d50-79cf-457f-968a-aa62ddb0fd95" providerId="ADAL" clId="{3FAE7EDC-868B-43E9-A393-FC402CDF41F4}" dt="2024-10-27T17:40:21.973" v="26334" actId="1076"/>
          <ac:spMkLst>
            <pc:docMk/>
            <pc:sldMk cId="2074862220" sldId="2147479892"/>
            <ac:spMk id="3" creationId="{ADD60F71-2867-E4EF-784A-C13711F50029}"/>
          </ac:spMkLst>
        </pc:spChg>
        <pc:spChg chg="add mod">
          <ac:chgData name="Thoren, Mark" userId="74a99d50-79cf-457f-968a-aa62ddb0fd95" providerId="ADAL" clId="{3FAE7EDC-868B-43E9-A393-FC402CDF41F4}" dt="2024-10-26T17:04:04.337" v="23301" actId="20577"/>
          <ac:spMkLst>
            <pc:docMk/>
            <pc:sldMk cId="2074862220" sldId="2147479892"/>
            <ac:spMk id="15" creationId="{2459CDEE-44EF-2E79-D951-CAE681999557}"/>
          </ac:spMkLst>
        </pc:spChg>
        <pc:spChg chg="add mod">
          <ac:chgData name="Thoren, Mark" userId="74a99d50-79cf-457f-968a-aa62ddb0fd95" providerId="ADAL" clId="{3FAE7EDC-868B-43E9-A393-FC402CDF41F4}" dt="2024-10-26T17:04:08.747" v="23303" actId="20577"/>
          <ac:spMkLst>
            <pc:docMk/>
            <pc:sldMk cId="2074862220" sldId="2147479892"/>
            <ac:spMk id="16" creationId="{6EF897CF-D1CC-90B0-120D-EE723FAB514D}"/>
          </ac:spMkLst>
        </pc:spChg>
        <pc:spChg chg="add mod">
          <ac:chgData name="Thoren, Mark" userId="74a99d50-79cf-457f-968a-aa62ddb0fd95" providerId="ADAL" clId="{3FAE7EDC-868B-43E9-A393-FC402CDF41F4}" dt="2024-10-26T17:05:05.218" v="23323" actId="1076"/>
          <ac:spMkLst>
            <pc:docMk/>
            <pc:sldMk cId="2074862220" sldId="2147479892"/>
            <ac:spMk id="17" creationId="{83E5AFB6-03E9-C4A1-924F-2105C3D769D4}"/>
          </ac:spMkLst>
        </pc:spChg>
        <pc:spChg chg="add mod">
          <ac:chgData name="Thoren, Mark" userId="74a99d50-79cf-457f-968a-aa62ddb0fd95" providerId="ADAL" clId="{3FAE7EDC-868B-43E9-A393-FC402CDF41F4}" dt="2024-10-26T17:05:16.333" v="23327" actId="1076"/>
          <ac:spMkLst>
            <pc:docMk/>
            <pc:sldMk cId="2074862220" sldId="2147479892"/>
            <ac:spMk id="18" creationId="{1CEE59B6-31AC-57EB-A884-E459528A968A}"/>
          </ac:spMkLst>
        </pc:spChg>
        <pc:spChg chg="add mod">
          <ac:chgData name="Thoren, Mark" userId="74a99d50-79cf-457f-968a-aa62ddb0fd95" providerId="ADAL" clId="{3FAE7EDC-868B-43E9-A393-FC402CDF41F4}" dt="2024-10-26T17:04:49.230" v="23315" actId="14100"/>
          <ac:spMkLst>
            <pc:docMk/>
            <pc:sldMk cId="2074862220" sldId="2147479892"/>
            <ac:spMk id="19" creationId="{41A4B4D0-178C-D130-EBE6-D56173AC01C9}"/>
          </ac:spMkLst>
        </pc:spChg>
        <pc:spChg chg="add mod">
          <ac:chgData name="Thoren, Mark" userId="74a99d50-79cf-457f-968a-aa62ddb0fd95" providerId="ADAL" clId="{3FAE7EDC-868B-43E9-A393-FC402CDF41F4}" dt="2024-10-26T17:04:56.190" v="23318" actId="14100"/>
          <ac:spMkLst>
            <pc:docMk/>
            <pc:sldMk cId="2074862220" sldId="2147479892"/>
            <ac:spMk id="20" creationId="{0B8878E0-EAAD-2D72-0FF3-24B92319C192}"/>
          </ac:spMkLst>
        </pc:spChg>
        <pc:spChg chg="add mod">
          <ac:chgData name="Thoren, Mark" userId="74a99d50-79cf-457f-968a-aa62ddb0fd95" providerId="ADAL" clId="{3FAE7EDC-868B-43E9-A393-FC402CDF41F4}" dt="2024-10-26T17:05:03.357" v="23322" actId="14100"/>
          <ac:spMkLst>
            <pc:docMk/>
            <pc:sldMk cId="2074862220" sldId="2147479892"/>
            <ac:spMk id="21" creationId="{EA5768D4-7C6C-DF35-D39B-19B8593C22F0}"/>
          </ac:spMkLst>
        </pc:spChg>
        <pc:spChg chg="add mod">
          <ac:chgData name="Thoren, Mark" userId="74a99d50-79cf-457f-968a-aa62ddb0fd95" providerId="ADAL" clId="{3FAE7EDC-868B-43E9-A393-FC402CDF41F4}" dt="2024-10-26T17:05:13.093" v="23326" actId="14100"/>
          <ac:spMkLst>
            <pc:docMk/>
            <pc:sldMk cId="2074862220" sldId="2147479892"/>
            <ac:spMk id="22" creationId="{B402A4EB-A736-6515-D88E-252A33779322}"/>
          </ac:spMkLst>
        </pc:spChg>
        <pc:spChg chg="add mod">
          <ac:chgData name="Thoren, Mark" userId="74a99d50-79cf-457f-968a-aa62ddb0fd95" providerId="ADAL" clId="{3FAE7EDC-868B-43E9-A393-FC402CDF41F4}" dt="2024-10-26T17:06:08.837" v="23361" actId="1076"/>
          <ac:spMkLst>
            <pc:docMk/>
            <pc:sldMk cId="2074862220" sldId="2147479892"/>
            <ac:spMk id="23" creationId="{3E674760-0353-F639-77A4-DB614021380F}"/>
          </ac:spMkLst>
        </pc:spChg>
        <pc:spChg chg="add mod">
          <ac:chgData name="Thoren, Mark" userId="74a99d50-79cf-457f-968a-aa62ddb0fd95" providerId="ADAL" clId="{3FAE7EDC-868B-43E9-A393-FC402CDF41F4}" dt="2024-10-26T17:06:19.025" v="23364" actId="14100"/>
          <ac:spMkLst>
            <pc:docMk/>
            <pc:sldMk cId="2074862220" sldId="2147479892"/>
            <ac:spMk id="24" creationId="{4E4C78C7-8ABF-A52D-0967-C2917C242233}"/>
          </ac:spMkLst>
        </pc:spChg>
        <pc:picChg chg="add mod">
          <ac:chgData name="Thoren, Mark" userId="74a99d50-79cf-457f-968a-aa62ddb0fd95" providerId="ADAL" clId="{3FAE7EDC-868B-43E9-A393-FC402CDF41F4}" dt="2024-10-26T17:02:21.573" v="23275" actId="1076"/>
          <ac:picMkLst>
            <pc:docMk/>
            <pc:sldMk cId="2074862220" sldId="2147479892"/>
            <ac:picMk id="8" creationId="{9583C629-F303-BA2C-F656-E17BCD8C5309}"/>
          </ac:picMkLst>
        </pc:picChg>
        <pc:picChg chg="add mod">
          <ac:chgData name="Thoren, Mark" userId="74a99d50-79cf-457f-968a-aa62ddb0fd95" providerId="ADAL" clId="{3FAE7EDC-868B-43E9-A393-FC402CDF41F4}" dt="2024-10-26T17:03:14.661" v="23281" actId="1076"/>
          <ac:picMkLst>
            <pc:docMk/>
            <pc:sldMk cId="2074862220" sldId="2147479892"/>
            <ac:picMk id="10" creationId="{64313A5E-F0F9-2CD5-7D1D-29385BFE86E8}"/>
          </ac:picMkLst>
        </pc:picChg>
        <pc:picChg chg="add mod">
          <ac:chgData name="Thoren, Mark" userId="74a99d50-79cf-457f-968a-aa62ddb0fd95" providerId="ADAL" clId="{3FAE7EDC-868B-43E9-A393-FC402CDF41F4}" dt="2024-10-26T17:03:17.066" v="23282" actId="1076"/>
          <ac:picMkLst>
            <pc:docMk/>
            <pc:sldMk cId="2074862220" sldId="2147479892"/>
            <ac:picMk id="12" creationId="{CC1D9319-C99B-E68C-96D9-4502D8C1D706}"/>
          </ac:picMkLst>
        </pc:picChg>
        <pc:picChg chg="add mod">
          <ac:chgData name="Thoren, Mark" userId="74a99d50-79cf-457f-968a-aa62ddb0fd95" providerId="ADAL" clId="{3FAE7EDC-868B-43E9-A393-FC402CDF41F4}" dt="2024-10-26T17:03:18.745" v="23283" actId="1076"/>
          <ac:picMkLst>
            <pc:docMk/>
            <pc:sldMk cId="2074862220" sldId="2147479892"/>
            <ac:picMk id="14" creationId="{A0C8774E-5361-318B-348F-5E78D4B95AEB}"/>
          </ac:picMkLst>
        </pc:picChg>
      </pc:sldChg>
      <pc:sldChg chg="modSp add mod ord">
        <pc:chgData name="Thoren, Mark" userId="74a99d50-79cf-457f-968a-aa62ddb0fd95" providerId="ADAL" clId="{3FAE7EDC-868B-43E9-A393-FC402CDF41F4}" dt="2024-10-28T14:58:00.941" v="29020"/>
        <pc:sldMkLst>
          <pc:docMk/>
          <pc:sldMk cId="3101067653" sldId="2147479893"/>
        </pc:sldMkLst>
        <pc:spChg chg="mod">
          <ac:chgData name="Thoren, Mark" userId="74a99d50-79cf-457f-968a-aa62ddb0fd95" providerId="ADAL" clId="{3FAE7EDC-868B-43E9-A393-FC402CDF41F4}" dt="2024-10-26T01:04:27.504" v="20785" actId="14100"/>
          <ac:spMkLst>
            <pc:docMk/>
            <pc:sldMk cId="3101067653" sldId="2147479893"/>
            <ac:spMk id="5" creationId="{4DE0BD24-5898-AE42-BB25-B5D1D7440DB7}"/>
          </ac:spMkLst>
        </pc:spChg>
      </pc:sldChg>
      <pc:sldChg chg="modSp new mod ord">
        <pc:chgData name="Thoren, Mark" userId="74a99d50-79cf-457f-968a-aa62ddb0fd95" providerId="ADAL" clId="{3FAE7EDC-868B-43E9-A393-FC402CDF41F4}" dt="2024-10-28T23:50:29.010" v="35357" actId="20577"/>
        <pc:sldMkLst>
          <pc:docMk/>
          <pc:sldMk cId="1514629152" sldId="2147479894"/>
        </pc:sldMkLst>
        <pc:spChg chg="mod">
          <ac:chgData name="Thoren, Mark" userId="74a99d50-79cf-457f-968a-aa62ddb0fd95" providerId="ADAL" clId="{3FAE7EDC-868B-43E9-A393-FC402CDF41F4}" dt="2024-10-26T14:20:22.779" v="22038" actId="1076"/>
          <ac:spMkLst>
            <pc:docMk/>
            <pc:sldMk cId="1514629152" sldId="2147479894"/>
            <ac:spMk id="2" creationId="{541D61FD-EDA1-E943-D25B-02F09781D6AF}"/>
          </ac:spMkLst>
        </pc:spChg>
        <pc:spChg chg="mod">
          <ac:chgData name="Thoren, Mark" userId="74a99d50-79cf-457f-968a-aa62ddb0fd95" providerId="ADAL" clId="{3FAE7EDC-868B-43E9-A393-FC402CDF41F4}" dt="2024-10-28T23:50:29.010" v="35357" actId="20577"/>
          <ac:spMkLst>
            <pc:docMk/>
            <pc:sldMk cId="1514629152" sldId="2147479894"/>
            <ac:spMk id="3" creationId="{D406431A-F44C-9A93-EC85-CC28E8880CD2}"/>
          </ac:spMkLst>
        </pc:spChg>
      </pc:sldChg>
      <pc:sldChg chg="addSp modSp add mod ord">
        <pc:chgData name="Thoren, Mark" userId="74a99d50-79cf-457f-968a-aa62ddb0fd95" providerId="ADAL" clId="{3FAE7EDC-868B-43E9-A393-FC402CDF41F4}" dt="2024-10-28T23:56:23.049" v="35582" actId="20577"/>
        <pc:sldMkLst>
          <pc:docMk/>
          <pc:sldMk cId="1059614057" sldId="2147479895"/>
        </pc:sldMkLst>
        <pc:spChg chg="mod">
          <ac:chgData name="Thoren, Mark" userId="74a99d50-79cf-457f-968a-aa62ddb0fd95" providerId="ADAL" clId="{3FAE7EDC-868B-43E9-A393-FC402CDF41F4}" dt="2024-10-26T01:06:05.737" v="21079" actId="20577"/>
          <ac:spMkLst>
            <pc:docMk/>
            <pc:sldMk cId="1059614057" sldId="2147479895"/>
            <ac:spMk id="2" creationId="{541D61FD-EDA1-E943-D25B-02F09781D6AF}"/>
          </ac:spMkLst>
        </pc:spChg>
        <pc:spChg chg="mod">
          <ac:chgData name="Thoren, Mark" userId="74a99d50-79cf-457f-968a-aa62ddb0fd95" providerId="ADAL" clId="{3FAE7EDC-868B-43E9-A393-FC402CDF41F4}" dt="2024-10-28T23:56:23.049" v="35582" actId="20577"/>
          <ac:spMkLst>
            <pc:docMk/>
            <pc:sldMk cId="1059614057" sldId="2147479895"/>
            <ac:spMk id="3" creationId="{D406431A-F44C-9A93-EC85-CC28E8880CD2}"/>
          </ac:spMkLst>
        </pc:spChg>
        <pc:spChg chg="add">
          <ac:chgData name="Thoren, Mark" userId="74a99d50-79cf-457f-968a-aa62ddb0fd95" providerId="ADAL" clId="{3FAE7EDC-868B-43E9-A393-FC402CDF41F4}" dt="2024-10-28T23:54:35.454" v="35486"/>
          <ac:spMkLst>
            <pc:docMk/>
            <pc:sldMk cId="1059614057" sldId="2147479895"/>
            <ac:spMk id="9" creationId="{3086DF20-BA1B-651A-3369-2EDA690218D4}"/>
          </ac:spMkLst>
        </pc:spChg>
        <pc:picChg chg="add mod">
          <ac:chgData name="Thoren, Mark" userId="74a99d50-79cf-457f-968a-aa62ddb0fd95" providerId="ADAL" clId="{3FAE7EDC-868B-43E9-A393-FC402CDF41F4}" dt="2024-10-28T23:54:49.573" v="35489" actId="14100"/>
          <ac:picMkLst>
            <pc:docMk/>
            <pc:sldMk cId="1059614057" sldId="2147479895"/>
            <ac:picMk id="8" creationId="{62F11534-4469-531A-F651-C863301CB455}"/>
          </ac:picMkLst>
        </pc:picChg>
      </pc:sldChg>
      <pc:sldChg chg="modSp new mod">
        <pc:chgData name="Thoren, Mark" userId="74a99d50-79cf-457f-968a-aa62ddb0fd95" providerId="ADAL" clId="{3FAE7EDC-868B-43E9-A393-FC402CDF41F4}" dt="2024-10-26T15:38:37.159" v="22681"/>
        <pc:sldMkLst>
          <pc:docMk/>
          <pc:sldMk cId="132696020" sldId="2147479896"/>
        </pc:sldMkLst>
        <pc:spChg chg="mod">
          <ac:chgData name="Thoren, Mark" userId="74a99d50-79cf-457f-968a-aa62ddb0fd95" providerId="ADAL" clId="{3FAE7EDC-868B-43E9-A393-FC402CDF41F4}" dt="2024-10-26T15:38:34.077" v="22680" actId="5793"/>
          <ac:spMkLst>
            <pc:docMk/>
            <pc:sldMk cId="132696020" sldId="2147479896"/>
            <ac:spMk id="2" creationId="{36970E85-2CDC-8E46-A16B-5BD606D2BF2E}"/>
          </ac:spMkLst>
        </pc:spChg>
        <pc:spChg chg="mod">
          <ac:chgData name="Thoren, Mark" userId="74a99d50-79cf-457f-968a-aa62ddb0fd95" providerId="ADAL" clId="{3FAE7EDC-868B-43E9-A393-FC402CDF41F4}" dt="2024-10-26T15:38:37.159" v="22681"/>
          <ac:spMkLst>
            <pc:docMk/>
            <pc:sldMk cId="132696020" sldId="2147479896"/>
            <ac:spMk id="3" creationId="{125CD0D8-CC30-CBAD-94D1-48B05513DF9B}"/>
          </ac:spMkLst>
        </pc:spChg>
      </pc:sldChg>
      <pc:sldChg chg="addSp delSp modSp new mod">
        <pc:chgData name="Thoren, Mark" userId="74a99d50-79cf-457f-968a-aa62ddb0fd95" providerId="ADAL" clId="{3FAE7EDC-868B-43E9-A393-FC402CDF41F4}" dt="2024-10-26T16:57:31.745" v="23226" actId="14100"/>
        <pc:sldMkLst>
          <pc:docMk/>
          <pc:sldMk cId="4029042816" sldId="2147479897"/>
        </pc:sldMkLst>
        <pc:spChg chg="mod">
          <ac:chgData name="Thoren, Mark" userId="74a99d50-79cf-457f-968a-aa62ddb0fd95" providerId="ADAL" clId="{3FAE7EDC-868B-43E9-A393-FC402CDF41F4}" dt="2024-10-26T16:50:34.073" v="23154" actId="20577"/>
          <ac:spMkLst>
            <pc:docMk/>
            <pc:sldMk cId="4029042816" sldId="2147479897"/>
            <ac:spMk id="2" creationId="{91BC3714-5086-3266-FD7C-199A30D6195E}"/>
          </ac:spMkLst>
        </pc:spChg>
        <pc:spChg chg="add mod">
          <ac:chgData name="Thoren, Mark" userId="74a99d50-79cf-457f-968a-aa62ddb0fd95" providerId="ADAL" clId="{3FAE7EDC-868B-43E9-A393-FC402CDF41F4}" dt="2024-10-26T16:57:04.545" v="23215" actId="1076"/>
          <ac:spMkLst>
            <pc:docMk/>
            <pc:sldMk cId="4029042816" sldId="2147479897"/>
            <ac:spMk id="10" creationId="{E9941149-1386-4559-CC4D-8BAC65C25F6B}"/>
          </ac:spMkLst>
        </pc:spChg>
        <pc:spChg chg="add mod">
          <ac:chgData name="Thoren, Mark" userId="74a99d50-79cf-457f-968a-aa62ddb0fd95" providerId="ADAL" clId="{3FAE7EDC-868B-43E9-A393-FC402CDF41F4}" dt="2024-10-26T16:57:12.580" v="23218" actId="1076"/>
          <ac:spMkLst>
            <pc:docMk/>
            <pc:sldMk cId="4029042816" sldId="2147479897"/>
            <ac:spMk id="11" creationId="{4AE12D87-459D-53AA-6D5B-9E4A621A09AC}"/>
          </ac:spMkLst>
        </pc:spChg>
        <pc:spChg chg="add mod">
          <ac:chgData name="Thoren, Mark" userId="74a99d50-79cf-457f-968a-aa62ddb0fd95" providerId="ADAL" clId="{3FAE7EDC-868B-43E9-A393-FC402CDF41F4}" dt="2024-10-26T16:56:00.578" v="23202" actId="207"/>
          <ac:spMkLst>
            <pc:docMk/>
            <pc:sldMk cId="4029042816" sldId="2147479897"/>
            <ac:spMk id="12" creationId="{2248E264-3B1E-2301-359B-0742796230EF}"/>
          </ac:spMkLst>
        </pc:spChg>
        <pc:spChg chg="add mod">
          <ac:chgData name="Thoren, Mark" userId="74a99d50-79cf-457f-968a-aa62ddb0fd95" providerId="ADAL" clId="{3FAE7EDC-868B-43E9-A393-FC402CDF41F4}" dt="2024-10-26T16:56:30.592" v="23206" actId="1076"/>
          <ac:spMkLst>
            <pc:docMk/>
            <pc:sldMk cId="4029042816" sldId="2147479897"/>
            <ac:spMk id="13" creationId="{7021A811-D490-5D63-8E20-7AE13EF38F0F}"/>
          </ac:spMkLst>
        </pc:spChg>
        <pc:spChg chg="add mod">
          <ac:chgData name="Thoren, Mark" userId="74a99d50-79cf-457f-968a-aa62ddb0fd95" providerId="ADAL" clId="{3FAE7EDC-868B-43E9-A393-FC402CDF41F4}" dt="2024-10-26T16:56:48.564" v="23210" actId="14100"/>
          <ac:spMkLst>
            <pc:docMk/>
            <pc:sldMk cId="4029042816" sldId="2147479897"/>
            <ac:spMk id="14" creationId="{99BB812D-1959-C905-2A69-B9ECEA7B0C3C}"/>
          </ac:spMkLst>
        </pc:spChg>
        <pc:spChg chg="add mod">
          <ac:chgData name="Thoren, Mark" userId="74a99d50-79cf-457f-968a-aa62ddb0fd95" providerId="ADAL" clId="{3FAE7EDC-868B-43E9-A393-FC402CDF41F4}" dt="2024-10-26T16:56:58.637" v="23214" actId="14100"/>
          <ac:spMkLst>
            <pc:docMk/>
            <pc:sldMk cId="4029042816" sldId="2147479897"/>
            <ac:spMk id="15" creationId="{5CA7425C-FFA7-D891-5093-E63FA402BD5E}"/>
          </ac:spMkLst>
        </pc:spChg>
        <pc:spChg chg="add mod">
          <ac:chgData name="Thoren, Mark" userId="74a99d50-79cf-457f-968a-aa62ddb0fd95" providerId="ADAL" clId="{3FAE7EDC-868B-43E9-A393-FC402CDF41F4}" dt="2024-10-26T16:57:21.417" v="23222" actId="14100"/>
          <ac:spMkLst>
            <pc:docMk/>
            <pc:sldMk cId="4029042816" sldId="2147479897"/>
            <ac:spMk id="16" creationId="{3FEC00AA-38E1-C56E-8B63-0AC1FCE47610}"/>
          </ac:spMkLst>
        </pc:spChg>
        <pc:spChg chg="add mod">
          <ac:chgData name="Thoren, Mark" userId="74a99d50-79cf-457f-968a-aa62ddb0fd95" providerId="ADAL" clId="{3FAE7EDC-868B-43E9-A393-FC402CDF41F4}" dt="2024-10-26T16:57:31.745" v="23226" actId="14100"/>
          <ac:spMkLst>
            <pc:docMk/>
            <pc:sldMk cId="4029042816" sldId="2147479897"/>
            <ac:spMk id="17" creationId="{CC68753F-3D4F-9DB3-8424-A98154309DCE}"/>
          </ac:spMkLst>
        </pc:spChg>
        <pc:picChg chg="add mod">
          <ac:chgData name="Thoren, Mark" userId="74a99d50-79cf-457f-968a-aa62ddb0fd95" providerId="ADAL" clId="{3FAE7EDC-868B-43E9-A393-FC402CDF41F4}" dt="2024-10-26T16:57:07.387" v="23217" actId="1076"/>
          <ac:picMkLst>
            <pc:docMk/>
            <pc:sldMk cId="4029042816" sldId="2147479897"/>
            <ac:picMk id="8" creationId="{311ECB2D-1C01-B7DF-5B52-4C14A83CC50C}"/>
          </ac:picMkLst>
        </pc:picChg>
      </pc:sldChg>
      <pc:sldChg chg="addSp delSp modSp new mod">
        <pc:chgData name="Thoren, Mark" userId="74a99d50-79cf-457f-968a-aa62ddb0fd95" providerId="ADAL" clId="{3FAE7EDC-868B-43E9-A393-FC402CDF41F4}" dt="2024-10-26T17:25:44.845" v="24135" actId="1076"/>
        <pc:sldMkLst>
          <pc:docMk/>
          <pc:sldMk cId="3545004926" sldId="2147479898"/>
        </pc:sldMkLst>
        <pc:spChg chg="mod">
          <ac:chgData name="Thoren, Mark" userId="74a99d50-79cf-457f-968a-aa62ddb0fd95" providerId="ADAL" clId="{3FAE7EDC-868B-43E9-A393-FC402CDF41F4}" dt="2024-10-26T17:20:49.533" v="23701" actId="1036"/>
          <ac:spMkLst>
            <pc:docMk/>
            <pc:sldMk cId="3545004926" sldId="2147479898"/>
            <ac:spMk id="2" creationId="{EA189D24-EE4F-5F1A-82BF-89495451D8CC}"/>
          </ac:spMkLst>
        </pc:spChg>
        <pc:spChg chg="mod">
          <ac:chgData name="Thoren, Mark" userId="74a99d50-79cf-457f-968a-aa62ddb0fd95" providerId="ADAL" clId="{3FAE7EDC-868B-43E9-A393-FC402CDF41F4}" dt="2024-10-26T17:16:22.622" v="23671" actId="20577"/>
          <ac:spMkLst>
            <pc:docMk/>
            <pc:sldMk cId="3545004926" sldId="2147479898"/>
            <ac:spMk id="3" creationId="{65EE1344-4303-C556-1243-C18668EAD37C}"/>
          </ac:spMkLst>
        </pc:spChg>
        <pc:spChg chg="add mod">
          <ac:chgData name="Thoren, Mark" userId="74a99d50-79cf-457f-968a-aa62ddb0fd95" providerId="ADAL" clId="{3FAE7EDC-868B-43E9-A393-FC402CDF41F4}" dt="2024-10-26T17:25:42.504" v="24134" actId="1076"/>
          <ac:spMkLst>
            <pc:docMk/>
            <pc:sldMk cId="3545004926" sldId="2147479898"/>
            <ac:spMk id="13" creationId="{A879DA28-65A4-A79C-0255-E1D225CF55F0}"/>
          </ac:spMkLst>
        </pc:spChg>
        <pc:spChg chg="add mod">
          <ac:chgData name="Thoren, Mark" userId="74a99d50-79cf-457f-968a-aa62ddb0fd95" providerId="ADAL" clId="{3FAE7EDC-868B-43E9-A393-FC402CDF41F4}" dt="2024-10-26T17:24:35.461" v="23986" actId="1076"/>
          <ac:spMkLst>
            <pc:docMk/>
            <pc:sldMk cId="3545004926" sldId="2147479898"/>
            <ac:spMk id="16" creationId="{5041D5B4-856E-B17A-3F30-E73DF7927DC6}"/>
          </ac:spMkLst>
        </pc:spChg>
        <pc:spChg chg="add mod">
          <ac:chgData name="Thoren, Mark" userId="74a99d50-79cf-457f-968a-aa62ddb0fd95" providerId="ADAL" clId="{3FAE7EDC-868B-43E9-A393-FC402CDF41F4}" dt="2024-10-26T17:25:35.813" v="24133" actId="1076"/>
          <ac:spMkLst>
            <pc:docMk/>
            <pc:sldMk cId="3545004926" sldId="2147479898"/>
            <ac:spMk id="17" creationId="{3DD4F39B-F29E-C99F-C655-7D512B798142}"/>
          </ac:spMkLst>
        </pc:spChg>
        <pc:picChg chg="add mod">
          <ac:chgData name="Thoren, Mark" userId="74a99d50-79cf-457f-968a-aa62ddb0fd95" providerId="ADAL" clId="{3FAE7EDC-868B-43E9-A393-FC402CDF41F4}" dt="2024-10-26T17:25:44.845" v="24135" actId="1076"/>
          <ac:picMkLst>
            <pc:docMk/>
            <pc:sldMk cId="3545004926" sldId="2147479898"/>
            <ac:picMk id="8" creationId="{67276773-F88C-C05C-53EB-502F7A549E16}"/>
          </ac:picMkLst>
        </pc:picChg>
        <pc:picChg chg="add mod">
          <ac:chgData name="Thoren, Mark" userId="74a99d50-79cf-457f-968a-aa62ddb0fd95" providerId="ADAL" clId="{3FAE7EDC-868B-43E9-A393-FC402CDF41F4}" dt="2024-10-26T17:23:46.725" v="23870" actId="1076"/>
          <ac:picMkLst>
            <pc:docMk/>
            <pc:sldMk cId="3545004926" sldId="2147479898"/>
            <ac:picMk id="10" creationId="{684A7FB0-F04F-0802-744F-A73913AF1691}"/>
          </ac:picMkLst>
        </pc:picChg>
        <pc:picChg chg="add mod">
          <ac:chgData name="Thoren, Mark" userId="74a99d50-79cf-457f-968a-aa62ddb0fd95" providerId="ADAL" clId="{3FAE7EDC-868B-43E9-A393-FC402CDF41F4}" dt="2024-10-26T17:24:47.364" v="23988" actId="1076"/>
          <ac:picMkLst>
            <pc:docMk/>
            <pc:sldMk cId="3545004926" sldId="2147479898"/>
            <ac:picMk id="15" creationId="{CEB6A5D4-D6E8-30BE-AF51-AAB051B563E0}"/>
          </ac:picMkLst>
        </pc:picChg>
      </pc:sldChg>
      <pc:sldChg chg="addSp modSp new mod">
        <pc:chgData name="Thoren, Mark" userId="74a99d50-79cf-457f-968a-aa62ddb0fd95" providerId="ADAL" clId="{3FAE7EDC-868B-43E9-A393-FC402CDF41F4}" dt="2024-10-28T01:32:21.920" v="27756" actId="14100"/>
        <pc:sldMkLst>
          <pc:docMk/>
          <pc:sldMk cId="2194845773" sldId="2147479899"/>
        </pc:sldMkLst>
        <pc:spChg chg="mod">
          <ac:chgData name="Thoren, Mark" userId="74a99d50-79cf-457f-968a-aa62ddb0fd95" providerId="ADAL" clId="{3FAE7EDC-868B-43E9-A393-FC402CDF41F4}" dt="2024-10-27T17:44:33.256" v="26360" actId="6549"/>
          <ac:spMkLst>
            <pc:docMk/>
            <pc:sldMk cId="2194845773" sldId="2147479899"/>
            <ac:spMk id="2" creationId="{9B5967DF-EF9B-3C63-2B54-1848F8AEA9C8}"/>
          </ac:spMkLst>
        </pc:spChg>
        <pc:spChg chg="mod">
          <ac:chgData name="Thoren, Mark" userId="74a99d50-79cf-457f-968a-aa62ddb0fd95" providerId="ADAL" clId="{3FAE7EDC-868B-43E9-A393-FC402CDF41F4}" dt="2024-10-28T01:32:17.415" v="27755" actId="20577"/>
          <ac:spMkLst>
            <pc:docMk/>
            <pc:sldMk cId="2194845773" sldId="2147479899"/>
            <ac:spMk id="3" creationId="{0B9F5F42-65B4-69FA-14CF-78875CA75C23}"/>
          </ac:spMkLst>
        </pc:spChg>
        <pc:spChg chg="add mod">
          <ac:chgData name="Thoren, Mark" userId="74a99d50-79cf-457f-968a-aa62ddb0fd95" providerId="ADAL" clId="{3FAE7EDC-868B-43E9-A393-FC402CDF41F4}" dt="2024-10-28T01:32:07.377" v="27753" actId="14100"/>
          <ac:spMkLst>
            <pc:docMk/>
            <pc:sldMk cId="2194845773" sldId="2147479899"/>
            <ac:spMk id="9" creationId="{0C01627A-8C04-9388-4F8F-DF8D048D46E6}"/>
          </ac:spMkLst>
        </pc:spChg>
        <pc:spChg chg="add mod">
          <ac:chgData name="Thoren, Mark" userId="74a99d50-79cf-457f-968a-aa62ddb0fd95" providerId="ADAL" clId="{3FAE7EDC-868B-43E9-A393-FC402CDF41F4}" dt="2024-10-28T01:32:04.717" v="27752" actId="14100"/>
          <ac:spMkLst>
            <pc:docMk/>
            <pc:sldMk cId="2194845773" sldId="2147479899"/>
            <ac:spMk id="10" creationId="{ABA01300-41AE-9B3D-A8F2-3544B85FCC22}"/>
          </ac:spMkLst>
        </pc:spChg>
        <pc:spChg chg="add mod">
          <ac:chgData name="Thoren, Mark" userId="74a99d50-79cf-457f-968a-aa62ddb0fd95" providerId="ADAL" clId="{3FAE7EDC-868B-43E9-A393-FC402CDF41F4}" dt="2024-10-28T01:32:21.920" v="27756" actId="14100"/>
          <ac:spMkLst>
            <pc:docMk/>
            <pc:sldMk cId="2194845773" sldId="2147479899"/>
            <ac:spMk id="11" creationId="{DB009D87-5FDD-08F4-DA76-890419472B1E}"/>
          </ac:spMkLst>
        </pc:spChg>
        <pc:picChg chg="add mod">
          <ac:chgData name="Thoren, Mark" userId="74a99d50-79cf-457f-968a-aa62ddb0fd95" providerId="ADAL" clId="{3FAE7EDC-868B-43E9-A393-FC402CDF41F4}" dt="2024-10-27T17:45:16.068" v="26399" actId="1076"/>
          <ac:picMkLst>
            <pc:docMk/>
            <pc:sldMk cId="2194845773" sldId="2147479899"/>
            <ac:picMk id="8" creationId="{44FBEC02-FEC5-2C6C-4BC8-580E70C6B1C3}"/>
          </ac:picMkLst>
        </pc:picChg>
      </pc:sldChg>
      <pc:sldChg chg="addSp modSp new mod">
        <pc:chgData name="Thoren, Mark" userId="74a99d50-79cf-457f-968a-aa62ddb0fd95" providerId="ADAL" clId="{3FAE7EDC-868B-43E9-A393-FC402CDF41F4}" dt="2024-10-28T18:41:08.202" v="29911" actId="255"/>
        <pc:sldMkLst>
          <pc:docMk/>
          <pc:sldMk cId="287360146" sldId="2147479900"/>
        </pc:sldMkLst>
        <pc:spChg chg="mod">
          <ac:chgData name="Thoren, Mark" userId="74a99d50-79cf-457f-968a-aa62ddb0fd95" providerId="ADAL" clId="{3FAE7EDC-868B-43E9-A393-FC402CDF41F4}" dt="2024-10-27T16:26:51.064" v="24893" actId="1076"/>
          <ac:spMkLst>
            <pc:docMk/>
            <pc:sldMk cId="287360146" sldId="2147479900"/>
            <ac:spMk id="2" creationId="{F5B9DD55-741B-A099-37D7-931DAFDEC9BC}"/>
          </ac:spMkLst>
        </pc:spChg>
        <pc:spChg chg="mod">
          <ac:chgData name="Thoren, Mark" userId="74a99d50-79cf-457f-968a-aa62ddb0fd95" providerId="ADAL" clId="{3FAE7EDC-868B-43E9-A393-FC402CDF41F4}" dt="2024-10-28T18:41:08.202" v="29911" actId="255"/>
          <ac:spMkLst>
            <pc:docMk/>
            <pc:sldMk cId="287360146" sldId="2147479900"/>
            <ac:spMk id="3" creationId="{573AA427-3D9A-1CB1-6426-5DBDF6219D65}"/>
          </ac:spMkLst>
        </pc:spChg>
        <pc:picChg chg="add mod">
          <ac:chgData name="Thoren, Mark" userId="74a99d50-79cf-457f-968a-aa62ddb0fd95" providerId="ADAL" clId="{3FAE7EDC-868B-43E9-A393-FC402CDF41F4}" dt="2024-10-28T18:40:51.867" v="29908" actId="1076"/>
          <ac:picMkLst>
            <pc:docMk/>
            <pc:sldMk cId="287360146" sldId="2147479900"/>
            <ac:picMk id="8" creationId="{EF894084-0EFE-B81E-4CE8-E12A572BDDAC}"/>
          </ac:picMkLst>
        </pc:picChg>
        <pc:picChg chg="add mod">
          <ac:chgData name="Thoren, Mark" userId="74a99d50-79cf-457f-968a-aa62ddb0fd95" providerId="ADAL" clId="{3FAE7EDC-868B-43E9-A393-FC402CDF41F4}" dt="2024-10-27T16:33:11.812" v="25169" actId="1076"/>
          <ac:picMkLst>
            <pc:docMk/>
            <pc:sldMk cId="287360146" sldId="2147479900"/>
            <ac:picMk id="10" creationId="{C8BFB6B4-C6A0-B4CD-B9FE-C1D472BA1AB5}"/>
          </ac:picMkLst>
        </pc:picChg>
        <pc:picChg chg="add mod">
          <ac:chgData name="Thoren, Mark" userId="74a99d50-79cf-457f-968a-aa62ddb0fd95" providerId="ADAL" clId="{3FAE7EDC-868B-43E9-A393-FC402CDF41F4}" dt="2024-10-27T16:31:49.296" v="24996" actId="1076"/>
          <ac:picMkLst>
            <pc:docMk/>
            <pc:sldMk cId="287360146" sldId="2147479900"/>
            <ac:picMk id="12" creationId="{3C5C9E34-B65C-1F56-8A13-1A24AB5F625A}"/>
          </ac:picMkLst>
        </pc:picChg>
      </pc:sldChg>
      <pc:sldChg chg="addSp delSp modSp add mod ord">
        <pc:chgData name="Thoren, Mark" userId="74a99d50-79cf-457f-968a-aa62ddb0fd95" providerId="ADAL" clId="{3FAE7EDC-868B-43E9-A393-FC402CDF41F4}" dt="2024-10-28T18:41:39.199" v="29922" actId="255"/>
        <pc:sldMkLst>
          <pc:docMk/>
          <pc:sldMk cId="3658314383" sldId="2147479901"/>
        </pc:sldMkLst>
        <pc:spChg chg="mod">
          <ac:chgData name="Thoren, Mark" userId="74a99d50-79cf-457f-968a-aa62ddb0fd95" providerId="ADAL" clId="{3FAE7EDC-868B-43E9-A393-FC402CDF41F4}" dt="2024-10-27T16:36:28.479" v="25217" actId="20577"/>
          <ac:spMkLst>
            <pc:docMk/>
            <pc:sldMk cId="3658314383" sldId="2147479901"/>
            <ac:spMk id="2" creationId="{F5B9DD55-741B-A099-37D7-931DAFDEC9BC}"/>
          </ac:spMkLst>
        </pc:spChg>
        <pc:spChg chg="mod">
          <ac:chgData name="Thoren, Mark" userId="74a99d50-79cf-457f-968a-aa62ddb0fd95" providerId="ADAL" clId="{3FAE7EDC-868B-43E9-A393-FC402CDF41F4}" dt="2024-10-28T18:41:39.199" v="29922" actId="255"/>
          <ac:spMkLst>
            <pc:docMk/>
            <pc:sldMk cId="3658314383" sldId="2147479901"/>
            <ac:spMk id="3" creationId="{573AA427-3D9A-1CB1-6426-5DBDF6219D65}"/>
          </ac:spMkLst>
        </pc:spChg>
        <pc:spChg chg="add mod">
          <ac:chgData name="Thoren, Mark" userId="74a99d50-79cf-457f-968a-aa62ddb0fd95" providerId="ADAL" clId="{3FAE7EDC-868B-43E9-A393-FC402CDF41F4}" dt="2024-10-28T01:54:58.715" v="27801" actId="1035"/>
          <ac:spMkLst>
            <pc:docMk/>
            <pc:sldMk cId="3658314383" sldId="2147479901"/>
            <ac:spMk id="7" creationId="{D40F4118-1652-4D37-AE61-D43939B15919}"/>
          </ac:spMkLst>
        </pc:spChg>
        <pc:picChg chg="mod">
          <ac:chgData name="Thoren, Mark" userId="74a99d50-79cf-457f-968a-aa62ddb0fd95" providerId="ADAL" clId="{3FAE7EDC-868B-43E9-A393-FC402CDF41F4}" dt="2024-10-27T17:06:29.466" v="25618" actId="1076"/>
          <ac:picMkLst>
            <pc:docMk/>
            <pc:sldMk cId="3658314383" sldId="2147479901"/>
            <ac:picMk id="8" creationId="{EF894084-0EFE-B81E-4CE8-E12A572BDDAC}"/>
          </ac:picMkLst>
        </pc:picChg>
        <pc:picChg chg="add mod">
          <ac:chgData name="Thoren, Mark" userId="74a99d50-79cf-457f-968a-aa62ddb0fd95" providerId="ADAL" clId="{3FAE7EDC-868B-43E9-A393-FC402CDF41F4}" dt="2024-10-27T17:06:25.295" v="25617" actId="14100"/>
          <ac:picMkLst>
            <pc:docMk/>
            <pc:sldMk cId="3658314383" sldId="2147479901"/>
            <ac:picMk id="9" creationId="{E5D4D848-C705-8152-8C33-1FB5D5EFB0E3}"/>
          </ac:picMkLst>
        </pc:picChg>
        <pc:picChg chg="mod">
          <ac:chgData name="Thoren, Mark" userId="74a99d50-79cf-457f-968a-aa62ddb0fd95" providerId="ADAL" clId="{3FAE7EDC-868B-43E9-A393-FC402CDF41F4}" dt="2024-10-27T17:05:31.397" v="25592" actId="1076"/>
          <ac:picMkLst>
            <pc:docMk/>
            <pc:sldMk cId="3658314383" sldId="2147479901"/>
            <ac:picMk id="10" creationId="{C8BFB6B4-C6A0-B4CD-B9FE-C1D472BA1AB5}"/>
          </ac:picMkLst>
        </pc:picChg>
      </pc:sldChg>
      <pc:sldChg chg="addSp modSp new del mod ord">
        <pc:chgData name="Thoren, Mark" userId="74a99d50-79cf-457f-968a-aa62ddb0fd95" providerId="ADAL" clId="{3FAE7EDC-868B-43E9-A393-FC402CDF41F4}" dt="2024-10-27T20:00:13.761" v="27092" actId="47"/>
        <pc:sldMkLst>
          <pc:docMk/>
          <pc:sldMk cId="165300086" sldId="2147479902"/>
        </pc:sldMkLst>
      </pc:sldChg>
      <pc:sldChg chg="modSp add mod">
        <pc:chgData name="Thoren, Mark" userId="74a99d50-79cf-457f-968a-aa62ddb0fd95" providerId="ADAL" clId="{3FAE7EDC-868B-43E9-A393-FC402CDF41F4}" dt="2024-10-27T17:02:30.497" v="25511" actId="20577"/>
        <pc:sldMkLst>
          <pc:docMk/>
          <pc:sldMk cId="990851950" sldId="2147479903"/>
        </pc:sldMkLst>
        <pc:spChg chg="mod">
          <ac:chgData name="Thoren, Mark" userId="74a99d50-79cf-457f-968a-aa62ddb0fd95" providerId="ADAL" clId="{3FAE7EDC-868B-43E9-A393-FC402CDF41F4}" dt="2024-10-27T17:02:30.497" v="25511" actId="20577"/>
          <ac:spMkLst>
            <pc:docMk/>
            <pc:sldMk cId="990851950" sldId="2147479903"/>
            <ac:spMk id="5" creationId="{4DE0BD24-5898-AE42-BB25-B5D1D7440DB7}"/>
          </ac:spMkLst>
        </pc:spChg>
      </pc:sldChg>
      <pc:sldChg chg="addSp delSp modSp new mod">
        <pc:chgData name="Thoren, Mark" userId="74a99d50-79cf-457f-968a-aa62ddb0fd95" providerId="ADAL" clId="{3FAE7EDC-868B-43E9-A393-FC402CDF41F4}" dt="2024-10-28T23:03:10.914" v="33215" actId="1076"/>
        <pc:sldMkLst>
          <pc:docMk/>
          <pc:sldMk cId="300859759" sldId="2147479904"/>
        </pc:sldMkLst>
        <pc:spChg chg="mod">
          <ac:chgData name="Thoren, Mark" userId="74a99d50-79cf-457f-968a-aa62ddb0fd95" providerId="ADAL" clId="{3FAE7EDC-868B-43E9-A393-FC402CDF41F4}" dt="2024-10-27T19:45:05.673" v="26901" actId="1076"/>
          <ac:spMkLst>
            <pc:docMk/>
            <pc:sldMk cId="300859759" sldId="2147479904"/>
            <ac:spMk id="2" creationId="{900773F9-C0A3-405E-B9CC-E609BB91E7D4}"/>
          </ac:spMkLst>
        </pc:spChg>
        <pc:spChg chg="add mod">
          <ac:chgData name="Thoren, Mark" userId="74a99d50-79cf-457f-968a-aa62ddb0fd95" providerId="ADAL" clId="{3FAE7EDC-868B-43E9-A393-FC402CDF41F4}" dt="2024-10-28T23:03:06.086" v="33214" actId="20577"/>
          <ac:spMkLst>
            <pc:docMk/>
            <pc:sldMk cId="300859759" sldId="2147479904"/>
            <ac:spMk id="7" creationId="{00352310-A0B8-DDF7-81C9-36A50C02DF82}"/>
          </ac:spMkLst>
        </pc:spChg>
        <pc:picChg chg="add mod">
          <ac:chgData name="Thoren, Mark" userId="74a99d50-79cf-457f-968a-aa62ddb0fd95" providerId="ADAL" clId="{3FAE7EDC-868B-43E9-A393-FC402CDF41F4}" dt="2024-10-27T19:46:23.038" v="27006" actId="1076"/>
          <ac:picMkLst>
            <pc:docMk/>
            <pc:sldMk cId="300859759" sldId="2147479904"/>
            <ac:picMk id="9" creationId="{785ED619-3F0A-249F-114D-08C9DE5D6EEB}"/>
          </ac:picMkLst>
        </pc:picChg>
        <pc:picChg chg="add mod">
          <ac:chgData name="Thoren, Mark" userId="74a99d50-79cf-457f-968a-aa62ddb0fd95" providerId="ADAL" clId="{3FAE7EDC-868B-43E9-A393-FC402CDF41F4}" dt="2024-10-28T23:03:10.914" v="33215" actId="1076"/>
          <ac:picMkLst>
            <pc:docMk/>
            <pc:sldMk cId="300859759" sldId="2147479904"/>
            <ac:picMk id="11" creationId="{709EAB88-9DEE-08AC-3095-D0FCC014DCA2}"/>
          </ac:picMkLst>
        </pc:picChg>
      </pc:sldChg>
      <pc:sldChg chg="modSp mod">
        <pc:chgData name="Thoren, Mark" userId="74a99d50-79cf-457f-968a-aa62ddb0fd95" providerId="ADAL" clId="{3FAE7EDC-868B-43E9-A393-FC402CDF41F4}" dt="2024-10-27T19:59:24.931" v="27088" actId="20577"/>
        <pc:sldMkLst>
          <pc:docMk/>
          <pc:sldMk cId="1954650427" sldId="2147479905"/>
        </pc:sldMkLst>
        <pc:spChg chg="mod">
          <ac:chgData name="Thoren, Mark" userId="74a99d50-79cf-457f-968a-aa62ddb0fd95" providerId="ADAL" clId="{3FAE7EDC-868B-43E9-A393-FC402CDF41F4}" dt="2024-10-27T19:59:24.931" v="27088" actId="20577"/>
          <ac:spMkLst>
            <pc:docMk/>
            <pc:sldMk cId="1954650427" sldId="2147479905"/>
            <ac:spMk id="5" creationId="{4DE0BD24-5898-AE42-BB25-B5D1D7440DB7}"/>
          </ac:spMkLst>
        </pc:spChg>
      </pc:sldChg>
      <pc:sldChg chg="addSp delSp modSp new mod">
        <pc:chgData name="Thoren, Mark" userId="74a99d50-79cf-457f-968a-aa62ddb0fd95" providerId="ADAL" clId="{3FAE7EDC-868B-43E9-A393-FC402CDF41F4}" dt="2024-10-28T22:03:06.821" v="32913" actId="20577"/>
        <pc:sldMkLst>
          <pc:docMk/>
          <pc:sldMk cId="2435260608" sldId="2147479906"/>
        </pc:sldMkLst>
        <pc:spChg chg="mod">
          <ac:chgData name="Thoren, Mark" userId="74a99d50-79cf-457f-968a-aa62ddb0fd95" providerId="ADAL" clId="{3FAE7EDC-868B-43E9-A393-FC402CDF41F4}" dt="2024-10-27T22:05:15.425" v="27367" actId="5793"/>
          <ac:spMkLst>
            <pc:docMk/>
            <pc:sldMk cId="2435260608" sldId="2147479906"/>
            <ac:spMk id="2" creationId="{ABA387DD-EE71-340E-B07C-FD6A787E5283}"/>
          </ac:spMkLst>
        </pc:spChg>
        <pc:spChg chg="add mod">
          <ac:chgData name="Thoren, Mark" userId="74a99d50-79cf-457f-968a-aa62ddb0fd95" providerId="ADAL" clId="{3FAE7EDC-868B-43E9-A393-FC402CDF41F4}" dt="2024-10-28T22:03:06.821" v="32913" actId="20577"/>
          <ac:spMkLst>
            <pc:docMk/>
            <pc:sldMk cId="2435260608" sldId="2147479906"/>
            <ac:spMk id="9" creationId="{FC0A3F86-FBD2-88CA-CF1B-3B282AB3C7BE}"/>
          </ac:spMkLst>
        </pc:spChg>
        <pc:picChg chg="add mod">
          <ac:chgData name="Thoren, Mark" userId="74a99d50-79cf-457f-968a-aa62ddb0fd95" providerId="ADAL" clId="{3FAE7EDC-868B-43E9-A393-FC402CDF41F4}" dt="2024-10-27T22:05:28.709" v="27368" actId="1076"/>
          <ac:picMkLst>
            <pc:docMk/>
            <pc:sldMk cId="2435260608" sldId="2147479906"/>
            <ac:picMk id="8" creationId="{B5C66E66-B4E1-4948-7227-ED8D32C00E7B}"/>
          </ac:picMkLst>
        </pc:picChg>
      </pc:sldChg>
      <pc:sldChg chg="modSp add mod ord">
        <pc:chgData name="Thoren, Mark" userId="74a99d50-79cf-457f-968a-aa62ddb0fd95" providerId="ADAL" clId="{3FAE7EDC-868B-43E9-A393-FC402CDF41F4}" dt="2024-10-28T15:00:32.296" v="29022"/>
        <pc:sldMkLst>
          <pc:docMk/>
          <pc:sldMk cId="402747105" sldId="2147479907"/>
        </pc:sldMkLst>
        <pc:spChg chg="mod">
          <ac:chgData name="Thoren, Mark" userId="74a99d50-79cf-457f-968a-aa62ddb0fd95" providerId="ADAL" clId="{3FAE7EDC-868B-43E9-A393-FC402CDF41F4}" dt="2024-10-28T02:05:28.781" v="28170" actId="20577"/>
          <ac:spMkLst>
            <pc:docMk/>
            <pc:sldMk cId="402747105" sldId="2147479907"/>
            <ac:spMk id="5" creationId="{4DE0BD24-5898-AE42-BB25-B5D1D7440DB7}"/>
          </ac:spMkLst>
        </pc:spChg>
      </pc:sldChg>
      <pc:sldChg chg="addSp delSp modSp new mod">
        <pc:chgData name="Thoren, Mark" userId="74a99d50-79cf-457f-968a-aa62ddb0fd95" providerId="ADAL" clId="{3FAE7EDC-868B-43E9-A393-FC402CDF41F4}" dt="2024-10-28T20:43:10.255" v="31232" actId="1076"/>
        <pc:sldMkLst>
          <pc:docMk/>
          <pc:sldMk cId="754978963" sldId="2147479908"/>
        </pc:sldMkLst>
        <pc:spChg chg="mod">
          <ac:chgData name="Thoren, Mark" userId="74a99d50-79cf-457f-968a-aa62ddb0fd95" providerId="ADAL" clId="{3FAE7EDC-868B-43E9-A393-FC402CDF41F4}" dt="2024-10-28T19:27:55.838" v="30753" actId="20577"/>
          <ac:spMkLst>
            <pc:docMk/>
            <pc:sldMk cId="754978963" sldId="2147479908"/>
            <ac:spMk id="2" creationId="{E1B5B2E8-4E7C-0985-DDF2-CA1DD70D02B7}"/>
          </ac:spMkLst>
        </pc:spChg>
        <pc:spChg chg="mod">
          <ac:chgData name="Thoren, Mark" userId="74a99d50-79cf-457f-968a-aa62ddb0fd95" providerId="ADAL" clId="{3FAE7EDC-868B-43E9-A393-FC402CDF41F4}" dt="2024-10-28T20:43:05.962" v="31231" actId="1076"/>
          <ac:spMkLst>
            <pc:docMk/>
            <pc:sldMk cId="754978963" sldId="2147479908"/>
            <ac:spMk id="3" creationId="{190A7616-808F-13BB-30D0-3329D9EDAA8B}"/>
          </ac:spMkLst>
        </pc:spChg>
        <pc:spChg chg="add">
          <ac:chgData name="Thoren, Mark" userId="74a99d50-79cf-457f-968a-aa62ddb0fd95" providerId="ADAL" clId="{3FAE7EDC-868B-43E9-A393-FC402CDF41F4}" dt="2024-10-28T19:32:31.422" v="31143"/>
          <ac:spMkLst>
            <pc:docMk/>
            <pc:sldMk cId="754978963" sldId="2147479908"/>
            <ac:spMk id="11" creationId="{A469125D-AE7D-96B8-7D90-818A8E820F9D}"/>
          </ac:spMkLst>
        </pc:spChg>
        <pc:picChg chg="add del">
          <ac:chgData name="Thoren, Mark" userId="74a99d50-79cf-457f-968a-aa62ddb0fd95" providerId="ADAL" clId="{3FAE7EDC-868B-43E9-A393-FC402CDF41F4}" dt="2024-10-28T19:26:56.668" v="30622" actId="22"/>
          <ac:picMkLst>
            <pc:docMk/>
            <pc:sldMk cId="754978963" sldId="2147479908"/>
            <ac:picMk id="8" creationId="{173EE810-0AA6-6FD5-BF56-C86D5D9EFE92}"/>
          </ac:picMkLst>
        </pc:picChg>
        <pc:picChg chg="add mod">
          <ac:chgData name="Thoren, Mark" userId="74a99d50-79cf-457f-968a-aa62ddb0fd95" providerId="ADAL" clId="{3FAE7EDC-868B-43E9-A393-FC402CDF41F4}" dt="2024-10-28T19:27:22.630" v="30743" actId="14100"/>
          <ac:picMkLst>
            <pc:docMk/>
            <pc:sldMk cId="754978963" sldId="2147479908"/>
            <ac:picMk id="10" creationId="{5A50C7C6-1760-76FC-6F0E-623336F6C188}"/>
          </ac:picMkLst>
        </pc:picChg>
        <pc:picChg chg="add mod">
          <ac:chgData name="Thoren, Mark" userId="74a99d50-79cf-457f-968a-aa62ddb0fd95" providerId="ADAL" clId="{3FAE7EDC-868B-43E9-A393-FC402CDF41F4}" dt="2024-10-28T20:43:10.255" v="31232" actId="1076"/>
          <ac:picMkLst>
            <pc:docMk/>
            <pc:sldMk cId="754978963" sldId="2147479908"/>
            <ac:picMk id="12" creationId="{42948EAD-DE33-6939-BC3D-5B6BB0464272}"/>
          </ac:picMkLst>
        </pc:picChg>
      </pc:sldChg>
      <pc:sldChg chg="modSp new mod">
        <pc:chgData name="Thoren, Mark" userId="74a99d50-79cf-457f-968a-aa62ddb0fd95" providerId="ADAL" clId="{3FAE7EDC-868B-43E9-A393-FC402CDF41F4}" dt="2024-10-28T23:25:20.843" v="34302" actId="20577"/>
        <pc:sldMkLst>
          <pc:docMk/>
          <pc:sldMk cId="1019079061" sldId="2147479909"/>
        </pc:sldMkLst>
        <pc:spChg chg="mod">
          <ac:chgData name="Thoren, Mark" userId="74a99d50-79cf-457f-968a-aa62ddb0fd95" providerId="ADAL" clId="{3FAE7EDC-868B-43E9-A393-FC402CDF41F4}" dt="2024-10-28T23:14:55.200" v="33853" actId="1035"/>
          <ac:spMkLst>
            <pc:docMk/>
            <pc:sldMk cId="1019079061" sldId="2147479909"/>
            <ac:spMk id="2" creationId="{343F6080-2AA5-006F-5C1D-950063136309}"/>
          </ac:spMkLst>
        </pc:spChg>
        <pc:spChg chg="mod">
          <ac:chgData name="Thoren, Mark" userId="74a99d50-79cf-457f-968a-aa62ddb0fd95" providerId="ADAL" clId="{3FAE7EDC-868B-43E9-A393-FC402CDF41F4}" dt="2024-10-28T23:25:20.843" v="34302" actId="20577"/>
          <ac:spMkLst>
            <pc:docMk/>
            <pc:sldMk cId="1019079061" sldId="2147479909"/>
            <ac:spMk id="3" creationId="{CF061E8D-50EC-6732-E0F0-38259D354017}"/>
          </ac:spMkLst>
        </pc:spChg>
      </pc:sldChg>
      <pc:sldMasterChg chg="delSldLayout">
        <pc:chgData name="Thoren, Mark" userId="74a99d50-79cf-457f-968a-aa62ddb0fd95" providerId="ADAL" clId="{3FAE7EDC-868B-43E9-A393-FC402CDF41F4}" dt="2024-10-22T01:41:18.319" v="17561" actId="47"/>
        <pc:sldMasterMkLst>
          <pc:docMk/>
          <pc:sldMasterMk cId="2279805908" sldId="2147483675"/>
        </pc:sldMasterMkLst>
        <pc:sldLayoutChg chg="del">
          <pc:chgData name="Thoren, Mark" userId="74a99d50-79cf-457f-968a-aa62ddb0fd95" providerId="ADAL" clId="{3FAE7EDC-868B-43E9-A393-FC402CDF41F4}" dt="2024-10-22T01:41:18.319" v="17561" actId="47"/>
          <pc:sldLayoutMkLst>
            <pc:docMk/>
            <pc:sldMasterMk cId="2279805908" sldId="2147483675"/>
            <pc:sldLayoutMk cId="4215006540" sldId="2147483710"/>
          </pc:sldLayoutMkLst>
        </pc:sldLayoutChg>
        <pc:sldLayoutChg chg="del">
          <pc:chgData name="Thoren, Mark" userId="74a99d50-79cf-457f-968a-aa62ddb0fd95" providerId="ADAL" clId="{3FAE7EDC-868B-43E9-A393-FC402CDF41F4}" dt="2024-08-12T17:38:20.292" v="14017" actId="47"/>
          <pc:sldLayoutMkLst>
            <pc:docMk/>
            <pc:sldMasterMk cId="2279805908" sldId="2147483675"/>
            <pc:sldLayoutMk cId="3980028136" sldId="2147483712"/>
          </pc:sldLayoutMkLst>
        </pc:sldLayoutChg>
      </pc:sldMasterChg>
      <pc:sldMasterChg chg="new del mod addSldLayout delSldLayout">
        <pc:chgData name="Thoren, Mark" userId="74a99d50-79cf-457f-968a-aa62ddb0fd95" providerId="ADAL" clId="{3FAE7EDC-868B-43E9-A393-FC402CDF41F4}" dt="2024-10-16T23:37:11.903" v="17295" actId="6938"/>
        <pc:sldMasterMkLst>
          <pc:docMk/>
          <pc:sldMasterMk cId="3388338037" sldId="2147483713"/>
        </pc:sldMasterMkLst>
        <pc:sldLayoutChg chg="new del replId">
          <pc:chgData name="Thoren, Mark" userId="74a99d50-79cf-457f-968a-aa62ddb0fd95" providerId="ADAL" clId="{3FAE7EDC-868B-43E9-A393-FC402CDF41F4}" dt="2024-10-16T23:37:11.903" v="17295" actId="6938"/>
          <pc:sldLayoutMkLst>
            <pc:docMk/>
            <pc:sldMasterMk cId="3388338037" sldId="2147483713"/>
            <pc:sldLayoutMk cId="3271738441" sldId="2147483714"/>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653881926" sldId="2147483715"/>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357453304" sldId="2147483716"/>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3770459592" sldId="2147483717"/>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3782891720" sldId="2147483718"/>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3180874992" sldId="2147483719"/>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737437740" sldId="2147483720"/>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1073303" sldId="2147483721"/>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153039499" sldId="2147483722"/>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1809189030" sldId="2147483723"/>
          </pc:sldLayoutMkLst>
        </pc:sldLayoutChg>
        <pc:sldLayoutChg chg="new del replId">
          <pc:chgData name="Thoren, Mark" userId="74a99d50-79cf-457f-968a-aa62ddb0fd95" providerId="ADAL" clId="{3FAE7EDC-868B-43E9-A393-FC402CDF41F4}" dt="2024-10-16T23:37:11.903" v="17295" actId="6938"/>
          <pc:sldLayoutMkLst>
            <pc:docMk/>
            <pc:sldMasterMk cId="3388338037" sldId="2147483713"/>
            <pc:sldLayoutMk cId="4234248859" sldId="2147483724"/>
          </pc:sldLayoutMkLst>
        </pc:sldLayoutChg>
      </pc:sldMasterChg>
      <pc:sldMasterChg chg="del mod delSldLayout">
        <pc:chgData name="Thoren, Mark" userId="74a99d50-79cf-457f-968a-aa62ddb0fd95" providerId="ADAL" clId="{3FAE7EDC-868B-43E9-A393-FC402CDF41F4}" dt="2024-10-22T02:47:51.029" v="17653" actId="700"/>
        <pc:sldMasterMkLst>
          <pc:docMk/>
          <pc:sldMasterMk cId="55824725" sldId="2147483714"/>
        </pc:sldMasterMkLst>
        <pc:sldLayoutChg chg="del">
          <pc:chgData name="Thoren, Mark" userId="74a99d50-79cf-457f-968a-aa62ddb0fd95" providerId="ADAL" clId="{3FAE7EDC-868B-43E9-A393-FC402CDF41F4}" dt="2024-10-22T02:47:51.029" v="17653" actId="700"/>
          <pc:sldLayoutMkLst>
            <pc:docMk/>
            <pc:sldMasterMk cId="55824725" sldId="2147483714"/>
            <pc:sldLayoutMk cId="4127140596" sldId="2147483732"/>
          </pc:sldLayoutMkLst>
        </pc:sldLayoutChg>
      </pc:sldMasterChg>
      <pc:sldMasterChg chg="new del mod addSldLayout delSldLayout">
        <pc:chgData name="Thoren, Mark" userId="74a99d50-79cf-457f-968a-aa62ddb0fd95" providerId="ADAL" clId="{3FAE7EDC-868B-43E9-A393-FC402CDF41F4}" dt="2024-10-22T02:28:59.654" v="17610" actId="6938"/>
        <pc:sldMasterMkLst>
          <pc:docMk/>
          <pc:sldMasterMk cId="396872177" sldId="2147483737"/>
        </pc:sldMasterMkLst>
        <pc:sldLayoutChg chg="new del replId">
          <pc:chgData name="Thoren, Mark" userId="74a99d50-79cf-457f-968a-aa62ddb0fd95" providerId="ADAL" clId="{3FAE7EDC-868B-43E9-A393-FC402CDF41F4}" dt="2024-10-22T02:28:59.654" v="17610" actId="6938"/>
          <pc:sldLayoutMkLst>
            <pc:docMk/>
            <pc:sldMasterMk cId="396872177" sldId="2147483737"/>
            <pc:sldLayoutMk cId="1488339023" sldId="2147483738"/>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3873008448" sldId="2147483739"/>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3649505842" sldId="2147483740"/>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3399778112" sldId="2147483741"/>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2920567473" sldId="2147483742"/>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2948583140" sldId="2147483743"/>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1431664124" sldId="2147483744"/>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1820749809" sldId="2147483745"/>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3139732870" sldId="2147483746"/>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2622343759" sldId="2147483747"/>
          </pc:sldLayoutMkLst>
        </pc:sldLayoutChg>
        <pc:sldLayoutChg chg="new del replId">
          <pc:chgData name="Thoren, Mark" userId="74a99d50-79cf-457f-968a-aa62ddb0fd95" providerId="ADAL" clId="{3FAE7EDC-868B-43E9-A393-FC402CDF41F4}" dt="2024-10-22T02:28:59.654" v="17610" actId="6938"/>
          <pc:sldLayoutMkLst>
            <pc:docMk/>
            <pc:sldMasterMk cId="396872177" sldId="2147483737"/>
            <pc:sldLayoutMk cId="947298509" sldId="2147483748"/>
          </pc:sldLayoutMkLst>
        </pc:sldLayoutChg>
      </pc:sldMasterChg>
      <pc:sldMasterChg chg="mod">
        <pc:chgData name="Thoren, Mark" userId="74a99d50-79cf-457f-968a-aa62ddb0fd95" providerId="ADAL" clId="{3FAE7EDC-868B-43E9-A393-FC402CDF41F4}" dt="2024-10-22T02:33:48.392" v="17624" actId="6014"/>
        <pc:sldMasterMkLst>
          <pc:docMk/>
          <pc:sldMasterMk cId="3775414839" sldId="2147483760"/>
        </pc:sldMasterMkLst>
      </pc:sldMasterChg>
    </pc:docChg>
  </pc:docChgLst>
  <pc:docChgLst>
    <pc:chgData name="Suteu, Cristina" userId="S::cristina.suteu@analog.com::93ca8d59-88ff-427d-b658-85edd7779e20" providerId="AD" clId="Web-{775A79E3-0AA4-2418-3BEC-5417E002FE8A}"/>
    <pc:docChg chg="modSld">
      <pc:chgData name="Suteu, Cristina" userId="S::cristina.suteu@analog.com::93ca8d59-88ff-427d-b658-85edd7779e20" providerId="AD" clId="Web-{775A79E3-0AA4-2418-3BEC-5417E002FE8A}" dt="2024-10-29T14:05:38.520" v="453"/>
      <pc:docMkLst>
        <pc:docMk/>
      </pc:docMkLst>
      <pc:sldChg chg="modSp">
        <pc:chgData name="Suteu, Cristina" userId="S::cristina.suteu@analog.com::93ca8d59-88ff-427d-b658-85edd7779e20" providerId="AD" clId="Web-{775A79E3-0AA4-2418-3BEC-5417E002FE8A}" dt="2024-10-29T14:05:38.520" v="453"/>
        <pc:sldMkLst>
          <pc:docMk/>
          <pc:sldMk cId="859338367" sldId="4111"/>
        </pc:sldMkLst>
        <pc:graphicFrameChg chg="mod modGraphic">
          <ac:chgData name="Suteu, Cristina" userId="S::cristina.suteu@analog.com::93ca8d59-88ff-427d-b658-85edd7779e20" providerId="AD" clId="Web-{775A79E3-0AA4-2418-3BEC-5417E002FE8A}" dt="2024-10-29T14:05:38.520" v="453"/>
          <ac:graphicFrameMkLst>
            <pc:docMk/>
            <pc:sldMk cId="859338367" sldId="4111"/>
            <ac:graphicFrameMk id="9" creationId="{3E320C4F-4EFD-EBFA-5371-9AC9EBDCAD6D}"/>
          </ac:graphicFrameMkLst>
        </pc:graphicFrameChg>
      </pc:sldChg>
    </pc:docChg>
  </pc:docChgLst>
  <pc:docChgLst>
    <pc:chgData name="Ignat, Monica" userId="01de38a1-1b30-4305-afd0-cd4633b1e6ac" providerId="ADAL" clId="{9934EF3D-1901-4249-A428-D6D084E5E53D}"/>
    <pc:docChg chg="undo custSel addSld delSld modSld sldOrd">
      <pc:chgData name="Ignat, Monica" userId="01de38a1-1b30-4305-afd0-cd4633b1e6ac" providerId="ADAL" clId="{9934EF3D-1901-4249-A428-D6D084E5E53D}" dt="2023-12-06T22:40:01.830" v="747" actId="14100"/>
      <pc:docMkLst>
        <pc:docMk/>
      </pc:docMkLst>
      <pc:sldChg chg="addCm">
        <pc:chgData name="Ignat, Monica" userId="01de38a1-1b30-4305-afd0-cd4633b1e6ac" providerId="ADAL" clId="{9934EF3D-1901-4249-A428-D6D084E5E53D}" dt="2023-12-05T21:47:46.672" v="27"/>
        <pc:sldMkLst>
          <pc:docMk/>
          <pc:sldMk cId="3324187365" sldId="347"/>
        </pc:sldMkLst>
      </pc:sldChg>
      <pc:sldChg chg="modSp mod addCm modCm">
        <pc:chgData name="Ignat, Monica" userId="01de38a1-1b30-4305-afd0-cd4633b1e6ac" providerId="ADAL" clId="{9934EF3D-1901-4249-A428-D6D084E5E53D}" dt="2023-12-05T21:35:07.936" v="19"/>
        <pc:sldMkLst>
          <pc:docMk/>
          <pc:sldMk cId="4166653420" sldId="4059"/>
        </pc:sldMkLst>
      </pc:sldChg>
      <pc:sldChg chg="ord">
        <pc:chgData name="Ignat, Monica" userId="01de38a1-1b30-4305-afd0-cd4633b1e6ac" providerId="ADAL" clId="{9934EF3D-1901-4249-A428-D6D084E5E53D}" dt="2023-12-05T21:11:18.959" v="4" actId="20578"/>
        <pc:sldMkLst>
          <pc:docMk/>
          <pc:sldMk cId="3092384614" sldId="4063"/>
        </pc:sldMkLst>
      </pc:sldChg>
      <pc:sldChg chg="addCm">
        <pc:chgData name="Ignat, Monica" userId="01de38a1-1b30-4305-afd0-cd4633b1e6ac" providerId="ADAL" clId="{9934EF3D-1901-4249-A428-D6D084E5E53D}" dt="2023-12-05T21:18:05.471" v="5"/>
        <pc:sldMkLst>
          <pc:docMk/>
          <pc:sldMk cId="1474103004" sldId="4090"/>
        </pc:sldMkLst>
      </pc:sldChg>
      <pc:sldChg chg="addSp delSp modSp mod addCm modCm">
        <pc:chgData name="Ignat, Monica" userId="01de38a1-1b30-4305-afd0-cd4633b1e6ac" providerId="ADAL" clId="{9934EF3D-1901-4249-A428-D6D084E5E53D}" dt="2023-12-06T22:09:51.624" v="218" actId="1076"/>
        <pc:sldMkLst>
          <pc:docMk/>
          <pc:sldMk cId="4176144302" sldId="4093"/>
        </pc:sldMkLst>
      </pc:sldChg>
      <pc:sldChg chg="addCm">
        <pc:chgData name="Ignat, Monica" userId="01de38a1-1b30-4305-afd0-cd4633b1e6ac" providerId="ADAL" clId="{9934EF3D-1901-4249-A428-D6D084E5E53D}" dt="2023-12-05T21:46:46.574" v="26"/>
        <pc:sldMkLst>
          <pc:docMk/>
          <pc:sldMk cId="3109184269" sldId="4094"/>
        </pc:sldMkLst>
      </pc:sldChg>
      <pc:sldChg chg="addCm modCm">
        <pc:chgData name="Ignat, Monica" userId="01de38a1-1b30-4305-afd0-cd4633b1e6ac" providerId="ADAL" clId="{9934EF3D-1901-4249-A428-D6D084E5E53D}" dt="2023-12-05T21:21:06.215" v="7"/>
        <pc:sldMkLst>
          <pc:docMk/>
          <pc:sldMk cId="168380554" sldId="4096"/>
        </pc:sldMkLst>
      </pc:sldChg>
      <pc:sldChg chg="addCm">
        <pc:chgData name="Ignat, Monica" userId="01de38a1-1b30-4305-afd0-cd4633b1e6ac" providerId="ADAL" clId="{9934EF3D-1901-4249-A428-D6D084E5E53D}" dt="2023-12-05T21:26:02.034" v="9"/>
        <pc:sldMkLst>
          <pc:docMk/>
          <pc:sldMk cId="600039081" sldId="4103"/>
        </pc:sldMkLst>
      </pc:sldChg>
      <pc:sldChg chg="addCm">
        <pc:chgData name="Ignat, Monica" userId="01de38a1-1b30-4305-afd0-cd4633b1e6ac" providerId="ADAL" clId="{9934EF3D-1901-4249-A428-D6D084E5E53D}" dt="2023-12-05T21:43:06.084" v="23"/>
        <pc:sldMkLst>
          <pc:docMk/>
          <pc:sldMk cId="1717992050" sldId="4114"/>
        </pc:sldMkLst>
      </pc:sldChg>
      <pc:sldChg chg="addCm">
        <pc:chgData name="Ignat, Monica" userId="01de38a1-1b30-4305-afd0-cd4633b1e6ac" providerId="ADAL" clId="{9934EF3D-1901-4249-A428-D6D084E5E53D}" dt="2023-12-05T21:40:29.021" v="21"/>
        <pc:sldMkLst>
          <pc:docMk/>
          <pc:sldMk cId="519398461" sldId="4118"/>
        </pc:sldMkLst>
      </pc:sldChg>
      <pc:sldChg chg="addCm">
        <pc:chgData name="Ignat, Monica" userId="01de38a1-1b30-4305-afd0-cd4633b1e6ac" providerId="ADAL" clId="{9934EF3D-1901-4249-A428-D6D084E5E53D}" dt="2023-12-05T21:40:52.309" v="22"/>
        <pc:sldMkLst>
          <pc:docMk/>
          <pc:sldMk cId="1692141701" sldId="4119"/>
        </pc:sldMkLst>
      </pc:sldChg>
      <pc:sldChg chg="modSp mod">
        <pc:chgData name="Ignat, Monica" userId="01de38a1-1b30-4305-afd0-cd4633b1e6ac" providerId="ADAL" clId="{9934EF3D-1901-4249-A428-D6D084E5E53D}" dt="2023-12-05T21:10:47.035" v="3" actId="1076"/>
        <pc:sldMkLst>
          <pc:docMk/>
          <pc:sldMk cId="1333313212" sldId="4125"/>
        </pc:sldMkLst>
      </pc:sldChg>
      <pc:sldChg chg="modCm">
        <pc:chgData name="Ignat, Monica" userId="01de38a1-1b30-4305-afd0-cd4633b1e6ac" providerId="ADAL" clId="{9934EF3D-1901-4249-A428-D6D084E5E53D}" dt="2023-12-05T21:32:58.951" v="18"/>
        <pc:sldMkLst>
          <pc:docMk/>
          <pc:sldMk cId="3979017842" sldId="4127"/>
        </pc:sldMkLst>
      </pc:sldChg>
      <pc:sldChg chg="addSp modSp mod">
        <pc:chgData name="Ignat, Monica" userId="01de38a1-1b30-4305-afd0-cd4633b1e6ac" providerId="ADAL" clId="{9934EF3D-1901-4249-A428-D6D084E5E53D}" dt="2023-12-06T22:36:40.211" v="725" actId="1582"/>
        <pc:sldMkLst>
          <pc:docMk/>
          <pc:sldMk cId="1287753477" sldId="27257"/>
        </pc:sldMkLst>
      </pc:sldChg>
      <pc:sldChg chg="addSp delSp modSp add del mod">
        <pc:chgData name="Ignat, Monica" userId="01de38a1-1b30-4305-afd0-cd4633b1e6ac" providerId="ADAL" clId="{9934EF3D-1901-4249-A428-D6D084E5E53D}" dt="2023-12-06T22:16:20.096" v="316" actId="2696"/>
        <pc:sldMkLst>
          <pc:docMk/>
          <pc:sldMk cId="1518466634" sldId="27258"/>
        </pc:sldMkLst>
      </pc:sldChg>
      <pc:sldChg chg="addSp delSp modSp add mod">
        <pc:chgData name="Ignat, Monica" userId="01de38a1-1b30-4305-afd0-cd4633b1e6ac" providerId="ADAL" clId="{9934EF3D-1901-4249-A428-D6D084E5E53D}" dt="2023-12-06T22:40:01.830" v="747" actId="14100"/>
        <pc:sldMkLst>
          <pc:docMk/>
          <pc:sldMk cId="1986537763" sldId="27259"/>
        </pc:sldMkLst>
      </pc:sldChg>
      <pc:sldChg chg="addSp delSp modSp add mod">
        <pc:chgData name="Ignat, Monica" userId="01de38a1-1b30-4305-afd0-cd4633b1e6ac" providerId="ADAL" clId="{9934EF3D-1901-4249-A428-D6D084E5E53D}" dt="2023-12-06T22:32:11.532" v="713" actId="1076"/>
        <pc:sldMkLst>
          <pc:docMk/>
          <pc:sldMk cId="3093588143" sldId="27260"/>
        </pc:sldMkLst>
      </pc:sldChg>
    </pc:docChg>
  </pc:docChgLst>
  <pc:docChgLst>
    <pc:chgData name="Thoren, Mark" userId="74a99d50-79cf-457f-968a-aa62ddb0fd95" providerId="ADAL" clId="{93D19D95-31A4-410A-BD0A-341ECA170132}"/>
    <pc:docChg chg="undo custSel delSld modSld">
      <pc:chgData name="Thoren, Mark" userId="74a99d50-79cf-457f-968a-aa62ddb0fd95" providerId="ADAL" clId="{93D19D95-31A4-410A-BD0A-341ECA170132}" dt="2024-10-31T00:56:30.029" v="29" actId="47"/>
      <pc:docMkLst>
        <pc:docMk/>
      </pc:docMkLst>
      <pc:sldChg chg="delSp modSp del mod modClrScheme chgLayout">
        <pc:chgData name="Thoren, Mark" userId="74a99d50-79cf-457f-968a-aa62ddb0fd95" providerId="ADAL" clId="{93D19D95-31A4-410A-BD0A-341ECA170132}" dt="2024-10-31T00:56:30.029" v="29" actId="47"/>
        <pc:sldMkLst>
          <pc:docMk/>
          <pc:sldMk cId="859338367" sldId="4111"/>
        </pc:sldMkLst>
        <pc:spChg chg="mod ord">
          <ac:chgData name="Thoren, Mark" userId="74a99d50-79cf-457f-968a-aa62ddb0fd95" providerId="ADAL" clId="{93D19D95-31A4-410A-BD0A-341ECA170132}" dt="2024-10-31T00:55:17.646" v="26" actId="700"/>
          <ac:spMkLst>
            <pc:docMk/>
            <pc:sldMk cId="859338367" sldId="4111"/>
            <ac:spMk id="2" creationId="{97645A39-E8A5-13CA-29DD-C8B174740FCB}"/>
          </ac:spMkLst>
        </pc:spChg>
        <pc:spChg chg="mod ord">
          <ac:chgData name="Thoren, Mark" userId="74a99d50-79cf-457f-968a-aa62ddb0fd95" providerId="ADAL" clId="{93D19D95-31A4-410A-BD0A-341ECA170132}" dt="2024-10-31T00:55:17.646" v="26" actId="700"/>
          <ac:spMkLst>
            <pc:docMk/>
            <pc:sldMk cId="859338367" sldId="4111"/>
            <ac:spMk id="3" creationId="{0EDA49D0-0190-D6A4-2624-1426BCEC3784}"/>
          </ac:spMkLst>
        </pc:spChg>
        <pc:spChg chg="mod ord">
          <ac:chgData name="Thoren, Mark" userId="74a99d50-79cf-457f-968a-aa62ddb0fd95" providerId="ADAL" clId="{93D19D95-31A4-410A-BD0A-341ECA170132}" dt="2024-10-31T00:55:17.646" v="26" actId="700"/>
          <ac:spMkLst>
            <pc:docMk/>
            <pc:sldMk cId="859338367" sldId="4111"/>
            <ac:spMk id="4" creationId="{44195DC4-8A27-2384-9CE3-8398850FB521}"/>
          </ac:spMkLst>
        </pc:spChg>
        <pc:spChg chg="mod ord">
          <ac:chgData name="Thoren, Mark" userId="74a99d50-79cf-457f-968a-aa62ddb0fd95" providerId="ADAL" clId="{93D19D95-31A4-410A-BD0A-341ECA170132}" dt="2024-10-31T00:55:17.646" v="26" actId="700"/>
          <ac:spMkLst>
            <pc:docMk/>
            <pc:sldMk cId="859338367" sldId="4111"/>
            <ac:spMk id="5" creationId="{808E8562-C222-E557-D00F-19A5F924F335}"/>
          </ac:spMkLst>
        </pc:spChg>
        <pc:spChg chg="del mod ord">
          <ac:chgData name="Thoren, Mark" userId="74a99d50-79cf-457f-968a-aa62ddb0fd95" providerId="ADAL" clId="{93D19D95-31A4-410A-BD0A-341ECA170132}" dt="2024-10-31T00:55:24.234" v="27" actId="478"/>
          <ac:spMkLst>
            <pc:docMk/>
            <pc:sldMk cId="859338367" sldId="4111"/>
            <ac:spMk id="6" creationId="{CED357E8-DB4A-C6C8-6357-91C7E7AFA0D1}"/>
          </ac:spMkLst>
        </pc:spChg>
      </pc:sldChg>
      <pc:sldChg chg="del">
        <pc:chgData name="Thoren, Mark" userId="74a99d50-79cf-457f-968a-aa62ddb0fd95" providerId="ADAL" clId="{93D19D95-31A4-410A-BD0A-341ECA170132}" dt="2024-10-31T00:56:27.172" v="28" actId="47"/>
        <pc:sldMkLst>
          <pc:docMk/>
          <pc:sldMk cId="2461785088" sldId="27265"/>
        </pc:sldMkLst>
      </pc:sldChg>
      <pc:sldChg chg="modSp del mod">
        <pc:chgData name="Thoren, Mark" userId="74a99d50-79cf-457f-968a-aa62ddb0fd95" providerId="ADAL" clId="{93D19D95-31A4-410A-BD0A-341ECA170132}" dt="2024-10-31T00:53:49.299" v="25" actId="47"/>
        <pc:sldMkLst>
          <pc:docMk/>
          <pc:sldMk cId="135483459" sldId="2147479816"/>
        </pc:sldMkLst>
        <pc:spChg chg="mod">
          <ac:chgData name="Thoren, Mark" userId="74a99d50-79cf-457f-968a-aa62ddb0fd95" providerId="ADAL" clId="{93D19D95-31A4-410A-BD0A-341ECA170132}" dt="2024-10-31T00:52:19.998" v="0" actId="14100"/>
          <ac:spMkLst>
            <pc:docMk/>
            <pc:sldMk cId="135483459" sldId="2147479816"/>
            <ac:spMk id="7" creationId="{853FD477-4573-CC04-22C3-721EEDD82977}"/>
          </ac:spMkLst>
        </pc:spChg>
      </pc:sldChg>
      <pc:sldChg chg="addSp delSp modSp mod">
        <pc:chgData name="Thoren, Mark" userId="74a99d50-79cf-457f-968a-aa62ddb0fd95" providerId="ADAL" clId="{93D19D95-31A4-410A-BD0A-341ECA170132}" dt="2024-10-31T00:53:38.606" v="24" actId="1076"/>
        <pc:sldMkLst>
          <pc:docMk/>
          <pc:sldMk cId="3088548835" sldId="2147479910"/>
        </pc:sldMkLst>
        <pc:spChg chg="del">
          <ac:chgData name="Thoren, Mark" userId="74a99d50-79cf-457f-968a-aa62ddb0fd95" providerId="ADAL" clId="{93D19D95-31A4-410A-BD0A-341ECA170132}" dt="2024-10-31T00:52:35.722" v="6" actId="478"/>
          <ac:spMkLst>
            <pc:docMk/>
            <pc:sldMk cId="3088548835" sldId="2147479910"/>
            <ac:spMk id="2" creationId="{B6C289C3-0BF9-2EE6-719B-1F0FD605C8AD}"/>
          </ac:spMkLst>
        </pc:spChg>
        <pc:spChg chg="del">
          <ac:chgData name="Thoren, Mark" userId="74a99d50-79cf-457f-968a-aa62ddb0fd95" providerId="ADAL" clId="{93D19D95-31A4-410A-BD0A-341ECA170132}" dt="2024-10-31T00:52:34.519" v="5" actId="478"/>
          <ac:spMkLst>
            <pc:docMk/>
            <pc:sldMk cId="3088548835" sldId="2147479910"/>
            <ac:spMk id="3" creationId="{B4CAD068-32AB-A0BF-1341-A95ABFAF241C}"/>
          </ac:spMkLst>
        </pc:spChg>
        <pc:spChg chg="del">
          <ac:chgData name="Thoren, Mark" userId="74a99d50-79cf-457f-968a-aa62ddb0fd95" providerId="ADAL" clId="{93D19D95-31A4-410A-BD0A-341ECA170132}" dt="2024-10-31T00:52:39.948" v="8" actId="478"/>
          <ac:spMkLst>
            <pc:docMk/>
            <pc:sldMk cId="3088548835" sldId="2147479910"/>
            <ac:spMk id="4" creationId="{8749E0F9-B100-89AE-001A-B27E8B5465FA}"/>
          </ac:spMkLst>
        </pc:spChg>
        <pc:spChg chg="del">
          <ac:chgData name="Thoren, Mark" userId="74a99d50-79cf-457f-968a-aa62ddb0fd95" providerId="ADAL" clId="{93D19D95-31A4-410A-BD0A-341ECA170132}" dt="2024-10-31T00:52:50.932" v="10" actId="478"/>
          <ac:spMkLst>
            <pc:docMk/>
            <pc:sldMk cId="3088548835" sldId="2147479910"/>
            <ac:spMk id="5" creationId="{1955E53C-96C3-891A-A0B5-3E6E019D0F48}"/>
          </ac:spMkLst>
        </pc:spChg>
        <pc:spChg chg="add mod">
          <ac:chgData name="Thoren, Mark" userId="74a99d50-79cf-457f-968a-aa62ddb0fd95" providerId="ADAL" clId="{93D19D95-31A4-410A-BD0A-341ECA170132}" dt="2024-10-31T00:52:32.871" v="4"/>
          <ac:spMkLst>
            <pc:docMk/>
            <pc:sldMk cId="3088548835" sldId="2147479910"/>
            <ac:spMk id="6" creationId="{CAB84250-2B54-4F47-4060-3571D804E133}"/>
          </ac:spMkLst>
        </pc:spChg>
        <pc:spChg chg="add mod">
          <ac:chgData name="Thoren, Mark" userId="74a99d50-79cf-457f-968a-aa62ddb0fd95" providerId="ADAL" clId="{93D19D95-31A4-410A-BD0A-341ECA170132}" dt="2024-10-31T00:52:37.843" v="7"/>
          <ac:spMkLst>
            <pc:docMk/>
            <pc:sldMk cId="3088548835" sldId="2147479910"/>
            <ac:spMk id="7" creationId="{FC9002EF-580B-6842-1C43-D20F3C5BCD17}"/>
          </ac:spMkLst>
        </pc:spChg>
        <pc:spChg chg="add mod">
          <ac:chgData name="Thoren, Mark" userId="74a99d50-79cf-457f-968a-aa62ddb0fd95" providerId="ADAL" clId="{93D19D95-31A4-410A-BD0A-341ECA170132}" dt="2024-10-31T00:53:38.606" v="24" actId="1076"/>
          <ac:spMkLst>
            <pc:docMk/>
            <pc:sldMk cId="3088548835" sldId="2147479910"/>
            <ac:spMk id="8" creationId="{7C91D654-5F23-2EBF-4BAC-DB8DB69DB40C}"/>
          </ac:spMkLst>
        </pc:spChg>
      </pc:sldChg>
    </pc:docChg>
  </pc:docChgLst>
  <pc:docChgLst>
    <pc:chgData name="Dragomir, Ioan" userId="c49a9d45-92bf-4e32-9b7d-cc8d060ffef6" providerId="ADAL" clId="{9A19EA5C-B98D-4F29-93BA-26A19E002B67}"/>
    <pc:docChg chg="undo custSel addSld delSld modSld">
      <pc:chgData name="Dragomir, Ioan" userId="c49a9d45-92bf-4e32-9b7d-cc8d060ffef6" providerId="ADAL" clId="{9A19EA5C-B98D-4F29-93BA-26A19E002B67}" dt="2024-10-29T14:32:33.174" v="273" actId="6549"/>
      <pc:docMkLst>
        <pc:docMk/>
      </pc:docMkLst>
      <pc:sldChg chg="addSp delSp modSp new mod">
        <pc:chgData name="Dragomir, Ioan" userId="c49a9d45-92bf-4e32-9b7d-cc8d060ffef6" providerId="ADAL" clId="{9A19EA5C-B98D-4F29-93BA-26A19E002B67}" dt="2024-10-17T15:29:42.628" v="141" actId="1076"/>
        <pc:sldMkLst>
          <pc:docMk/>
          <pc:sldMk cId="3371281066" sldId="2147479876"/>
        </pc:sldMkLst>
      </pc:sldChg>
      <pc:sldChg chg="del">
        <pc:chgData name="Dragomir, Ioan" userId="c49a9d45-92bf-4e32-9b7d-cc8d060ffef6" providerId="ADAL" clId="{9A19EA5C-B98D-4F29-93BA-26A19E002B67}" dt="2024-10-17T15:33:44.786" v="183" actId="2696"/>
        <pc:sldMkLst>
          <pc:docMk/>
          <pc:sldMk cId="3524844204" sldId="2147479876"/>
        </pc:sldMkLst>
      </pc:sldChg>
      <pc:sldChg chg="addSp delSp modSp mod">
        <pc:chgData name="Dragomir, Ioan" userId="c49a9d45-92bf-4e32-9b7d-cc8d060ffef6" providerId="ADAL" clId="{9A19EA5C-B98D-4F29-93BA-26A19E002B67}" dt="2024-10-18T12:04:13.608" v="272" actId="14861"/>
        <pc:sldMkLst>
          <pc:docMk/>
          <pc:sldMk cId="3371281066" sldId="2147479877"/>
        </pc:sldMkLst>
        <pc:spChg chg="mod">
          <ac:chgData name="Dragomir, Ioan" userId="c49a9d45-92bf-4e32-9b7d-cc8d060ffef6" providerId="ADAL" clId="{9A19EA5C-B98D-4F29-93BA-26A19E002B67}" dt="2024-10-18T12:03:10.407" v="271" actId="14100"/>
          <ac:spMkLst>
            <pc:docMk/>
            <pc:sldMk cId="3371281066" sldId="2147479877"/>
            <ac:spMk id="3" creationId="{31D42958-6FE1-9C57-D609-41986556AF3F}"/>
          </ac:spMkLst>
        </pc:spChg>
        <pc:spChg chg="mod">
          <ac:chgData name="Dragomir, Ioan" userId="c49a9d45-92bf-4e32-9b7d-cc8d060ffef6" providerId="ADAL" clId="{9A19EA5C-B98D-4F29-93BA-26A19E002B67}" dt="2024-10-17T15:31:04.642" v="156" actId="208"/>
          <ac:spMkLst>
            <pc:docMk/>
            <pc:sldMk cId="3371281066" sldId="2147479877"/>
            <ac:spMk id="7" creationId="{ED400BED-FEC1-2D47-DCE8-478988D58419}"/>
          </ac:spMkLst>
        </pc:spChg>
        <pc:spChg chg="mod">
          <ac:chgData name="Dragomir, Ioan" userId="c49a9d45-92bf-4e32-9b7d-cc8d060ffef6" providerId="ADAL" clId="{9A19EA5C-B98D-4F29-93BA-26A19E002B67}" dt="2024-10-17T15:33:25.461" v="182" actId="20577"/>
          <ac:spMkLst>
            <pc:docMk/>
            <pc:sldMk cId="3371281066" sldId="2147479877"/>
            <ac:spMk id="8" creationId="{17EA32F0-7877-85C2-AB11-A2E9CAED58E5}"/>
          </ac:spMkLst>
        </pc:spChg>
        <pc:spChg chg="mod topLvl">
          <ac:chgData name="Dragomir, Ioan" userId="c49a9d45-92bf-4e32-9b7d-cc8d060ffef6" providerId="ADAL" clId="{9A19EA5C-B98D-4F29-93BA-26A19E002B67}" dt="2024-10-17T15:32:13.858" v="173" actId="207"/>
          <ac:spMkLst>
            <pc:docMk/>
            <pc:sldMk cId="3371281066" sldId="2147479877"/>
            <ac:spMk id="10" creationId="{086C209B-C060-3F9C-8E17-AC1FC06B70C4}"/>
          </ac:spMkLst>
        </pc:spChg>
        <pc:spChg chg="mod topLvl">
          <ac:chgData name="Dragomir, Ioan" userId="c49a9d45-92bf-4e32-9b7d-cc8d060ffef6" providerId="ADAL" clId="{9A19EA5C-B98D-4F29-93BA-26A19E002B67}" dt="2024-10-17T15:32:51.149" v="176" actId="207"/>
          <ac:spMkLst>
            <pc:docMk/>
            <pc:sldMk cId="3371281066" sldId="2147479877"/>
            <ac:spMk id="11" creationId="{77A15497-4FA3-544A-FAD4-CA3702CE0354}"/>
          </ac:spMkLst>
        </pc:spChg>
        <pc:spChg chg="mod topLvl">
          <ac:chgData name="Dragomir, Ioan" userId="c49a9d45-92bf-4e32-9b7d-cc8d060ffef6" providerId="ADAL" clId="{9A19EA5C-B98D-4F29-93BA-26A19E002B67}" dt="2024-10-17T15:32:51.149" v="176" actId="207"/>
          <ac:spMkLst>
            <pc:docMk/>
            <pc:sldMk cId="3371281066" sldId="2147479877"/>
            <ac:spMk id="12" creationId="{F177ED42-8C4B-AF53-C204-91215239BD8A}"/>
          </ac:spMkLst>
        </pc:spChg>
        <pc:spChg chg="mod ord">
          <ac:chgData name="Dragomir, Ioan" userId="c49a9d45-92bf-4e32-9b7d-cc8d060ffef6" providerId="ADAL" clId="{9A19EA5C-B98D-4F29-93BA-26A19E002B67}" dt="2024-10-17T15:37:11.100" v="204" actId="14100"/>
          <ac:spMkLst>
            <pc:docMk/>
            <pc:sldMk cId="3371281066" sldId="2147479877"/>
            <ac:spMk id="14" creationId="{C1787273-902F-E953-1322-EFEC8C897B6B}"/>
          </ac:spMkLst>
        </pc:spChg>
        <pc:spChg chg="mod">
          <ac:chgData name="Dragomir, Ioan" userId="c49a9d45-92bf-4e32-9b7d-cc8d060ffef6" providerId="ADAL" clId="{9A19EA5C-B98D-4F29-93BA-26A19E002B67}" dt="2024-10-17T15:37:30.737" v="205" actId="1076"/>
          <ac:spMkLst>
            <pc:docMk/>
            <pc:sldMk cId="3371281066" sldId="2147479877"/>
            <ac:spMk id="15" creationId="{4F0397E0-57DB-4B85-0599-A5FE71268480}"/>
          </ac:spMkLst>
        </pc:spChg>
        <pc:spChg chg="mod">
          <ac:chgData name="Dragomir, Ioan" userId="c49a9d45-92bf-4e32-9b7d-cc8d060ffef6" providerId="ADAL" clId="{9A19EA5C-B98D-4F29-93BA-26A19E002B67}" dt="2024-10-17T15:31:17.293" v="160" actId="1076"/>
          <ac:spMkLst>
            <pc:docMk/>
            <pc:sldMk cId="3371281066" sldId="2147479877"/>
            <ac:spMk id="16" creationId="{B3008E0C-A1CD-134C-87A2-8ABEDE99AAA8}"/>
          </ac:spMkLst>
        </pc:spChg>
        <pc:spChg chg="mod">
          <ac:chgData name="Dragomir, Ioan" userId="c49a9d45-92bf-4e32-9b7d-cc8d060ffef6" providerId="ADAL" clId="{9A19EA5C-B98D-4F29-93BA-26A19E002B67}" dt="2024-10-17T15:31:43.695" v="164" actId="1076"/>
          <ac:spMkLst>
            <pc:docMk/>
            <pc:sldMk cId="3371281066" sldId="2147479877"/>
            <ac:spMk id="17" creationId="{3A996EF6-45F3-EF21-B257-1BC3D214BAB2}"/>
          </ac:spMkLst>
        </pc:spChg>
        <pc:spChg chg="mod">
          <ac:chgData name="Dragomir, Ioan" userId="c49a9d45-92bf-4e32-9b7d-cc8d060ffef6" providerId="ADAL" clId="{9A19EA5C-B98D-4F29-93BA-26A19E002B67}" dt="2024-10-17T15:34:32.173" v="191" actId="1076"/>
          <ac:spMkLst>
            <pc:docMk/>
            <pc:sldMk cId="3371281066" sldId="2147479877"/>
            <ac:spMk id="18" creationId="{3EA40993-7DA3-1F43-2046-2D9ECD89EC1B}"/>
          </ac:spMkLst>
        </pc:spChg>
        <pc:spChg chg="mod topLvl">
          <ac:chgData name="Dragomir, Ioan" userId="c49a9d45-92bf-4e32-9b7d-cc8d060ffef6" providerId="ADAL" clId="{9A19EA5C-B98D-4F29-93BA-26A19E002B67}" dt="2024-10-17T15:34:18.094" v="185" actId="164"/>
          <ac:spMkLst>
            <pc:docMk/>
            <pc:sldMk cId="3371281066" sldId="2147479877"/>
            <ac:spMk id="20" creationId="{5ACE6AB0-BAF1-800A-B6B0-74147ADC04A8}"/>
          </ac:spMkLst>
        </pc:spChg>
        <pc:spChg chg="mod topLvl">
          <ac:chgData name="Dragomir, Ioan" userId="c49a9d45-92bf-4e32-9b7d-cc8d060ffef6" providerId="ADAL" clId="{9A19EA5C-B98D-4F29-93BA-26A19E002B67}" dt="2024-10-17T15:34:18.094" v="185" actId="164"/>
          <ac:spMkLst>
            <pc:docMk/>
            <pc:sldMk cId="3371281066" sldId="2147479877"/>
            <ac:spMk id="21" creationId="{33F7AC03-1C9A-8B5F-946D-FCC90B370F93}"/>
          </ac:spMkLst>
        </pc:spChg>
        <pc:spChg chg="mod topLvl">
          <ac:chgData name="Dragomir, Ioan" userId="c49a9d45-92bf-4e32-9b7d-cc8d060ffef6" providerId="ADAL" clId="{9A19EA5C-B98D-4F29-93BA-26A19E002B67}" dt="2024-10-17T15:34:47.376" v="194" actId="20577"/>
          <ac:spMkLst>
            <pc:docMk/>
            <pc:sldMk cId="3371281066" sldId="2147479877"/>
            <ac:spMk id="23" creationId="{F9C65A9C-4C57-9AED-59C1-6CC95BFEDFAB}"/>
          </ac:spMkLst>
        </pc:spChg>
        <pc:spChg chg="mod">
          <ac:chgData name="Dragomir, Ioan" userId="c49a9d45-92bf-4e32-9b7d-cc8d060ffef6" providerId="ADAL" clId="{9A19EA5C-B98D-4F29-93BA-26A19E002B67}" dt="2024-10-17T15:37:51.143" v="246" actId="20577"/>
          <ac:spMkLst>
            <pc:docMk/>
            <pc:sldMk cId="3371281066" sldId="2147479877"/>
            <ac:spMk id="27" creationId="{B0633EDB-2371-05EB-1AD6-078003FEB8D3}"/>
          </ac:spMkLst>
        </pc:spChg>
        <pc:grpChg chg="add mod">
          <ac:chgData name="Dragomir, Ioan" userId="c49a9d45-92bf-4e32-9b7d-cc8d060ffef6" providerId="ADAL" clId="{9A19EA5C-B98D-4F29-93BA-26A19E002B67}" dt="2024-10-17T15:34:24.726" v="188" actId="1076"/>
          <ac:grpSpMkLst>
            <pc:docMk/>
            <pc:sldMk cId="3371281066" sldId="2147479877"/>
            <ac:grpSpMk id="36" creationId="{47C3899D-1455-D080-3C05-A73DB119679E}"/>
          </ac:grpSpMkLst>
        </pc:grpChg>
        <pc:picChg chg="mod topLvl">
          <ac:chgData name="Dragomir, Ioan" userId="c49a9d45-92bf-4e32-9b7d-cc8d060ffef6" providerId="ADAL" clId="{9A19EA5C-B98D-4F29-93BA-26A19E002B67}" dt="2024-10-17T15:32:10.809" v="172" actId="165"/>
          <ac:picMkLst>
            <pc:docMk/>
            <pc:sldMk cId="3371281066" sldId="2147479877"/>
            <ac:picMk id="13" creationId="{99B52F25-B2D9-12E2-493A-9D44849868DE}"/>
          </ac:picMkLst>
        </pc:picChg>
        <pc:picChg chg="mod topLvl">
          <ac:chgData name="Dragomir, Ioan" userId="c49a9d45-92bf-4e32-9b7d-cc8d060ffef6" providerId="ADAL" clId="{9A19EA5C-B98D-4F29-93BA-26A19E002B67}" dt="2024-10-17T15:34:41.252" v="192" actId="14100"/>
          <ac:picMkLst>
            <pc:docMk/>
            <pc:sldMk cId="3371281066" sldId="2147479877"/>
            <ac:picMk id="22" creationId="{EB309B93-F2EE-83B0-A821-F577A934CE65}"/>
          </ac:picMkLst>
        </pc:picChg>
        <pc:cxnChg chg="mod">
          <ac:chgData name="Dragomir, Ioan" userId="c49a9d45-92bf-4e32-9b7d-cc8d060ffef6" providerId="ADAL" clId="{9A19EA5C-B98D-4F29-93BA-26A19E002B67}" dt="2024-10-18T12:04:13.608" v="272" actId="14861"/>
          <ac:cxnSpMkLst>
            <pc:docMk/>
            <pc:sldMk cId="3371281066" sldId="2147479877"/>
            <ac:cxnSpMk id="24" creationId="{7BB05A2A-A734-B578-498E-C78FB9599EA5}"/>
          </ac:cxnSpMkLst>
        </pc:cxnChg>
        <pc:cxnChg chg="mod">
          <ac:chgData name="Dragomir, Ioan" userId="c49a9d45-92bf-4e32-9b7d-cc8d060ffef6" providerId="ADAL" clId="{9A19EA5C-B98D-4F29-93BA-26A19E002B67}" dt="2024-10-18T12:04:13.608" v="272" actId="14861"/>
          <ac:cxnSpMkLst>
            <pc:docMk/>
            <pc:sldMk cId="3371281066" sldId="2147479877"/>
            <ac:cxnSpMk id="25" creationId="{E756CCDE-EB2F-E884-720C-2AED0ED08517}"/>
          </ac:cxnSpMkLst>
        </pc:cxnChg>
        <pc:cxnChg chg="mod">
          <ac:chgData name="Dragomir, Ioan" userId="c49a9d45-92bf-4e32-9b7d-cc8d060ffef6" providerId="ADAL" clId="{9A19EA5C-B98D-4F29-93BA-26A19E002B67}" dt="2024-10-17T15:36:58.964" v="202" actId="208"/>
          <ac:cxnSpMkLst>
            <pc:docMk/>
            <pc:sldMk cId="3371281066" sldId="2147479877"/>
            <ac:cxnSpMk id="26" creationId="{98402B9C-C360-ADD2-5039-368D448749D1}"/>
          </ac:cxnSpMkLst>
        </pc:cxnChg>
      </pc:sldChg>
      <pc:sldChg chg="modSp mod">
        <pc:chgData name="Dragomir, Ioan" userId="c49a9d45-92bf-4e32-9b7d-cc8d060ffef6" providerId="ADAL" clId="{9A19EA5C-B98D-4F29-93BA-26A19E002B67}" dt="2024-10-29T14:32:33.174" v="273" actId="6549"/>
        <pc:sldMkLst>
          <pc:docMk/>
          <pc:sldMk cId="287360146" sldId="2147479900"/>
        </pc:sldMkLst>
        <pc:spChg chg="mod">
          <ac:chgData name="Dragomir, Ioan" userId="c49a9d45-92bf-4e32-9b7d-cc8d060ffef6" providerId="ADAL" clId="{9A19EA5C-B98D-4F29-93BA-26A19E002B67}" dt="2024-10-29T14:32:33.174" v="273" actId="6549"/>
          <ac:spMkLst>
            <pc:docMk/>
            <pc:sldMk cId="287360146" sldId="2147479900"/>
            <ac:spMk id="3" creationId="{573AA427-3D9A-1CB1-6426-5DBDF6219D65}"/>
          </ac:spMkLst>
        </pc:spChg>
      </pc:sldChg>
    </pc:docChg>
  </pc:docChgLst>
  <pc:docChgLst>
    <pc:chgData name="Ignat, Monica" userId="S::monica.ignat@analog.com::01de38a1-1b30-4305-afd0-cd4633b1e6ac" providerId="AD" clId="Web-{0EC422EA-5553-ACB8-1B36-C099E987CE07}"/>
    <pc:docChg chg="">
      <pc:chgData name="Ignat, Monica" userId="S::monica.ignat@analog.com::01de38a1-1b30-4305-afd0-cd4633b1e6ac" providerId="AD" clId="Web-{0EC422EA-5553-ACB8-1B36-C099E987CE07}" dt="2023-12-07T09:08:13.573" v="0"/>
      <pc:docMkLst>
        <pc:docMk/>
      </pc:docMkLst>
      <pc:sldChg chg="modCm">
        <pc:chgData name="Ignat, Monica" userId="S::monica.ignat@analog.com::01de38a1-1b30-4305-afd0-cd4633b1e6ac" providerId="AD" clId="Web-{0EC422EA-5553-ACB8-1B36-C099E987CE07}" dt="2023-12-07T09:08:13.573" v="0"/>
        <pc:sldMkLst>
          <pc:docMk/>
          <pc:sldMk cId="4176144302" sldId="4093"/>
        </pc:sldMkLst>
      </pc:sldChg>
    </pc:docChg>
  </pc:docChgLst>
  <pc:docChgLst>
    <pc:chgData name="Ignat, Monica" userId="S::monica.ignat@analog.com::01de38a1-1b30-4305-afd0-cd4633b1e6ac" providerId="AD" clId="Web-{6AC42BA2-9E74-04FC-50C6-15A6D448E75F}"/>
    <pc:docChg chg="">
      <pc:chgData name="Ignat, Monica" userId="S::monica.ignat@analog.com::01de38a1-1b30-4305-afd0-cd4633b1e6ac" providerId="AD" clId="Web-{6AC42BA2-9E74-04FC-50C6-15A6D448E75F}" dt="2023-12-07T20:38:45.174" v="10"/>
      <pc:docMkLst>
        <pc:docMk/>
      </pc:docMkLst>
      <pc:sldChg chg="delCm">
        <pc:chgData name="Ignat, Monica" userId="S::monica.ignat@analog.com::01de38a1-1b30-4305-afd0-cd4633b1e6ac" providerId="AD" clId="Web-{6AC42BA2-9E74-04FC-50C6-15A6D448E75F}" dt="2023-12-07T20:36:17.450" v="5"/>
        <pc:sldMkLst>
          <pc:docMk/>
          <pc:sldMk cId="283987233" sldId="4049"/>
        </pc:sldMkLst>
      </pc:sldChg>
      <pc:sldChg chg="delCm">
        <pc:chgData name="Ignat, Monica" userId="S::monica.ignat@analog.com::01de38a1-1b30-4305-afd0-cd4633b1e6ac" providerId="AD" clId="Web-{6AC42BA2-9E74-04FC-50C6-15A6D448E75F}" dt="2023-12-07T20:38:09.345" v="9"/>
        <pc:sldMkLst>
          <pc:docMk/>
          <pc:sldMk cId="4166653420" sldId="4059"/>
        </pc:sldMkLst>
      </pc:sldChg>
      <pc:sldChg chg="delCm">
        <pc:chgData name="Ignat, Monica" userId="S::monica.ignat@analog.com::01de38a1-1b30-4305-afd0-cd4633b1e6ac" providerId="AD" clId="Web-{6AC42BA2-9E74-04FC-50C6-15A6D448E75F}" dt="2023-12-07T20:37:08.124" v="7"/>
        <pc:sldMkLst>
          <pc:docMk/>
          <pc:sldMk cId="1474103004" sldId="4090"/>
        </pc:sldMkLst>
      </pc:sldChg>
      <pc:sldChg chg="delCm">
        <pc:chgData name="Ignat, Monica" userId="S::monica.ignat@analog.com::01de38a1-1b30-4305-afd0-cd4633b1e6ac" providerId="AD" clId="Web-{6AC42BA2-9E74-04FC-50C6-15A6D448E75F}" dt="2023-12-07T20:35:07.698" v="1"/>
        <pc:sldMkLst>
          <pc:docMk/>
          <pc:sldMk cId="4176144302" sldId="4093"/>
        </pc:sldMkLst>
      </pc:sldChg>
      <pc:sldChg chg="delCm">
        <pc:chgData name="Ignat, Monica" userId="S::monica.ignat@analog.com::01de38a1-1b30-4305-afd0-cd4633b1e6ac" providerId="AD" clId="Web-{6AC42BA2-9E74-04FC-50C6-15A6D448E75F}" dt="2023-12-07T20:37:51.235" v="8"/>
        <pc:sldMkLst>
          <pc:docMk/>
          <pc:sldMk cId="600039081" sldId="4103"/>
        </pc:sldMkLst>
      </pc:sldChg>
      <pc:sldChg chg="delCm">
        <pc:chgData name="Ignat, Monica" userId="S::monica.ignat@analog.com::01de38a1-1b30-4305-afd0-cd4633b1e6ac" providerId="AD" clId="Web-{6AC42BA2-9E74-04FC-50C6-15A6D448E75F}" dt="2023-12-07T20:38:45.174" v="10"/>
        <pc:sldMkLst>
          <pc:docMk/>
          <pc:sldMk cId="1717992050" sldId="4114"/>
        </pc:sldMkLst>
      </pc:sldChg>
      <pc:sldChg chg="delCm">
        <pc:chgData name="Ignat, Monica" userId="S::monica.ignat@analog.com::01de38a1-1b30-4305-afd0-cd4633b1e6ac" providerId="AD" clId="Web-{6AC42BA2-9E74-04FC-50C6-15A6D448E75F}" dt="2023-12-07T20:35:45.262" v="4"/>
        <pc:sldMkLst>
          <pc:docMk/>
          <pc:sldMk cId="519398461" sldId="4118"/>
        </pc:sldMkLst>
      </pc:sldChg>
      <pc:sldChg chg="delCm">
        <pc:chgData name="Ignat, Monica" userId="S::monica.ignat@analog.com::01de38a1-1b30-4305-afd0-cd4633b1e6ac" providerId="AD" clId="Web-{6AC42BA2-9E74-04FC-50C6-15A6D448E75F}" dt="2023-12-07T20:35:14.401" v="2"/>
        <pc:sldMkLst>
          <pc:docMk/>
          <pc:sldMk cId="1692141701" sldId="4119"/>
        </pc:sldMkLst>
      </pc:sldChg>
      <pc:sldChg chg="delCm">
        <pc:chgData name="Ignat, Monica" userId="S::monica.ignat@analog.com::01de38a1-1b30-4305-afd0-cd4633b1e6ac" providerId="AD" clId="Web-{6AC42BA2-9E74-04FC-50C6-15A6D448E75F}" dt="2023-12-07T20:36:32.342" v="6"/>
        <pc:sldMkLst>
          <pc:docMk/>
          <pc:sldMk cId="3979017842" sldId="4127"/>
        </pc:sldMkLst>
      </pc:sldChg>
    </pc:docChg>
  </pc:docChgLst>
  <pc:docChgLst>
    <pc:chgData name="Dragomir, Ioan" userId="S::ioan.dragomir@analog.com::c49a9d45-92bf-4e32-9b7d-cc8d060ffef6" providerId="AD" clId="Web-{9E7FC7BB-CDC6-F613-807C-CE272CA20812}"/>
    <pc:docChg chg="mod">
      <pc:chgData name="Dragomir, Ioan" userId="S::ioan.dragomir@analog.com::c49a9d45-92bf-4e32-9b7d-cc8d060ffef6" providerId="AD" clId="Web-{9E7FC7BB-CDC6-F613-807C-CE272CA20812}" dt="2024-10-29T13:55:37.809" v="0"/>
      <pc:docMkLst>
        <pc:docMk/>
      </pc:docMkLst>
    </pc:docChg>
  </pc:docChgLst>
  <pc:docChgLst>
    <pc:chgData name="Bradley, Michael" userId="S::michael.bradley@analog.com::9ec2b868-bba8-431d-b721-b8ceeea1cb9d" providerId="AD" clId="Web-{B75C6D0B-DAAE-DF3B-980F-D2755C97D30F}"/>
    <pc:docChg chg="sldOrd">
      <pc:chgData name="Bradley, Michael" userId="S::michael.bradley@analog.com::9ec2b868-bba8-431d-b721-b8ceeea1cb9d" providerId="AD" clId="Web-{B75C6D0B-DAAE-DF3B-980F-D2755C97D30F}" dt="2023-11-10T14:46:14.680" v="0"/>
      <pc:docMkLst>
        <pc:docMk/>
      </pc:docMkLst>
      <pc:sldChg chg="ord">
        <pc:chgData name="Bradley, Michael" userId="S::michael.bradley@analog.com::9ec2b868-bba8-431d-b721-b8ceeea1cb9d" providerId="AD" clId="Web-{B75C6D0B-DAAE-DF3B-980F-D2755C97D30F}" dt="2023-11-10T14:46:14.680" v="0"/>
        <pc:sldMkLst>
          <pc:docMk/>
          <pc:sldMk cId="915769610" sldId="358"/>
        </pc:sldMkLst>
      </pc:sldChg>
    </pc:docChg>
  </pc:docChgLst>
  <pc:docChgLst>
    <pc:chgData name="Thoren, Mark" userId="74a99d50-79cf-457f-968a-aa62ddb0fd95" providerId="ADAL" clId="{4CC4E4F7-A671-4EF5-AB27-ADBAB58E304B}"/>
    <pc:docChg chg="custSel delSld modSld">
      <pc:chgData name="Thoren, Mark" userId="74a99d50-79cf-457f-968a-aa62ddb0fd95" providerId="ADAL" clId="{4CC4E4F7-A671-4EF5-AB27-ADBAB58E304B}" dt="2024-11-26T20:05:46.777" v="113" actId="20577"/>
      <pc:docMkLst>
        <pc:docMk/>
      </pc:docMkLst>
      <pc:sldChg chg="del">
        <pc:chgData name="Thoren, Mark" userId="74a99d50-79cf-457f-968a-aa62ddb0fd95" providerId="ADAL" clId="{4CC4E4F7-A671-4EF5-AB27-ADBAB58E304B}" dt="2024-11-17T18:17:02.487" v="35" actId="47"/>
        <pc:sldMkLst>
          <pc:docMk/>
          <pc:sldMk cId="910619943" sldId="306"/>
        </pc:sldMkLst>
      </pc:sldChg>
      <pc:sldChg chg="addSp modSp mod">
        <pc:chgData name="Thoren, Mark" userId="74a99d50-79cf-457f-968a-aa62ddb0fd95" providerId="ADAL" clId="{4CC4E4F7-A671-4EF5-AB27-ADBAB58E304B}" dt="2024-11-22T20:19:00.225" v="97" actId="1036"/>
        <pc:sldMkLst>
          <pc:docMk/>
          <pc:sldMk cId="2094112326" sldId="4082"/>
        </pc:sldMkLst>
        <pc:spChg chg="add mod">
          <ac:chgData name="Thoren, Mark" userId="74a99d50-79cf-457f-968a-aa62ddb0fd95" providerId="ADAL" clId="{4CC4E4F7-A671-4EF5-AB27-ADBAB58E304B}" dt="2024-11-22T16:12:36.123" v="89" actId="1076"/>
          <ac:spMkLst>
            <pc:docMk/>
            <pc:sldMk cId="2094112326" sldId="4082"/>
            <ac:spMk id="2" creationId="{B76C937B-184C-7765-CFAA-70F3E845A8D6}"/>
          </ac:spMkLst>
        </pc:spChg>
        <pc:spChg chg="add mod">
          <ac:chgData name="Thoren, Mark" userId="74a99d50-79cf-457f-968a-aa62ddb0fd95" providerId="ADAL" clId="{4CC4E4F7-A671-4EF5-AB27-ADBAB58E304B}" dt="2024-11-22T19:37:13.528" v="96" actId="14100"/>
          <ac:spMkLst>
            <pc:docMk/>
            <pc:sldMk cId="2094112326" sldId="4082"/>
            <ac:spMk id="4" creationId="{AE6823A9-7BFB-9AA7-32A4-2B210091AAD1}"/>
          </ac:spMkLst>
        </pc:spChg>
        <pc:spChg chg="mod">
          <ac:chgData name="Thoren, Mark" userId="74a99d50-79cf-457f-968a-aa62ddb0fd95" providerId="ADAL" clId="{4CC4E4F7-A671-4EF5-AB27-ADBAB58E304B}" dt="2024-11-22T19:37:05.730" v="93" actId="14100"/>
          <ac:spMkLst>
            <pc:docMk/>
            <pc:sldMk cId="2094112326" sldId="4082"/>
            <ac:spMk id="8" creationId="{1371A6B2-28DA-49D0-917A-7DECF9F40467}"/>
          </ac:spMkLst>
        </pc:spChg>
        <pc:spChg chg="mod">
          <ac:chgData name="Thoren, Mark" userId="74a99d50-79cf-457f-968a-aa62ddb0fd95" providerId="ADAL" clId="{4CC4E4F7-A671-4EF5-AB27-ADBAB58E304B}" dt="2024-11-22T16:12:43.623" v="92" actId="1076"/>
          <ac:spMkLst>
            <pc:docMk/>
            <pc:sldMk cId="2094112326" sldId="4082"/>
            <ac:spMk id="16" creationId="{7385FA64-3415-E59D-214D-D36F33040D07}"/>
          </ac:spMkLst>
        </pc:spChg>
        <pc:spChg chg="mod">
          <ac:chgData name="Thoren, Mark" userId="74a99d50-79cf-457f-968a-aa62ddb0fd95" providerId="ADAL" clId="{4CC4E4F7-A671-4EF5-AB27-ADBAB58E304B}" dt="2024-11-22T20:19:00.225" v="97" actId="1036"/>
          <ac:spMkLst>
            <pc:docMk/>
            <pc:sldMk cId="2094112326" sldId="4082"/>
            <ac:spMk id="46" creationId="{F3F06311-CC19-3A73-AF18-3404C1C391D0}"/>
          </ac:spMkLst>
        </pc:spChg>
      </pc:sldChg>
      <pc:sldChg chg="del">
        <pc:chgData name="Thoren, Mark" userId="74a99d50-79cf-457f-968a-aa62ddb0fd95" providerId="ADAL" clId="{4CC4E4F7-A671-4EF5-AB27-ADBAB58E304B}" dt="2024-11-17T18:17:25.552" v="36" actId="47"/>
        <pc:sldMkLst>
          <pc:docMk/>
          <pc:sldMk cId="944678731" sldId="2147470401"/>
        </pc:sldMkLst>
      </pc:sldChg>
      <pc:sldChg chg="modSp mod">
        <pc:chgData name="Thoren, Mark" userId="74a99d50-79cf-457f-968a-aa62ddb0fd95" providerId="ADAL" clId="{4CC4E4F7-A671-4EF5-AB27-ADBAB58E304B}" dt="2024-11-17T18:16:14.959" v="34" actId="6549"/>
        <pc:sldMkLst>
          <pc:docMk/>
          <pc:sldMk cId="2860548477" sldId="2147470413"/>
        </pc:sldMkLst>
        <pc:spChg chg="mod">
          <ac:chgData name="Thoren, Mark" userId="74a99d50-79cf-457f-968a-aa62ddb0fd95" providerId="ADAL" clId="{4CC4E4F7-A671-4EF5-AB27-ADBAB58E304B}" dt="2024-11-17T18:16:14.959" v="34" actId="6549"/>
          <ac:spMkLst>
            <pc:docMk/>
            <pc:sldMk cId="2860548477" sldId="2147470413"/>
            <ac:spMk id="5" creationId="{4DE0BD24-5898-AE42-BB25-B5D1D7440DB7}"/>
          </ac:spMkLst>
        </pc:spChg>
      </pc:sldChg>
      <pc:sldChg chg="del">
        <pc:chgData name="Thoren, Mark" userId="74a99d50-79cf-457f-968a-aa62ddb0fd95" providerId="ADAL" clId="{4CC4E4F7-A671-4EF5-AB27-ADBAB58E304B}" dt="2024-11-17T18:17:38.227" v="37" actId="47"/>
        <pc:sldMkLst>
          <pc:docMk/>
          <pc:sldMk cId="752474159" sldId="2147470417"/>
        </pc:sldMkLst>
      </pc:sldChg>
      <pc:sldChg chg="addSp delSp modSp mod">
        <pc:chgData name="Thoren, Mark" userId="74a99d50-79cf-457f-968a-aa62ddb0fd95" providerId="ADAL" clId="{4CC4E4F7-A671-4EF5-AB27-ADBAB58E304B}" dt="2024-11-17T18:16:08.556" v="30" actId="20577"/>
        <pc:sldMkLst>
          <pc:docMk/>
          <pc:sldMk cId="1831094624" sldId="2147479882"/>
        </pc:sldMkLst>
        <pc:spChg chg="add mod">
          <ac:chgData name="Thoren, Mark" userId="74a99d50-79cf-457f-968a-aa62ddb0fd95" providerId="ADAL" clId="{4CC4E4F7-A671-4EF5-AB27-ADBAB58E304B}" dt="2024-11-17T18:15:36.970" v="3"/>
          <ac:spMkLst>
            <pc:docMk/>
            <pc:sldMk cId="1831094624" sldId="2147479882"/>
            <ac:spMk id="3" creationId="{B344C7F5-2356-6767-F574-DEF030939324}"/>
          </ac:spMkLst>
        </pc:spChg>
        <pc:spChg chg="add mod">
          <ac:chgData name="Thoren, Mark" userId="74a99d50-79cf-457f-968a-aa62ddb0fd95" providerId="ADAL" clId="{4CC4E4F7-A671-4EF5-AB27-ADBAB58E304B}" dt="2024-11-17T18:15:53.117" v="4" actId="14100"/>
          <ac:spMkLst>
            <pc:docMk/>
            <pc:sldMk cId="1831094624" sldId="2147479882"/>
            <ac:spMk id="5" creationId="{523F6921-A000-CC00-C2F0-4668B0000A5F}"/>
          </ac:spMkLst>
        </pc:spChg>
        <pc:spChg chg="mod">
          <ac:chgData name="Thoren, Mark" userId="74a99d50-79cf-457f-968a-aa62ddb0fd95" providerId="ADAL" clId="{4CC4E4F7-A671-4EF5-AB27-ADBAB58E304B}" dt="2024-11-17T18:16:08.556" v="30" actId="20577"/>
          <ac:spMkLst>
            <pc:docMk/>
            <pc:sldMk cId="1831094624" sldId="2147479882"/>
            <ac:spMk id="459" creationId="{00000000-0000-0000-0000-000000000000}"/>
          </ac:spMkLst>
        </pc:spChg>
        <pc:spChg chg="del">
          <ac:chgData name="Thoren, Mark" userId="74a99d50-79cf-457f-968a-aa62ddb0fd95" providerId="ADAL" clId="{4CC4E4F7-A671-4EF5-AB27-ADBAB58E304B}" dt="2024-11-17T18:14:19.228" v="2" actId="478"/>
          <ac:spMkLst>
            <pc:docMk/>
            <pc:sldMk cId="1831094624" sldId="2147479882"/>
            <ac:spMk id="462" creationId="{00000000-0000-0000-0000-000000000000}"/>
          </ac:spMkLst>
        </pc:spChg>
        <pc:spChg chg="del">
          <ac:chgData name="Thoren, Mark" userId="74a99d50-79cf-457f-968a-aa62ddb0fd95" providerId="ADAL" clId="{4CC4E4F7-A671-4EF5-AB27-ADBAB58E304B}" dt="2024-11-17T18:14:17.086" v="1" actId="478"/>
          <ac:spMkLst>
            <pc:docMk/>
            <pc:sldMk cId="1831094624" sldId="2147479882"/>
            <ac:spMk id="463" creationId="{00000000-0000-0000-0000-000000000000}"/>
          </ac:spMkLst>
        </pc:spChg>
        <pc:spChg chg="del">
          <ac:chgData name="Thoren, Mark" userId="74a99d50-79cf-457f-968a-aa62ddb0fd95" providerId="ADAL" clId="{4CC4E4F7-A671-4EF5-AB27-ADBAB58E304B}" dt="2024-11-17T18:14:14.863" v="0" actId="478"/>
          <ac:spMkLst>
            <pc:docMk/>
            <pc:sldMk cId="1831094624" sldId="2147479882"/>
            <ac:spMk id="464" creationId="{00000000-0000-0000-0000-000000000000}"/>
          </ac:spMkLst>
        </pc:spChg>
      </pc:sldChg>
      <pc:sldChg chg="modSp mod">
        <pc:chgData name="Thoren, Mark" userId="74a99d50-79cf-457f-968a-aa62ddb0fd95" providerId="ADAL" clId="{4CC4E4F7-A671-4EF5-AB27-ADBAB58E304B}" dt="2024-11-26T20:05:46.777" v="113" actId="20577"/>
        <pc:sldMkLst>
          <pc:docMk/>
          <pc:sldMk cId="1019079061" sldId="2147479909"/>
        </pc:sldMkLst>
        <pc:spChg chg="mod">
          <ac:chgData name="Thoren, Mark" userId="74a99d50-79cf-457f-968a-aa62ddb0fd95" providerId="ADAL" clId="{4CC4E4F7-A671-4EF5-AB27-ADBAB58E304B}" dt="2024-11-26T20:05:46.777" v="113" actId="20577"/>
          <ac:spMkLst>
            <pc:docMk/>
            <pc:sldMk cId="1019079061" sldId="2147479909"/>
            <ac:spMk id="2" creationId="{343F6080-2AA5-006F-5C1D-950063136309}"/>
          </ac:spMkLst>
        </pc:spChg>
      </pc:sldChg>
      <pc:sldChg chg="modSp mod">
        <pc:chgData name="Thoren, Mark" userId="74a99d50-79cf-457f-968a-aa62ddb0fd95" providerId="ADAL" clId="{4CC4E4F7-A671-4EF5-AB27-ADBAB58E304B}" dt="2024-11-17T18:17:59.623" v="71" actId="20577"/>
        <pc:sldMkLst>
          <pc:docMk/>
          <pc:sldMk cId="3088548835" sldId="2147479910"/>
        </pc:sldMkLst>
        <pc:spChg chg="mod">
          <ac:chgData name="Thoren, Mark" userId="74a99d50-79cf-457f-968a-aa62ddb0fd95" providerId="ADAL" clId="{4CC4E4F7-A671-4EF5-AB27-ADBAB58E304B}" dt="2024-11-17T18:17:59.623" v="71" actId="20577"/>
          <ac:spMkLst>
            <pc:docMk/>
            <pc:sldMk cId="3088548835" sldId="2147479910"/>
            <ac:spMk id="7" creationId="{FC9002EF-580B-6842-1C43-D20F3C5BCD17}"/>
          </ac:spMkLst>
        </pc:spChg>
      </pc:sldChg>
    </pc:docChg>
  </pc:docChgLst>
  <pc:docChgLst>
    <pc:chgData name="Thoren, Mark" userId="74a99d50-79cf-457f-968a-aa62ddb0fd95" providerId="ADAL" clId="{634E4378-CA37-465E-9DA7-8F7D7310CD29}"/>
    <pc:docChg chg="undo redo custSel addSld delSld modSld sldOrd modNotesMaster modHandout">
      <pc:chgData name="Thoren, Mark" userId="74a99d50-79cf-457f-968a-aa62ddb0fd95" providerId="ADAL" clId="{634E4378-CA37-465E-9DA7-8F7D7310CD29}" dt="2023-12-18T18:32:09.968" v="25458"/>
      <pc:docMkLst>
        <pc:docMk/>
      </pc:docMkLst>
      <pc:sldChg chg="del ord modNotes">
        <pc:chgData name="Thoren, Mark" userId="74a99d50-79cf-457f-968a-aa62ddb0fd95" providerId="ADAL" clId="{634E4378-CA37-465E-9DA7-8F7D7310CD29}" dt="2023-12-05T04:47:12.152" v="17618" actId="47"/>
        <pc:sldMkLst>
          <pc:docMk/>
          <pc:sldMk cId="322482402" sldId="257"/>
        </pc:sldMkLst>
      </pc:sldChg>
      <pc:sldChg chg="modSp mod modNotes modNotesTx">
        <pc:chgData name="Thoren, Mark" userId="74a99d50-79cf-457f-968a-aa62ddb0fd95" providerId="ADAL" clId="{634E4378-CA37-465E-9DA7-8F7D7310CD29}" dt="2023-12-18T18:32:09.968" v="25458"/>
        <pc:sldMkLst>
          <pc:docMk/>
          <pc:sldMk cId="1343313276" sldId="277"/>
        </pc:sldMkLst>
      </pc:sldChg>
      <pc:sldChg chg="del">
        <pc:chgData name="Thoren, Mark" userId="74a99d50-79cf-457f-968a-aa62ddb0fd95" providerId="ADAL" clId="{634E4378-CA37-465E-9DA7-8F7D7310CD29}" dt="2023-12-05T04:47:12.152" v="17618" actId="47"/>
        <pc:sldMkLst>
          <pc:docMk/>
          <pc:sldMk cId="2090029234" sldId="278"/>
        </pc:sldMkLst>
      </pc:sldChg>
      <pc:sldChg chg="del">
        <pc:chgData name="Thoren, Mark" userId="74a99d50-79cf-457f-968a-aa62ddb0fd95" providerId="ADAL" clId="{634E4378-CA37-465E-9DA7-8F7D7310CD29}" dt="2023-12-04T16:08:18.881" v="11063" actId="2696"/>
        <pc:sldMkLst>
          <pc:docMk/>
          <pc:sldMk cId="2989492957" sldId="280"/>
        </pc:sldMkLst>
      </pc:sldChg>
      <pc:sldChg chg="del">
        <pc:chgData name="Thoren, Mark" userId="74a99d50-79cf-457f-968a-aa62ddb0fd95" providerId="ADAL" clId="{634E4378-CA37-465E-9DA7-8F7D7310CD29}" dt="2023-12-05T04:47:12.152" v="17618" actId="47"/>
        <pc:sldMkLst>
          <pc:docMk/>
          <pc:sldMk cId="395734418" sldId="283"/>
        </pc:sldMkLst>
      </pc:sldChg>
      <pc:sldChg chg="del">
        <pc:chgData name="Thoren, Mark" userId="74a99d50-79cf-457f-968a-aa62ddb0fd95" providerId="ADAL" clId="{634E4378-CA37-465E-9DA7-8F7D7310CD29}" dt="2023-12-05T04:47:12.152" v="17618" actId="47"/>
        <pc:sldMkLst>
          <pc:docMk/>
          <pc:sldMk cId="4162301070" sldId="284"/>
        </pc:sldMkLst>
      </pc:sldChg>
      <pc:sldChg chg="del">
        <pc:chgData name="Thoren, Mark" userId="74a99d50-79cf-457f-968a-aa62ddb0fd95" providerId="ADAL" clId="{634E4378-CA37-465E-9DA7-8F7D7310CD29}" dt="2023-12-05T04:47:12.152" v="17618" actId="47"/>
        <pc:sldMkLst>
          <pc:docMk/>
          <pc:sldMk cId="347701397" sldId="285"/>
        </pc:sldMkLst>
      </pc:sldChg>
      <pc:sldChg chg="del modNotes">
        <pc:chgData name="Thoren, Mark" userId="74a99d50-79cf-457f-968a-aa62ddb0fd95" providerId="ADAL" clId="{634E4378-CA37-465E-9DA7-8F7D7310CD29}" dt="2023-12-05T04:47:12.152" v="17618" actId="47"/>
        <pc:sldMkLst>
          <pc:docMk/>
          <pc:sldMk cId="789209928" sldId="287"/>
        </pc:sldMkLst>
      </pc:sldChg>
      <pc:sldChg chg="del modNotes">
        <pc:chgData name="Thoren, Mark" userId="74a99d50-79cf-457f-968a-aa62ddb0fd95" providerId="ADAL" clId="{634E4378-CA37-465E-9DA7-8F7D7310CD29}" dt="2023-12-05T04:47:12.152" v="17618" actId="47"/>
        <pc:sldMkLst>
          <pc:docMk/>
          <pc:sldMk cId="1881506557" sldId="304"/>
        </pc:sldMkLst>
      </pc:sldChg>
      <pc:sldChg chg="modSp mod ord">
        <pc:chgData name="Thoren, Mark" userId="74a99d50-79cf-457f-968a-aa62ddb0fd95" providerId="ADAL" clId="{634E4378-CA37-465E-9DA7-8F7D7310CD29}" dt="2023-11-25T17:03:25.958" v="6463" actId="20577"/>
        <pc:sldMkLst>
          <pc:docMk/>
          <pc:sldMk cId="3146484372" sldId="305"/>
        </pc:sldMkLst>
      </pc:sldChg>
      <pc:sldChg chg="addSp delSp modSp mod ord modNotes">
        <pc:chgData name="Thoren, Mark" userId="74a99d50-79cf-457f-968a-aa62ddb0fd95" providerId="ADAL" clId="{634E4378-CA37-465E-9DA7-8F7D7310CD29}" dt="2023-12-18T18:32:09.968" v="25458"/>
        <pc:sldMkLst>
          <pc:docMk/>
          <pc:sldMk cId="2690366308" sldId="311"/>
        </pc:sldMkLst>
      </pc:sldChg>
      <pc:sldChg chg="addSp delSp modSp del mod modAnim modNotes modNotesTx">
        <pc:chgData name="Thoren, Mark" userId="74a99d50-79cf-457f-968a-aa62ddb0fd95" providerId="ADAL" clId="{634E4378-CA37-465E-9DA7-8F7D7310CD29}" dt="2023-12-18T18:32:09.968" v="25458"/>
        <pc:sldMkLst>
          <pc:docMk/>
          <pc:sldMk cId="1802249070" sldId="313"/>
        </pc:sldMkLst>
      </pc:sldChg>
      <pc:sldChg chg="addSp delSp modSp mod modNotes">
        <pc:chgData name="Thoren, Mark" userId="74a99d50-79cf-457f-968a-aa62ddb0fd95" providerId="ADAL" clId="{634E4378-CA37-465E-9DA7-8F7D7310CD29}" dt="2023-12-18T18:32:09.968" v="25458"/>
        <pc:sldMkLst>
          <pc:docMk/>
          <pc:sldMk cId="3682615881" sldId="316"/>
        </pc:sldMkLst>
      </pc:sldChg>
      <pc:sldChg chg="del ord modNotes">
        <pc:chgData name="Thoren, Mark" userId="74a99d50-79cf-457f-968a-aa62ddb0fd95" providerId="ADAL" clId="{634E4378-CA37-465E-9DA7-8F7D7310CD29}" dt="2023-12-05T03:23:10.791" v="16545" actId="47"/>
        <pc:sldMkLst>
          <pc:docMk/>
          <pc:sldMk cId="4095599088" sldId="317"/>
        </pc:sldMkLst>
      </pc:sldChg>
      <pc:sldChg chg="addSp delSp modSp mod">
        <pc:chgData name="Thoren, Mark" userId="74a99d50-79cf-457f-968a-aa62ddb0fd95" providerId="ADAL" clId="{634E4378-CA37-465E-9DA7-8F7D7310CD29}" dt="2023-12-07T01:00:07.037" v="25030" actId="20577"/>
        <pc:sldMkLst>
          <pc:docMk/>
          <pc:sldMk cId="2124359471" sldId="346"/>
        </pc:sldMkLst>
      </pc:sldChg>
      <pc:sldChg chg="addSp delSp modSp mod delCm modCm">
        <pc:chgData name="Thoren, Mark" userId="74a99d50-79cf-457f-968a-aa62ddb0fd95" providerId="ADAL" clId="{634E4378-CA37-465E-9DA7-8F7D7310CD29}" dt="2023-12-16T13:45:43.805" v="25378"/>
        <pc:sldMkLst>
          <pc:docMk/>
          <pc:sldMk cId="3324187365" sldId="347"/>
        </pc:sldMkLst>
      </pc:sldChg>
      <pc:sldChg chg="addSp delSp modSp del mod ord modAnim modNotes">
        <pc:chgData name="Thoren, Mark" userId="74a99d50-79cf-457f-968a-aa62ddb0fd95" providerId="ADAL" clId="{634E4378-CA37-465E-9DA7-8F7D7310CD29}" dt="2023-12-18T18:32:09.968" v="25458"/>
        <pc:sldMkLst>
          <pc:docMk/>
          <pc:sldMk cId="915769610" sldId="358"/>
        </pc:sldMkLst>
      </pc:sldChg>
      <pc:sldChg chg="addSp delSp modSp mod">
        <pc:chgData name="Thoren, Mark" userId="74a99d50-79cf-457f-968a-aa62ddb0fd95" providerId="ADAL" clId="{634E4378-CA37-465E-9DA7-8F7D7310CD29}" dt="2023-12-07T00:59:31.123" v="24990" actId="20577"/>
        <pc:sldMkLst>
          <pc:docMk/>
          <pc:sldMk cId="2112748909" sldId="360"/>
        </pc:sldMkLst>
      </pc:sldChg>
      <pc:sldChg chg="addSp modSp del mod ord">
        <pc:chgData name="Thoren, Mark" userId="74a99d50-79cf-457f-968a-aa62ddb0fd95" providerId="ADAL" clId="{634E4378-CA37-465E-9DA7-8F7D7310CD29}" dt="2023-12-05T04:47:12.152" v="17618" actId="47"/>
        <pc:sldMkLst>
          <pc:docMk/>
          <pc:sldMk cId="4158516453" sldId="453"/>
        </pc:sldMkLst>
      </pc:sldChg>
      <pc:sldChg chg="del ord">
        <pc:chgData name="Thoren, Mark" userId="74a99d50-79cf-457f-968a-aa62ddb0fd95" providerId="ADAL" clId="{634E4378-CA37-465E-9DA7-8F7D7310CD29}" dt="2023-12-05T04:47:12.152" v="17618" actId="47"/>
        <pc:sldMkLst>
          <pc:docMk/>
          <pc:sldMk cId="3246810658" sldId="454"/>
        </pc:sldMkLst>
      </pc:sldChg>
      <pc:sldChg chg="del ord">
        <pc:chgData name="Thoren, Mark" userId="74a99d50-79cf-457f-968a-aa62ddb0fd95" providerId="ADAL" clId="{634E4378-CA37-465E-9DA7-8F7D7310CD29}" dt="2023-12-05T04:47:12.152" v="17618" actId="47"/>
        <pc:sldMkLst>
          <pc:docMk/>
          <pc:sldMk cId="4178323264" sldId="455"/>
        </pc:sldMkLst>
      </pc:sldChg>
      <pc:sldChg chg="modSp del mod ord">
        <pc:chgData name="Thoren, Mark" userId="74a99d50-79cf-457f-968a-aa62ddb0fd95" providerId="ADAL" clId="{634E4378-CA37-465E-9DA7-8F7D7310CD29}" dt="2023-12-05T04:47:12.152" v="17618" actId="47"/>
        <pc:sldMkLst>
          <pc:docMk/>
          <pc:sldMk cId="2104513535" sldId="456"/>
        </pc:sldMkLst>
      </pc:sldChg>
      <pc:sldChg chg="addSp modSp del mod modNotes">
        <pc:chgData name="Thoren, Mark" userId="74a99d50-79cf-457f-968a-aa62ddb0fd95" providerId="ADAL" clId="{634E4378-CA37-465E-9DA7-8F7D7310CD29}" dt="2023-12-05T00:17:13.945" v="13996" actId="47"/>
        <pc:sldMkLst>
          <pc:docMk/>
          <pc:sldMk cId="1038470996" sldId="481"/>
        </pc:sldMkLst>
      </pc:sldChg>
      <pc:sldChg chg="del ord modNotes">
        <pc:chgData name="Thoren, Mark" userId="74a99d50-79cf-457f-968a-aa62ddb0fd95" providerId="ADAL" clId="{634E4378-CA37-465E-9DA7-8F7D7310CD29}" dt="2023-12-05T04:47:12.152" v="17618" actId="47"/>
        <pc:sldMkLst>
          <pc:docMk/>
          <pc:sldMk cId="1155196266" sldId="482"/>
        </pc:sldMkLst>
      </pc:sldChg>
      <pc:sldChg chg="modSp del mod ord modNotes">
        <pc:chgData name="Thoren, Mark" userId="74a99d50-79cf-457f-968a-aa62ddb0fd95" providerId="ADAL" clId="{634E4378-CA37-465E-9DA7-8F7D7310CD29}" dt="2023-12-05T04:47:12.152" v="17618" actId="47"/>
        <pc:sldMkLst>
          <pc:docMk/>
          <pc:sldMk cId="4214516084" sldId="483"/>
        </pc:sldMkLst>
      </pc:sldChg>
      <pc:sldChg chg="del ord modNotes">
        <pc:chgData name="Thoren, Mark" userId="74a99d50-79cf-457f-968a-aa62ddb0fd95" providerId="ADAL" clId="{634E4378-CA37-465E-9DA7-8F7D7310CD29}" dt="2023-12-05T04:47:12.152" v="17618" actId="47"/>
        <pc:sldMkLst>
          <pc:docMk/>
          <pc:sldMk cId="1381197633" sldId="484"/>
        </pc:sldMkLst>
      </pc:sldChg>
      <pc:sldChg chg="addSp delSp modSp del mod delAnim modAnim modNotes">
        <pc:chgData name="Thoren, Mark" userId="74a99d50-79cf-457f-968a-aa62ddb0fd95" providerId="ADAL" clId="{634E4378-CA37-465E-9DA7-8F7D7310CD29}" dt="2023-12-05T04:18:25.661" v="16731" actId="47"/>
        <pc:sldMkLst>
          <pc:docMk/>
          <pc:sldMk cId="1428604558" sldId="486"/>
        </pc:sldMkLst>
      </pc:sldChg>
      <pc:sldChg chg="del ord modNotes">
        <pc:chgData name="Thoren, Mark" userId="74a99d50-79cf-457f-968a-aa62ddb0fd95" providerId="ADAL" clId="{634E4378-CA37-465E-9DA7-8F7D7310CD29}" dt="2023-12-05T04:47:12.152" v="17618" actId="47"/>
        <pc:sldMkLst>
          <pc:docMk/>
          <pc:sldMk cId="1843968109" sldId="494"/>
        </pc:sldMkLst>
      </pc:sldChg>
      <pc:sldChg chg="modSp del mod ord">
        <pc:chgData name="Thoren, Mark" userId="74a99d50-79cf-457f-968a-aa62ddb0fd95" providerId="ADAL" clId="{634E4378-CA37-465E-9DA7-8F7D7310CD29}" dt="2023-12-05T04:47:12.152" v="17618" actId="47"/>
        <pc:sldMkLst>
          <pc:docMk/>
          <pc:sldMk cId="2693901837" sldId="504"/>
        </pc:sldMkLst>
      </pc:sldChg>
      <pc:sldChg chg="del ord">
        <pc:chgData name="Thoren, Mark" userId="74a99d50-79cf-457f-968a-aa62ddb0fd95" providerId="ADAL" clId="{634E4378-CA37-465E-9DA7-8F7D7310CD29}" dt="2023-12-05T04:47:12.152" v="17618" actId="47"/>
        <pc:sldMkLst>
          <pc:docMk/>
          <pc:sldMk cId="585627082" sldId="519"/>
        </pc:sldMkLst>
      </pc:sldChg>
      <pc:sldChg chg="modSp del mod ord modNotes">
        <pc:chgData name="Thoren, Mark" userId="74a99d50-79cf-457f-968a-aa62ddb0fd95" providerId="ADAL" clId="{634E4378-CA37-465E-9DA7-8F7D7310CD29}" dt="2023-12-05T03:22:42.591" v="16544" actId="47"/>
        <pc:sldMkLst>
          <pc:docMk/>
          <pc:sldMk cId="591998333" sldId="4040"/>
        </pc:sldMkLst>
      </pc:sldChg>
      <pc:sldChg chg="del">
        <pc:chgData name="Thoren, Mark" userId="74a99d50-79cf-457f-968a-aa62ddb0fd95" providerId="ADAL" clId="{634E4378-CA37-465E-9DA7-8F7D7310CD29}" dt="2023-11-13T23:14:32.586" v="1756" actId="47"/>
        <pc:sldMkLst>
          <pc:docMk/>
          <pc:sldMk cId="4086886483" sldId="4041"/>
        </pc:sldMkLst>
      </pc:sldChg>
      <pc:sldChg chg="addSp delSp modSp mod ord">
        <pc:chgData name="Thoren, Mark" userId="74a99d50-79cf-457f-968a-aa62ddb0fd95" providerId="ADAL" clId="{634E4378-CA37-465E-9DA7-8F7D7310CD29}" dt="2023-12-05T03:17:05.857" v="16496"/>
        <pc:sldMkLst>
          <pc:docMk/>
          <pc:sldMk cId="2707084601" sldId="4042"/>
        </pc:sldMkLst>
      </pc:sldChg>
      <pc:sldChg chg="addSp delSp modSp mod">
        <pc:chgData name="Thoren, Mark" userId="74a99d50-79cf-457f-968a-aa62ddb0fd95" providerId="ADAL" clId="{634E4378-CA37-465E-9DA7-8F7D7310CD29}" dt="2023-12-05T04:35:30.409" v="16984" actId="20577"/>
        <pc:sldMkLst>
          <pc:docMk/>
          <pc:sldMk cId="358051912" sldId="4043"/>
        </pc:sldMkLst>
      </pc:sldChg>
      <pc:sldChg chg="addSp delSp modSp del mod ord">
        <pc:chgData name="Thoren, Mark" userId="74a99d50-79cf-457f-968a-aa62ddb0fd95" providerId="ADAL" clId="{634E4378-CA37-465E-9DA7-8F7D7310CD29}" dt="2023-12-05T04:47:12.152" v="17618" actId="47"/>
        <pc:sldMkLst>
          <pc:docMk/>
          <pc:sldMk cId="1861643240" sldId="4044"/>
        </pc:sldMkLst>
      </pc:sldChg>
      <pc:sldChg chg="del ord modNotes">
        <pc:chgData name="Thoren, Mark" userId="74a99d50-79cf-457f-968a-aa62ddb0fd95" providerId="ADAL" clId="{634E4378-CA37-465E-9DA7-8F7D7310CD29}" dt="2023-12-05T04:47:12.152" v="17618" actId="47"/>
        <pc:sldMkLst>
          <pc:docMk/>
          <pc:sldMk cId="2086782916" sldId="4045"/>
        </pc:sldMkLst>
      </pc:sldChg>
      <pc:sldChg chg="addSp delSp modSp mod ord">
        <pc:chgData name="Thoren, Mark" userId="74a99d50-79cf-457f-968a-aa62ddb0fd95" providerId="ADAL" clId="{634E4378-CA37-465E-9DA7-8F7D7310CD29}" dt="2023-12-06T19:48:50.539" v="19006" actId="20577"/>
        <pc:sldMkLst>
          <pc:docMk/>
          <pc:sldMk cId="3912142969" sldId="4046"/>
        </pc:sldMkLst>
      </pc:sldChg>
      <pc:sldChg chg="addSp delSp modSp mod addCm">
        <pc:chgData name="Thoren, Mark" userId="74a99d50-79cf-457f-968a-aa62ddb0fd95" providerId="ADAL" clId="{634E4378-CA37-465E-9DA7-8F7D7310CD29}" dt="2023-12-06T02:02:35.104" v="18100" actId="14100"/>
        <pc:sldMkLst>
          <pc:docMk/>
          <pc:sldMk cId="283987233" sldId="4049"/>
        </pc:sldMkLst>
      </pc:sldChg>
      <pc:sldChg chg="addSp delSp modSp mod ord modNotes">
        <pc:chgData name="Thoren, Mark" userId="74a99d50-79cf-457f-968a-aa62ddb0fd95" providerId="ADAL" clId="{634E4378-CA37-465E-9DA7-8F7D7310CD29}" dt="2023-12-18T18:32:09.968" v="25458"/>
        <pc:sldMkLst>
          <pc:docMk/>
          <pc:sldMk cId="1012618024" sldId="4050"/>
        </pc:sldMkLst>
      </pc:sldChg>
      <pc:sldChg chg="addSp delSp modSp mod ord">
        <pc:chgData name="Thoren, Mark" userId="74a99d50-79cf-457f-968a-aa62ddb0fd95" providerId="ADAL" clId="{634E4378-CA37-465E-9DA7-8F7D7310CD29}" dt="2023-12-05T04:53:07.052" v="17679"/>
        <pc:sldMkLst>
          <pc:docMk/>
          <pc:sldMk cId="1202046147" sldId="4051"/>
        </pc:sldMkLst>
      </pc:sldChg>
      <pc:sldChg chg="addSp delSp modSp mod">
        <pc:chgData name="Thoren, Mark" userId="74a99d50-79cf-457f-968a-aa62ddb0fd95" providerId="ADAL" clId="{634E4378-CA37-465E-9DA7-8F7D7310CD29}" dt="2023-12-05T04:53:13.756" v="17681"/>
        <pc:sldMkLst>
          <pc:docMk/>
          <pc:sldMk cId="1830305635" sldId="4052"/>
        </pc:sldMkLst>
      </pc:sldChg>
      <pc:sldChg chg="del">
        <pc:chgData name="Thoren, Mark" userId="74a99d50-79cf-457f-968a-aa62ddb0fd95" providerId="ADAL" clId="{634E4378-CA37-465E-9DA7-8F7D7310CD29}" dt="2023-12-05T04:46:16.405" v="17584" actId="47"/>
        <pc:sldMkLst>
          <pc:docMk/>
          <pc:sldMk cId="2514976128" sldId="4053"/>
        </pc:sldMkLst>
      </pc:sldChg>
      <pc:sldChg chg="addSp delSp modSp mod ord">
        <pc:chgData name="Thoren, Mark" userId="74a99d50-79cf-457f-968a-aa62ddb0fd95" providerId="ADAL" clId="{634E4378-CA37-465E-9DA7-8F7D7310CD29}" dt="2023-12-04T22:00:20.548" v="11109"/>
        <pc:sldMkLst>
          <pc:docMk/>
          <pc:sldMk cId="2508988924" sldId="4054"/>
        </pc:sldMkLst>
      </pc:sldChg>
      <pc:sldChg chg="addSp delSp modSp mod ord">
        <pc:chgData name="Thoren, Mark" userId="74a99d50-79cf-457f-968a-aa62ddb0fd95" providerId="ADAL" clId="{634E4378-CA37-465E-9DA7-8F7D7310CD29}" dt="2023-12-05T04:30:43.787" v="16874" actId="20577"/>
        <pc:sldMkLst>
          <pc:docMk/>
          <pc:sldMk cId="2747410013" sldId="4055"/>
        </pc:sldMkLst>
      </pc:sldChg>
      <pc:sldChg chg="del">
        <pc:chgData name="Thoren, Mark" userId="74a99d50-79cf-457f-968a-aa62ddb0fd95" providerId="ADAL" clId="{634E4378-CA37-465E-9DA7-8F7D7310CD29}" dt="2023-12-05T03:58:26.045" v="16667" actId="47"/>
        <pc:sldMkLst>
          <pc:docMk/>
          <pc:sldMk cId="1156972955" sldId="4056"/>
        </pc:sldMkLst>
      </pc:sldChg>
      <pc:sldChg chg="addSp delSp modSp mod ord">
        <pc:chgData name="Thoren, Mark" userId="74a99d50-79cf-457f-968a-aa62ddb0fd95" providerId="ADAL" clId="{634E4378-CA37-465E-9DA7-8F7D7310CD29}" dt="2023-12-06T20:18:18.761" v="19321" actId="20577"/>
        <pc:sldMkLst>
          <pc:docMk/>
          <pc:sldMk cId="1735545307" sldId="4057"/>
        </pc:sldMkLst>
      </pc:sldChg>
      <pc:sldChg chg="addSp delSp modSp mod ord">
        <pc:chgData name="Thoren, Mark" userId="74a99d50-79cf-457f-968a-aa62ddb0fd95" providerId="ADAL" clId="{634E4378-CA37-465E-9DA7-8F7D7310CD29}" dt="2023-12-05T04:31:03.514" v="16876"/>
        <pc:sldMkLst>
          <pc:docMk/>
          <pc:sldMk cId="1841703677" sldId="4058"/>
        </pc:sldMkLst>
      </pc:sldChg>
      <pc:sldChg chg="addSp delSp modSp mod ord modCm modNotes">
        <pc:chgData name="Thoren, Mark" userId="74a99d50-79cf-457f-968a-aa62ddb0fd95" providerId="ADAL" clId="{634E4378-CA37-465E-9DA7-8F7D7310CD29}" dt="2023-12-18T18:32:09.968" v="25458"/>
        <pc:sldMkLst>
          <pc:docMk/>
          <pc:sldMk cId="4166653420" sldId="4059"/>
        </pc:sldMkLst>
      </pc:sldChg>
      <pc:sldChg chg="addSp modSp del ord">
        <pc:chgData name="Thoren, Mark" userId="74a99d50-79cf-457f-968a-aa62ddb0fd95" providerId="ADAL" clId="{634E4378-CA37-465E-9DA7-8F7D7310CD29}" dt="2023-12-05T04:47:12.152" v="17618" actId="47"/>
        <pc:sldMkLst>
          <pc:docMk/>
          <pc:sldMk cId="2845795386" sldId="4060"/>
        </pc:sldMkLst>
      </pc:sldChg>
      <pc:sldChg chg="addSp delSp modSp mod ord">
        <pc:chgData name="Thoren, Mark" userId="74a99d50-79cf-457f-968a-aa62ddb0fd95" providerId="ADAL" clId="{634E4378-CA37-465E-9DA7-8F7D7310CD29}" dt="2023-12-07T00:27:12.169" v="23287" actId="114"/>
        <pc:sldMkLst>
          <pc:docMk/>
          <pc:sldMk cId="3092384614" sldId="4063"/>
        </pc:sldMkLst>
      </pc:sldChg>
      <pc:sldChg chg="addSp delSp modSp mod ord">
        <pc:chgData name="Thoren, Mark" userId="74a99d50-79cf-457f-968a-aa62ddb0fd95" providerId="ADAL" clId="{634E4378-CA37-465E-9DA7-8F7D7310CD29}" dt="2023-12-06T20:17:38.579" v="19279" actId="1076"/>
        <pc:sldMkLst>
          <pc:docMk/>
          <pc:sldMk cId="1564392945" sldId="4064"/>
        </pc:sldMkLst>
      </pc:sldChg>
      <pc:sldChg chg="addSp modSp del mod ord">
        <pc:chgData name="Thoren, Mark" userId="74a99d50-79cf-457f-968a-aa62ddb0fd95" providerId="ADAL" clId="{634E4378-CA37-465E-9DA7-8F7D7310CD29}" dt="2023-12-05T04:47:12.152" v="17618" actId="47"/>
        <pc:sldMkLst>
          <pc:docMk/>
          <pc:sldMk cId="1875998701" sldId="4065"/>
        </pc:sldMkLst>
      </pc:sldChg>
      <pc:sldChg chg="addSp delSp modSp mod ord">
        <pc:chgData name="Thoren, Mark" userId="74a99d50-79cf-457f-968a-aa62ddb0fd95" providerId="ADAL" clId="{634E4378-CA37-465E-9DA7-8F7D7310CD29}" dt="2023-12-06T02:13:16.033" v="18321" actId="20577"/>
        <pc:sldMkLst>
          <pc:docMk/>
          <pc:sldMk cId="4054875509" sldId="4067"/>
        </pc:sldMkLst>
      </pc:sldChg>
      <pc:sldChg chg="addSp delSp modSp mod ord">
        <pc:chgData name="Thoren, Mark" userId="74a99d50-79cf-457f-968a-aa62ddb0fd95" providerId="ADAL" clId="{634E4378-CA37-465E-9DA7-8F7D7310CD29}" dt="2023-12-04T22:01:58.499" v="11129"/>
        <pc:sldMkLst>
          <pc:docMk/>
          <pc:sldMk cId="2800123845" sldId="4068"/>
        </pc:sldMkLst>
      </pc:sldChg>
      <pc:sldChg chg="addSp delSp modSp mod modAnim modNotes">
        <pc:chgData name="Thoren, Mark" userId="74a99d50-79cf-457f-968a-aa62ddb0fd95" providerId="ADAL" clId="{634E4378-CA37-465E-9DA7-8F7D7310CD29}" dt="2023-12-18T18:32:09.968" v="25458"/>
        <pc:sldMkLst>
          <pc:docMk/>
          <pc:sldMk cId="821460718" sldId="4070"/>
        </pc:sldMkLst>
      </pc:sldChg>
      <pc:sldChg chg="addSp delSp modSp mod ord">
        <pc:chgData name="Thoren, Mark" userId="74a99d50-79cf-457f-968a-aa62ddb0fd95" providerId="ADAL" clId="{634E4378-CA37-465E-9DA7-8F7D7310CD29}" dt="2023-12-05T03:19:53.502" v="16528"/>
        <pc:sldMkLst>
          <pc:docMk/>
          <pc:sldMk cId="3622306178" sldId="4071"/>
        </pc:sldMkLst>
      </pc:sldChg>
      <pc:sldChg chg="del">
        <pc:chgData name="Thoren, Mark" userId="74a99d50-79cf-457f-968a-aa62ddb0fd95" providerId="ADAL" clId="{634E4378-CA37-465E-9DA7-8F7D7310CD29}" dt="2023-11-07T02:40:54.574" v="32" actId="47"/>
        <pc:sldMkLst>
          <pc:docMk/>
          <pc:sldMk cId="3995203912" sldId="4073"/>
        </pc:sldMkLst>
      </pc:sldChg>
      <pc:sldChg chg="del">
        <pc:chgData name="Thoren, Mark" userId="74a99d50-79cf-457f-968a-aa62ddb0fd95" providerId="ADAL" clId="{634E4378-CA37-465E-9DA7-8F7D7310CD29}" dt="2023-11-07T02:48:40.756" v="44" actId="47"/>
        <pc:sldMkLst>
          <pc:docMk/>
          <pc:sldMk cId="2257597062" sldId="4075"/>
        </pc:sldMkLst>
      </pc:sldChg>
      <pc:sldChg chg="del modNotes">
        <pc:chgData name="Thoren, Mark" userId="74a99d50-79cf-457f-968a-aa62ddb0fd95" providerId="ADAL" clId="{634E4378-CA37-465E-9DA7-8F7D7310CD29}" dt="2023-12-05T04:36:41.585" v="17005" actId="47"/>
        <pc:sldMkLst>
          <pc:docMk/>
          <pc:sldMk cId="824153992" sldId="4076"/>
        </pc:sldMkLst>
      </pc:sldChg>
      <pc:sldChg chg="del modNotes">
        <pc:chgData name="Thoren, Mark" userId="74a99d50-79cf-457f-968a-aa62ddb0fd95" providerId="ADAL" clId="{634E4378-CA37-465E-9DA7-8F7D7310CD29}" dt="2023-12-05T04:46:49.945" v="17617" actId="47"/>
        <pc:sldMkLst>
          <pc:docMk/>
          <pc:sldMk cId="588661533" sldId="4077"/>
        </pc:sldMkLst>
      </pc:sldChg>
      <pc:sldChg chg="del">
        <pc:chgData name="Thoren, Mark" userId="74a99d50-79cf-457f-968a-aa62ddb0fd95" providerId="ADAL" clId="{634E4378-CA37-465E-9DA7-8F7D7310CD29}" dt="2023-11-15T23:39:55.409" v="2413" actId="47"/>
        <pc:sldMkLst>
          <pc:docMk/>
          <pc:sldMk cId="2924237323" sldId="4078"/>
        </pc:sldMkLst>
      </pc:sldChg>
      <pc:sldChg chg="addSp modSp del mod ord modAnim">
        <pc:chgData name="Thoren, Mark" userId="74a99d50-79cf-457f-968a-aa62ddb0fd95" providerId="ADAL" clId="{634E4378-CA37-465E-9DA7-8F7D7310CD29}" dt="2023-12-05T04:47:12.152" v="17618" actId="47"/>
        <pc:sldMkLst>
          <pc:docMk/>
          <pc:sldMk cId="2482641295" sldId="4079"/>
        </pc:sldMkLst>
      </pc:sldChg>
      <pc:sldChg chg="addSp delSp modSp mod modNotes modNotesTx">
        <pc:chgData name="Thoren, Mark" userId="74a99d50-79cf-457f-968a-aa62ddb0fd95" providerId="ADAL" clId="{634E4378-CA37-465E-9DA7-8F7D7310CD29}" dt="2023-12-18T18:32:09.968" v="25458"/>
        <pc:sldMkLst>
          <pc:docMk/>
          <pc:sldMk cId="1984048716" sldId="4080"/>
        </pc:sldMkLst>
      </pc:sldChg>
      <pc:sldChg chg="addSp delSp modSp del mod modNotes">
        <pc:chgData name="Thoren, Mark" userId="74a99d50-79cf-457f-968a-aa62ddb0fd95" providerId="ADAL" clId="{634E4378-CA37-465E-9DA7-8F7D7310CD29}" dt="2023-12-18T18:32:09.968" v="25458"/>
        <pc:sldMkLst>
          <pc:docMk/>
          <pc:sldMk cId="2094112326" sldId="4082"/>
        </pc:sldMkLst>
      </pc:sldChg>
      <pc:sldChg chg="del modNotes">
        <pc:chgData name="Thoren, Mark" userId="74a99d50-79cf-457f-968a-aa62ddb0fd95" providerId="ADAL" clId="{634E4378-CA37-465E-9DA7-8F7D7310CD29}" dt="2023-12-05T04:34:45.536" v="16929" actId="47"/>
        <pc:sldMkLst>
          <pc:docMk/>
          <pc:sldMk cId="1728458079" sldId="4083"/>
        </pc:sldMkLst>
      </pc:sldChg>
      <pc:sldChg chg="addSp delSp modSp mod">
        <pc:chgData name="Thoren, Mark" userId="74a99d50-79cf-457f-968a-aa62ddb0fd95" providerId="ADAL" clId="{634E4378-CA37-465E-9DA7-8F7D7310CD29}" dt="2023-12-05T04:53:00.697" v="17677"/>
        <pc:sldMkLst>
          <pc:docMk/>
          <pc:sldMk cId="3941198681" sldId="4084"/>
        </pc:sldMkLst>
      </pc:sldChg>
      <pc:sldChg chg="del">
        <pc:chgData name="Thoren, Mark" userId="74a99d50-79cf-457f-968a-aa62ddb0fd95" providerId="ADAL" clId="{634E4378-CA37-465E-9DA7-8F7D7310CD29}" dt="2023-12-05T04:36:37.849" v="17004" actId="47"/>
        <pc:sldMkLst>
          <pc:docMk/>
          <pc:sldMk cId="1487123652" sldId="4085"/>
        </pc:sldMkLst>
      </pc:sldChg>
      <pc:sldChg chg="del">
        <pc:chgData name="Thoren, Mark" userId="74a99d50-79cf-457f-968a-aa62ddb0fd95" providerId="ADAL" clId="{634E4378-CA37-465E-9DA7-8F7D7310CD29}" dt="2023-12-05T03:58:48.281" v="16668" actId="47"/>
        <pc:sldMkLst>
          <pc:docMk/>
          <pc:sldMk cId="178906453" sldId="4086"/>
        </pc:sldMkLst>
      </pc:sldChg>
      <pc:sldChg chg="modSp del mod">
        <pc:chgData name="Thoren, Mark" userId="74a99d50-79cf-457f-968a-aa62ddb0fd95" providerId="ADAL" clId="{634E4378-CA37-465E-9DA7-8F7D7310CD29}" dt="2023-12-04T15:53:49.860" v="10856" actId="47"/>
        <pc:sldMkLst>
          <pc:docMk/>
          <pc:sldMk cId="641806651" sldId="4087"/>
        </pc:sldMkLst>
      </pc:sldChg>
      <pc:sldChg chg="addSp delSp modSp mod ord modNotes modNotesTx">
        <pc:chgData name="Thoren, Mark" userId="74a99d50-79cf-457f-968a-aa62ddb0fd95" providerId="ADAL" clId="{634E4378-CA37-465E-9DA7-8F7D7310CD29}" dt="2023-12-18T18:32:09.968" v="25458"/>
        <pc:sldMkLst>
          <pc:docMk/>
          <pc:sldMk cId="1926777156" sldId="4088"/>
        </pc:sldMkLst>
      </pc:sldChg>
      <pc:sldChg chg="addSp delSp modSp mod ord modAnim modNotesTx">
        <pc:chgData name="Thoren, Mark" userId="74a99d50-79cf-457f-968a-aa62ddb0fd95" providerId="ADAL" clId="{634E4378-CA37-465E-9DA7-8F7D7310CD29}" dt="2023-12-05T03:15:55.617" v="16490"/>
        <pc:sldMkLst>
          <pc:docMk/>
          <pc:sldMk cId="3747204202" sldId="4089"/>
        </pc:sldMkLst>
      </pc:sldChg>
      <pc:sldChg chg="addSp delSp modSp mod ord modCm">
        <pc:chgData name="Thoren, Mark" userId="74a99d50-79cf-457f-968a-aa62ddb0fd95" providerId="ADAL" clId="{634E4378-CA37-465E-9DA7-8F7D7310CD29}" dt="2023-12-06T01:48:30.801" v="17908" actId="20577"/>
        <pc:sldMkLst>
          <pc:docMk/>
          <pc:sldMk cId="1474103004" sldId="4090"/>
        </pc:sldMkLst>
      </pc:sldChg>
      <pc:sldChg chg="modSp del mod">
        <pc:chgData name="Thoren, Mark" userId="74a99d50-79cf-457f-968a-aa62ddb0fd95" providerId="ADAL" clId="{634E4378-CA37-465E-9DA7-8F7D7310CD29}" dt="2023-11-13T22:26:14.999" v="1331" actId="47"/>
        <pc:sldMkLst>
          <pc:docMk/>
          <pc:sldMk cId="1621045285" sldId="4091"/>
        </pc:sldMkLst>
      </pc:sldChg>
      <pc:sldChg chg="addSp delSp modSp mod modNotesTx">
        <pc:chgData name="Thoren, Mark" userId="74a99d50-79cf-457f-968a-aa62ddb0fd95" providerId="ADAL" clId="{634E4378-CA37-465E-9DA7-8F7D7310CD29}" dt="2023-12-07T00:50:44.932" v="24767" actId="14100"/>
        <pc:sldMkLst>
          <pc:docMk/>
          <pc:sldMk cId="2387395166" sldId="4092"/>
        </pc:sldMkLst>
      </pc:sldChg>
      <pc:sldChg chg="addSp delSp modSp mod modCm">
        <pc:chgData name="Thoren, Mark" userId="74a99d50-79cf-457f-968a-aa62ddb0fd95" providerId="ADAL" clId="{634E4378-CA37-465E-9DA7-8F7D7310CD29}" dt="2023-12-06T22:45:37.966" v="19380"/>
        <pc:sldMkLst>
          <pc:docMk/>
          <pc:sldMk cId="4176144302" sldId="4093"/>
        </pc:sldMkLst>
      </pc:sldChg>
      <pc:sldChg chg="addSp delSp modSp mod modAnim delCm modCm modNotesTx">
        <pc:chgData name="Thoren, Mark" userId="74a99d50-79cf-457f-968a-aa62ddb0fd95" providerId="ADAL" clId="{634E4378-CA37-465E-9DA7-8F7D7310CD29}" dt="2023-12-16T13:45:35.771" v="25377"/>
        <pc:sldMkLst>
          <pc:docMk/>
          <pc:sldMk cId="3109184269" sldId="4094"/>
        </pc:sldMkLst>
      </pc:sldChg>
      <pc:sldChg chg="del ord">
        <pc:chgData name="Thoren, Mark" userId="74a99d50-79cf-457f-968a-aa62ddb0fd95" providerId="ADAL" clId="{634E4378-CA37-465E-9DA7-8F7D7310CD29}" dt="2023-12-05T04:47:12.152" v="17618" actId="47"/>
        <pc:sldMkLst>
          <pc:docMk/>
          <pc:sldMk cId="3528627743" sldId="4095"/>
        </pc:sldMkLst>
      </pc:sldChg>
      <pc:sldChg chg="addSp delSp modSp del mod ord modCm">
        <pc:chgData name="Thoren, Mark" userId="74a99d50-79cf-457f-968a-aa62ddb0fd95" providerId="ADAL" clId="{634E4378-CA37-465E-9DA7-8F7D7310CD29}" dt="2023-12-06T02:02:24.696" v="18099" actId="47"/>
        <pc:sldMkLst>
          <pc:docMk/>
          <pc:sldMk cId="168380554" sldId="4096"/>
        </pc:sldMkLst>
      </pc:sldChg>
      <pc:sldChg chg="del ord">
        <pc:chgData name="Thoren, Mark" userId="74a99d50-79cf-457f-968a-aa62ddb0fd95" providerId="ADAL" clId="{634E4378-CA37-465E-9DA7-8F7D7310CD29}" dt="2023-12-05T03:23:14.844" v="16546" actId="47"/>
        <pc:sldMkLst>
          <pc:docMk/>
          <pc:sldMk cId="2672368988" sldId="4097"/>
        </pc:sldMkLst>
      </pc:sldChg>
      <pc:sldChg chg="addSp delSp modSp mod">
        <pc:chgData name="Thoren, Mark" userId="74a99d50-79cf-457f-968a-aa62ddb0fd95" providerId="ADAL" clId="{634E4378-CA37-465E-9DA7-8F7D7310CD29}" dt="2023-12-05T04:34:23.376" v="16926" actId="1035"/>
        <pc:sldMkLst>
          <pc:docMk/>
          <pc:sldMk cId="2843793580" sldId="4098"/>
        </pc:sldMkLst>
      </pc:sldChg>
      <pc:sldChg chg="del">
        <pc:chgData name="Thoren, Mark" userId="74a99d50-79cf-457f-968a-aa62ddb0fd95" providerId="ADAL" clId="{634E4378-CA37-465E-9DA7-8F7D7310CD29}" dt="2023-12-05T03:59:17.191" v="16669" actId="47"/>
        <pc:sldMkLst>
          <pc:docMk/>
          <pc:sldMk cId="2113832852" sldId="4099"/>
        </pc:sldMkLst>
      </pc:sldChg>
      <pc:sldChg chg="addSp delSp modSp del mod modAnim modNotes">
        <pc:chgData name="Thoren, Mark" userId="74a99d50-79cf-457f-968a-aa62ddb0fd95" providerId="ADAL" clId="{634E4378-CA37-465E-9DA7-8F7D7310CD29}" dt="2023-12-18T18:32:09.968" v="25458"/>
        <pc:sldMkLst>
          <pc:docMk/>
          <pc:sldMk cId="3195517660" sldId="4100"/>
        </pc:sldMkLst>
      </pc:sldChg>
      <pc:sldChg chg="add del">
        <pc:chgData name="Thoren, Mark" userId="74a99d50-79cf-457f-968a-aa62ddb0fd95" providerId="ADAL" clId="{634E4378-CA37-465E-9DA7-8F7D7310CD29}" dt="2023-11-26T19:24:03.744" v="7240" actId="47"/>
        <pc:sldMkLst>
          <pc:docMk/>
          <pc:sldMk cId="2930176375" sldId="4101"/>
        </pc:sldMkLst>
      </pc:sldChg>
      <pc:sldChg chg="modSp del mod ord">
        <pc:chgData name="Thoren, Mark" userId="74a99d50-79cf-457f-968a-aa62ddb0fd95" providerId="ADAL" clId="{634E4378-CA37-465E-9DA7-8F7D7310CD29}" dt="2023-12-03T16:36:40.462" v="10836" actId="47"/>
        <pc:sldMkLst>
          <pc:docMk/>
          <pc:sldMk cId="2117813581" sldId="4102"/>
        </pc:sldMkLst>
      </pc:sldChg>
      <pc:sldChg chg="addSp delSp modSp mod delCm">
        <pc:chgData name="Thoren, Mark" userId="74a99d50-79cf-457f-968a-aa62ddb0fd95" providerId="ADAL" clId="{634E4378-CA37-465E-9DA7-8F7D7310CD29}" dt="2023-12-16T13:45:22.705" v="25376"/>
        <pc:sldMkLst>
          <pc:docMk/>
          <pc:sldMk cId="600039081" sldId="4103"/>
        </pc:sldMkLst>
      </pc:sldChg>
      <pc:sldChg chg="addSp delSp modSp mod">
        <pc:chgData name="Thoren, Mark" userId="74a99d50-79cf-457f-968a-aa62ddb0fd95" providerId="ADAL" clId="{634E4378-CA37-465E-9DA7-8F7D7310CD29}" dt="2023-12-06T19:54:07.273" v="19102" actId="27636"/>
        <pc:sldMkLst>
          <pc:docMk/>
          <pc:sldMk cId="513394547" sldId="4104"/>
        </pc:sldMkLst>
      </pc:sldChg>
      <pc:sldChg chg="new del">
        <pc:chgData name="Thoren, Mark" userId="74a99d50-79cf-457f-968a-aa62ddb0fd95" providerId="ADAL" clId="{634E4378-CA37-465E-9DA7-8F7D7310CD29}" dt="2023-11-07T03:32:56.182" v="88" actId="47"/>
        <pc:sldMkLst>
          <pc:docMk/>
          <pc:sldMk cId="2985834517" sldId="4105"/>
        </pc:sldMkLst>
      </pc:sldChg>
      <pc:sldChg chg="modSp add mod">
        <pc:chgData name="Thoren, Mark" userId="74a99d50-79cf-457f-968a-aa62ddb0fd95" providerId="ADAL" clId="{634E4378-CA37-465E-9DA7-8F7D7310CD29}" dt="2023-11-26T14:24:05.075" v="6748" actId="1076"/>
        <pc:sldMkLst>
          <pc:docMk/>
          <pc:sldMk cId="53929357" sldId="4106"/>
        </pc:sldMkLst>
      </pc:sldChg>
      <pc:sldChg chg="add del">
        <pc:chgData name="Thoren, Mark" userId="74a99d50-79cf-457f-968a-aa62ddb0fd95" providerId="ADAL" clId="{634E4378-CA37-465E-9DA7-8F7D7310CD29}" dt="2023-11-07T02:38:09.770" v="18"/>
        <pc:sldMkLst>
          <pc:docMk/>
          <pc:sldMk cId="2211485896" sldId="4106"/>
        </pc:sldMkLst>
      </pc:sldChg>
      <pc:sldChg chg="modSp add mod">
        <pc:chgData name="Thoren, Mark" userId="74a99d50-79cf-457f-968a-aa62ddb0fd95" providerId="ADAL" clId="{634E4378-CA37-465E-9DA7-8F7D7310CD29}" dt="2023-11-25T16:04:40.634" v="6179" actId="20577"/>
        <pc:sldMkLst>
          <pc:docMk/>
          <pc:sldMk cId="3960151498" sldId="4107"/>
        </pc:sldMkLst>
      </pc:sldChg>
      <pc:sldChg chg="modSp add mod modNotesTx">
        <pc:chgData name="Thoren, Mark" userId="74a99d50-79cf-457f-968a-aa62ddb0fd95" providerId="ADAL" clId="{634E4378-CA37-465E-9DA7-8F7D7310CD29}" dt="2023-12-06T01:42:31.731" v="17905"/>
        <pc:sldMkLst>
          <pc:docMk/>
          <pc:sldMk cId="154310166" sldId="4108"/>
        </pc:sldMkLst>
      </pc:sldChg>
      <pc:sldChg chg="addSp delSp modSp mod ord">
        <pc:chgData name="Thoren, Mark" userId="74a99d50-79cf-457f-968a-aa62ddb0fd95" providerId="ADAL" clId="{634E4378-CA37-465E-9DA7-8F7D7310CD29}" dt="2023-12-05T03:20:07.454" v="16530"/>
        <pc:sldMkLst>
          <pc:docMk/>
          <pc:sldMk cId="3733661502" sldId="4109"/>
        </pc:sldMkLst>
      </pc:sldChg>
      <pc:sldChg chg="modSp mod">
        <pc:chgData name="Thoren, Mark" userId="74a99d50-79cf-457f-968a-aa62ddb0fd95" providerId="ADAL" clId="{634E4378-CA37-465E-9DA7-8F7D7310CD29}" dt="2023-11-07T02:49:20.673" v="84" actId="27636"/>
        <pc:sldMkLst>
          <pc:docMk/>
          <pc:sldMk cId="3384651527" sldId="4110"/>
        </pc:sldMkLst>
      </pc:sldChg>
      <pc:sldChg chg="addSp delSp modSp new mod">
        <pc:chgData name="Thoren, Mark" userId="74a99d50-79cf-457f-968a-aa62ddb0fd95" providerId="ADAL" clId="{634E4378-CA37-465E-9DA7-8F7D7310CD29}" dt="2023-11-13T22:29:47.039" v="1372" actId="478"/>
        <pc:sldMkLst>
          <pc:docMk/>
          <pc:sldMk cId="859338367" sldId="4111"/>
        </pc:sldMkLst>
      </pc:sldChg>
      <pc:sldChg chg="addSp delSp modSp mod modNotesTx">
        <pc:chgData name="Thoren, Mark" userId="74a99d50-79cf-457f-968a-aa62ddb0fd95" providerId="ADAL" clId="{634E4378-CA37-465E-9DA7-8F7D7310CD29}" dt="2023-12-06T20:17:15.611" v="19277" actId="20577"/>
        <pc:sldMkLst>
          <pc:docMk/>
          <pc:sldMk cId="1754027175" sldId="4112"/>
        </pc:sldMkLst>
      </pc:sldChg>
      <pc:sldChg chg="addSp delSp modSp new mod">
        <pc:chgData name="Thoren, Mark" userId="74a99d50-79cf-457f-968a-aa62ddb0fd95" providerId="ADAL" clId="{634E4378-CA37-465E-9DA7-8F7D7310CD29}" dt="2023-12-06T01:23:15.085" v="17862" actId="27636"/>
        <pc:sldMkLst>
          <pc:docMk/>
          <pc:sldMk cId="3501803124" sldId="4113"/>
        </pc:sldMkLst>
      </pc:sldChg>
      <pc:sldChg chg="addSp delSp modSp new mod ord modCm modNotesTx">
        <pc:chgData name="Thoren, Mark" userId="74a99d50-79cf-457f-968a-aa62ddb0fd95" providerId="ADAL" clId="{634E4378-CA37-465E-9DA7-8F7D7310CD29}" dt="2023-12-06T02:18:46.631" v="18985" actId="20577"/>
        <pc:sldMkLst>
          <pc:docMk/>
          <pc:sldMk cId="1717992050" sldId="4114"/>
        </pc:sldMkLst>
      </pc:sldChg>
      <pc:sldChg chg="add del">
        <pc:chgData name="Thoren, Mark" userId="74a99d50-79cf-457f-968a-aa62ddb0fd95" providerId="ADAL" clId="{634E4378-CA37-465E-9DA7-8F7D7310CD29}" dt="2023-12-05T04:34:47.702" v="16930" actId="47"/>
        <pc:sldMkLst>
          <pc:docMk/>
          <pc:sldMk cId="2565250285" sldId="4115"/>
        </pc:sldMkLst>
      </pc:sldChg>
      <pc:sldChg chg="addSp delSp modSp new del mod ord modAnim">
        <pc:chgData name="Thoren, Mark" userId="74a99d50-79cf-457f-968a-aa62ddb0fd95" providerId="ADAL" clId="{634E4378-CA37-465E-9DA7-8F7D7310CD29}" dt="2023-12-05T03:13:44.105" v="16474" actId="47"/>
        <pc:sldMkLst>
          <pc:docMk/>
          <pc:sldMk cId="1938806492" sldId="4116"/>
        </pc:sldMkLst>
      </pc:sldChg>
      <pc:sldChg chg="addSp delSp modSp new mod ord">
        <pc:chgData name="Thoren, Mark" userId="74a99d50-79cf-457f-968a-aa62ddb0fd95" providerId="ADAL" clId="{634E4378-CA37-465E-9DA7-8F7D7310CD29}" dt="2023-12-07T00:45:44.114" v="24556" actId="1076"/>
        <pc:sldMkLst>
          <pc:docMk/>
          <pc:sldMk cId="112090166" sldId="4117"/>
        </pc:sldMkLst>
      </pc:sldChg>
      <pc:sldChg chg="addSp delSp modSp new mod ord modCm">
        <pc:chgData name="Thoren, Mark" userId="74a99d50-79cf-457f-968a-aa62ddb0fd95" providerId="ADAL" clId="{634E4378-CA37-465E-9DA7-8F7D7310CD29}" dt="2023-12-07T00:47:51.818" v="24569" actId="1076"/>
        <pc:sldMkLst>
          <pc:docMk/>
          <pc:sldMk cId="519398461" sldId="4118"/>
        </pc:sldMkLst>
      </pc:sldChg>
      <pc:sldChg chg="modSp new del mod">
        <pc:chgData name="Thoren, Mark" userId="74a99d50-79cf-457f-968a-aa62ddb0fd95" providerId="ADAL" clId="{634E4378-CA37-465E-9DA7-8F7D7310CD29}" dt="2023-11-16T14:43:57.658" v="3973" actId="47"/>
        <pc:sldMkLst>
          <pc:docMk/>
          <pc:sldMk cId="656980063" sldId="4118"/>
        </pc:sldMkLst>
      </pc:sldChg>
      <pc:sldChg chg="addSp modSp new mod ord modCm">
        <pc:chgData name="Thoren, Mark" userId="74a99d50-79cf-457f-968a-aa62ddb0fd95" providerId="ADAL" clId="{634E4378-CA37-465E-9DA7-8F7D7310CD29}" dt="2023-12-06T02:14:31.897" v="18326" actId="1076"/>
        <pc:sldMkLst>
          <pc:docMk/>
          <pc:sldMk cId="1692141701" sldId="4119"/>
        </pc:sldMkLst>
      </pc:sldChg>
      <pc:sldChg chg="modSp new del mod">
        <pc:chgData name="Thoren, Mark" userId="74a99d50-79cf-457f-968a-aa62ddb0fd95" providerId="ADAL" clId="{634E4378-CA37-465E-9DA7-8F7D7310CD29}" dt="2023-12-05T03:05:13.860" v="16463" actId="47"/>
        <pc:sldMkLst>
          <pc:docMk/>
          <pc:sldMk cId="1543107694" sldId="4120"/>
        </pc:sldMkLst>
      </pc:sldChg>
      <pc:sldChg chg="modSp new del mod">
        <pc:chgData name="Thoren, Mark" userId="74a99d50-79cf-457f-968a-aa62ddb0fd95" providerId="ADAL" clId="{634E4378-CA37-465E-9DA7-8F7D7310CD29}" dt="2023-11-27T16:00:40.050" v="8323" actId="47"/>
        <pc:sldMkLst>
          <pc:docMk/>
          <pc:sldMk cId="1298825951" sldId="4121"/>
        </pc:sldMkLst>
      </pc:sldChg>
      <pc:sldChg chg="addSp delSp modSp new mod modNotesTx">
        <pc:chgData name="Thoren, Mark" userId="74a99d50-79cf-457f-968a-aa62ddb0fd95" providerId="ADAL" clId="{634E4378-CA37-465E-9DA7-8F7D7310CD29}" dt="2023-12-07T00:06:14.481" v="22698" actId="20577"/>
        <pc:sldMkLst>
          <pc:docMk/>
          <pc:sldMk cId="1685622929" sldId="4122"/>
        </pc:sldMkLst>
      </pc:sldChg>
      <pc:sldChg chg="addSp delSp modSp mod delAnim modNotes">
        <pc:chgData name="Thoren, Mark" userId="74a99d50-79cf-457f-968a-aa62ddb0fd95" providerId="ADAL" clId="{634E4378-CA37-465E-9DA7-8F7D7310CD29}" dt="2023-12-18T18:32:09.968" v="25458"/>
        <pc:sldMkLst>
          <pc:docMk/>
          <pc:sldMk cId="3318223675" sldId="4123"/>
        </pc:sldMkLst>
      </pc:sldChg>
      <pc:sldChg chg="addSp delSp modSp add mod modNotes">
        <pc:chgData name="Thoren, Mark" userId="74a99d50-79cf-457f-968a-aa62ddb0fd95" providerId="ADAL" clId="{634E4378-CA37-465E-9DA7-8F7D7310CD29}" dt="2023-12-18T18:32:09.968" v="25458"/>
        <pc:sldMkLst>
          <pc:docMk/>
          <pc:sldMk cId="2081375673" sldId="4124"/>
        </pc:sldMkLst>
      </pc:sldChg>
      <pc:sldChg chg="addSp delSp modSp add mod modAnim">
        <pc:chgData name="Thoren, Mark" userId="74a99d50-79cf-457f-968a-aa62ddb0fd95" providerId="ADAL" clId="{634E4378-CA37-465E-9DA7-8F7D7310CD29}" dt="2023-12-05T04:16:26.023" v="16724" actId="20577"/>
        <pc:sldMkLst>
          <pc:docMk/>
          <pc:sldMk cId="1333313212" sldId="4125"/>
        </pc:sldMkLst>
      </pc:sldChg>
      <pc:sldChg chg="addSp delSp modSp new mod ord delAnim modAnim">
        <pc:chgData name="Thoren, Mark" userId="74a99d50-79cf-457f-968a-aa62ddb0fd95" providerId="ADAL" clId="{634E4378-CA37-465E-9DA7-8F7D7310CD29}" dt="2023-12-04T22:08:35.514" v="11161"/>
        <pc:sldMkLst>
          <pc:docMk/>
          <pc:sldMk cId="2286898706" sldId="4126"/>
        </pc:sldMkLst>
      </pc:sldChg>
      <pc:sldChg chg="addSp delSp modSp new mod modAnim modCm modNotesTx">
        <pc:chgData name="Thoren, Mark" userId="74a99d50-79cf-457f-968a-aa62ddb0fd95" providerId="ADAL" clId="{634E4378-CA37-465E-9DA7-8F7D7310CD29}" dt="2023-12-05T21:27:11.943" v="17738"/>
        <pc:sldMkLst>
          <pc:docMk/>
          <pc:sldMk cId="3979017842" sldId="4127"/>
        </pc:sldMkLst>
      </pc:sldChg>
      <pc:sldChg chg="addSp delSp modSp new mod modAnim">
        <pc:chgData name="Thoren, Mark" userId="74a99d50-79cf-457f-968a-aa62ddb0fd95" providerId="ADAL" clId="{634E4378-CA37-465E-9DA7-8F7D7310CD29}" dt="2023-11-29T00:21:59.126" v="8876" actId="1076"/>
        <pc:sldMkLst>
          <pc:docMk/>
          <pc:sldMk cId="3178435906" sldId="4128"/>
        </pc:sldMkLst>
      </pc:sldChg>
      <pc:sldChg chg="addSp delSp modSp add mod modAnim modNotes">
        <pc:chgData name="Thoren, Mark" userId="74a99d50-79cf-457f-968a-aa62ddb0fd95" providerId="ADAL" clId="{634E4378-CA37-465E-9DA7-8F7D7310CD29}" dt="2023-12-18T18:32:09.968" v="25458"/>
        <pc:sldMkLst>
          <pc:docMk/>
          <pc:sldMk cId="1158631109" sldId="4129"/>
        </pc:sldMkLst>
      </pc:sldChg>
      <pc:sldChg chg="addSp delSp modSp new mod ord">
        <pc:chgData name="Thoren, Mark" userId="74a99d50-79cf-457f-968a-aa62ddb0fd95" providerId="ADAL" clId="{634E4378-CA37-465E-9DA7-8F7D7310CD29}" dt="2023-12-07T15:21:22.028" v="25164" actId="207"/>
        <pc:sldMkLst>
          <pc:docMk/>
          <pc:sldMk cId="1151432468" sldId="4130"/>
        </pc:sldMkLst>
      </pc:sldChg>
      <pc:sldChg chg="add del">
        <pc:chgData name="Thoren, Mark" userId="74a99d50-79cf-457f-968a-aa62ddb0fd95" providerId="ADAL" clId="{634E4378-CA37-465E-9DA7-8F7D7310CD29}" dt="2023-11-27T14:47:20.108" v="7974"/>
        <pc:sldMkLst>
          <pc:docMk/>
          <pc:sldMk cId="2067026106" sldId="4130"/>
        </pc:sldMkLst>
      </pc:sldChg>
      <pc:sldChg chg="addSp delSp modSp new mod modAnim">
        <pc:chgData name="Thoren, Mark" userId="74a99d50-79cf-457f-968a-aa62ddb0fd95" providerId="ADAL" clId="{634E4378-CA37-465E-9DA7-8F7D7310CD29}" dt="2023-12-04T22:17:23.959" v="11239"/>
        <pc:sldMkLst>
          <pc:docMk/>
          <pc:sldMk cId="2662290407" sldId="4131"/>
        </pc:sldMkLst>
      </pc:sldChg>
      <pc:sldChg chg="addSp modSp new mod ord modAnim">
        <pc:chgData name="Thoren, Mark" userId="74a99d50-79cf-457f-968a-aa62ddb0fd95" providerId="ADAL" clId="{634E4378-CA37-465E-9DA7-8F7D7310CD29}" dt="2023-12-07T00:42:12.900" v="24442" actId="20577"/>
        <pc:sldMkLst>
          <pc:docMk/>
          <pc:sldMk cId="2248911046" sldId="4132"/>
        </pc:sldMkLst>
      </pc:sldChg>
      <pc:sldChg chg="addSp delSp modSp mod modNotes">
        <pc:chgData name="Thoren, Mark" userId="74a99d50-79cf-457f-968a-aa62ddb0fd95" providerId="ADAL" clId="{634E4378-CA37-465E-9DA7-8F7D7310CD29}" dt="2023-12-18T18:32:09.968" v="25458"/>
        <pc:sldMkLst>
          <pc:docMk/>
          <pc:sldMk cId="3397423001" sldId="27105"/>
        </pc:sldMkLst>
      </pc:sldChg>
      <pc:sldChg chg="addSp delSp modSp mod modNotes">
        <pc:chgData name="Thoren, Mark" userId="74a99d50-79cf-457f-968a-aa62ddb0fd95" providerId="ADAL" clId="{634E4378-CA37-465E-9DA7-8F7D7310CD29}" dt="2023-12-18T18:32:09.968" v="25458"/>
        <pc:sldMkLst>
          <pc:docMk/>
          <pc:sldMk cId="2772540638" sldId="27125"/>
        </pc:sldMkLst>
      </pc:sldChg>
      <pc:sldChg chg="ord">
        <pc:chgData name="Thoren, Mark" userId="74a99d50-79cf-457f-968a-aa62ddb0fd95" providerId="ADAL" clId="{634E4378-CA37-465E-9DA7-8F7D7310CD29}" dt="2023-12-04T15:53:59.265" v="10858"/>
        <pc:sldMkLst>
          <pc:docMk/>
          <pc:sldMk cId="3617175133" sldId="27252"/>
        </pc:sldMkLst>
      </pc:sldChg>
      <pc:sldChg chg="new add del">
        <pc:chgData name="Thoren, Mark" userId="74a99d50-79cf-457f-968a-aa62ddb0fd95" providerId="ADAL" clId="{634E4378-CA37-465E-9DA7-8F7D7310CD29}" dt="2023-12-04T22:01:24.010" v="11123" actId="680"/>
        <pc:sldMkLst>
          <pc:docMk/>
          <pc:sldMk cId="106536954" sldId="27253"/>
        </pc:sldMkLst>
      </pc:sldChg>
      <pc:sldChg chg="addSp delSp modSp new mod ord">
        <pc:chgData name="Thoren, Mark" userId="74a99d50-79cf-457f-968a-aa62ddb0fd95" providerId="ADAL" clId="{634E4378-CA37-465E-9DA7-8F7D7310CD29}" dt="2023-12-07T14:43:22.788" v="25102" actId="20577"/>
        <pc:sldMkLst>
          <pc:docMk/>
          <pc:sldMk cId="2576286870" sldId="27253"/>
        </pc:sldMkLst>
      </pc:sldChg>
      <pc:sldChg chg="addSp delSp modSp new mod">
        <pc:chgData name="Thoren, Mark" userId="74a99d50-79cf-457f-968a-aa62ddb0fd95" providerId="ADAL" clId="{634E4378-CA37-465E-9DA7-8F7D7310CD29}" dt="2023-12-07T22:04:01.208" v="25262" actId="20577"/>
        <pc:sldMkLst>
          <pc:docMk/>
          <pc:sldMk cId="2678658408" sldId="27254"/>
        </pc:sldMkLst>
      </pc:sldChg>
      <pc:sldChg chg="addSp delSp modSp new mod modAnim">
        <pc:chgData name="Thoren, Mark" userId="74a99d50-79cf-457f-968a-aa62ddb0fd95" providerId="ADAL" clId="{634E4378-CA37-465E-9DA7-8F7D7310CD29}" dt="2023-12-05T03:13:29.031" v="16473"/>
        <pc:sldMkLst>
          <pc:docMk/>
          <pc:sldMk cId="670649519" sldId="27255"/>
        </pc:sldMkLst>
      </pc:sldChg>
      <pc:sldChg chg="addSp delSp modSp new mod modAnim modNotesTx">
        <pc:chgData name="Thoren, Mark" userId="74a99d50-79cf-457f-968a-aa62ddb0fd95" providerId="ADAL" clId="{634E4378-CA37-465E-9DA7-8F7D7310CD29}" dt="2023-12-07T00:41:41.499" v="24433" actId="20577"/>
        <pc:sldMkLst>
          <pc:docMk/>
          <pc:sldMk cId="1464195511" sldId="27256"/>
        </pc:sldMkLst>
      </pc:sldChg>
      <pc:sldChg chg="modSp mod modNotesTx">
        <pc:chgData name="Thoren, Mark" userId="74a99d50-79cf-457f-968a-aa62ddb0fd95" providerId="ADAL" clId="{634E4378-CA37-465E-9DA7-8F7D7310CD29}" dt="2023-12-06T23:12:33.565" v="20481" actId="20577"/>
        <pc:sldMkLst>
          <pc:docMk/>
          <pc:sldMk cId="1287753477" sldId="27257"/>
        </pc:sldMkLst>
      </pc:sldChg>
      <pc:sldChg chg="addSp delSp modSp mod modNotesTx">
        <pc:chgData name="Thoren, Mark" userId="74a99d50-79cf-457f-968a-aa62ddb0fd95" providerId="ADAL" clId="{634E4378-CA37-465E-9DA7-8F7D7310CD29}" dt="2023-12-06T23:13:16.444" v="20507" actId="20577"/>
        <pc:sldMkLst>
          <pc:docMk/>
          <pc:sldMk cId="1986537763" sldId="27259"/>
        </pc:sldMkLst>
      </pc:sldChg>
      <pc:sldChg chg="del">
        <pc:chgData name="Thoren, Mark" userId="74a99d50-79cf-457f-968a-aa62ddb0fd95" providerId="ADAL" clId="{634E4378-CA37-465E-9DA7-8F7D7310CD29}" dt="2023-12-06T23:13:24.339" v="20508" actId="47"/>
        <pc:sldMkLst>
          <pc:docMk/>
          <pc:sldMk cId="3093588143" sldId="27260"/>
        </pc:sldMkLst>
      </pc:sldChg>
      <pc:sldChg chg="addSp delSp modSp new mod ord">
        <pc:chgData name="Thoren, Mark" userId="74a99d50-79cf-457f-968a-aa62ddb0fd95" providerId="ADAL" clId="{634E4378-CA37-465E-9DA7-8F7D7310CD29}" dt="2023-12-07T14:44:00.766" v="25129" actId="20577"/>
        <pc:sldMkLst>
          <pc:docMk/>
          <pc:sldMk cId="3955174739" sldId="27260"/>
        </pc:sldMkLst>
      </pc:sldChg>
      <pc:sldChg chg="addSp delSp modSp new mod">
        <pc:chgData name="Thoren, Mark" userId="74a99d50-79cf-457f-968a-aa62ddb0fd95" providerId="ADAL" clId="{634E4378-CA37-465E-9DA7-8F7D7310CD29}" dt="2023-12-06T23:58:17.031" v="22301" actId="1076"/>
        <pc:sldMkLst>
          <pc:docMk/>
          <pc:sldMk cId="3828351330" sldId="27261"/>
        </pc:sldMkLst>
      </pc:sldChg>
      <pc:sldChg chg="addSp delSp modSp new mod modNotesTx">
        <pc:chgData name="Thoren, Mark" userId="74a99d50-79cf-457f-968a-aa62ddb0fd95" providerId="ADAL" clId="{634E4378-CA37-465E-9DA7-8F7D7310CD29}" dt="2023-12-07T00:42:40.203" v="24444" actId="1076"/>
        <pc:sldMkLst>
          <pc:docMk/>
          <pc:sldMk cId="3327995644" sldId="27262"/>
        </pc:sldMkLst>
      </pc:sldChg>
      <pc:sldChg chg="addSp delSp modSp new mod ord">
        <pc:chgData name="Thoren, Mark" userId="74a99d50-79cf-457f-968a-aa62ddb0fd95" providerId="ADAL" clId="{634E4378-CA37-465E-9DA7-8F7D7310CD29}" dt="2023-12-07T00:56:36.134" v="24949"/>
        <pc:sldMkLst>
          <pc:docMk/>
          <pc:sldMk cId="2152826450" sldId="27263"/>
        </pc:sldMkLst>
      </pc:sldChg>
      <pc:sldChg chg="modSp new mod ord">
        <pc:chgData name="Thoren, Mark" userId="74a99d50-79cf-457f-968a-aa62ddb0fd95" providerId="ADAL" clId="{634E4378-CA37-465E-9DA7-8F7D7310CD29}" dt="2023-12-07T01:13:38.662" v="25088"/>
        <pc:sldMkLst>
          <pc:docMk/>
          <pc:sldMk cId="267140208" sldId="27264"/>
        </pc:sldMkLst>
      </pc:sldChg>
      <pc:sldMasterChg chg="delSldLayout">
        <pc:chgData name="Thoren, Mark" userId="74a99d50-79cf-457f-968a-aa62ddb0fd95" providerId="ADAL" clId="{634E4378-CA37-465E-9DA7-8F7D7310CD29}" dt="2023-12-05T04:47:12.152" v="17618" actId="47"/>
        <pc:sldMasterMkLst>
          <pc:docMk/>
          <pc:sldMasterMk cId="2279805908" sldId="2147483675"/>
        </pc:sldMasterMkLst>
        <pc:sldLayoutChg chg="del">
          <pc:chgData name="Thoren, Mark" userId="74a99d50-79cf-457f-968a-aa62ddb0fd95" providerId="ADAL" clId="{634E4378-CA37-465E-9DA7-8F7D7310CD29}" dt="2023-11-07T02:40:54.574" v="32" actId="47"/>
          <pc:sldLayoutMkLst>
            <pc:docMk/>
            <pc:sldMasterMk cId="2279805908" sldId="2147483675"/>
            <pc:sldLayoutMk cId="1003103103" sldId="2147483712"/>
          </pc:sldLayoutMkLst>
        </pc:sldLayoutChg>
        <pc:sldLayoutChg chg="del">
          <pc:chgData name="Thoren, Mark" userId="74a99d50-79cf-457f-968a-aa62ddb0fd95" providerId="ADAL" clId="{634E4378-CA37-465E-9DA7-8F7D7310CD29}" dt="2023-12-05T04:47:12.152" v="17618" actId="47"/>
          <pc:sldLayoutMkLst>
            <pc:docMk/>
            <pc:sldMasterMk cId="2279805908" sldId="2147483675"/>
            <pc:sldLayoutMk cId="2841974152" sldId="2147483712"/>
          </pc:sldLayoutMkLst>
        </pc:sldLayoutChg>
        <pc:sldLayoutChg chg="del">
          <pc:chgData name="Thoren, Mark" userId="74a99d50-79cf-457f-968a-aa62ddb0fd95" providerId="ADAL" clId="{634E4378-CA37-465E-9DA7-8F7D7310CD29}" dt="2023-12-05T04:46:49.945" v="17617" actId="47"/>
          <pc:sldLayoutMkLst>
            <pc:docMk/>
            <pc:sldMasterMk cId="2279805908" sldId="2147483675"/>
            <pc:sldLayoutMk cId="3261499370" sldId="2147483713"/>
          </pc:sldLayoutMkLst>
        </pc:sldLayoutChg>
      </pc:sldMasterChg>
    </pc:docChg>
  </pc:docChgLst>
</pc:chgInfo>
</file>

<file path=ppt/comments/modernComment_7FFE64FE_614106F8.xml><?xml version="1.0" encoding="utf-8"?>
<p188:cmLst xmlns:a="http://schemas.openxmlformats.org/drawingml/2006/main" xmlns:r="http://schemas.openxmlformats.org/officeDocument/2006/relationships" xmlns:p188="http://schemas.microsoft.com/office/powerpoint/2018/8/main">
  <p188:cm id="{CE5FE762-567D-4F5C-A19A-CF9B2CEA492D}" authorId="{34E4CC41-C1AC-6452-4134-2F1BC7F42905}" created="2024-10-29T13:55:37.809">
    <ac:txMkLst xmlns:ac="http://schemas.microsoft.com/office/drawing/2013/main/command">
      <pc:docMk xmlns:pc="http://schemas.microsoft.com/office/powerpoint/2013/main/command"/>
      <pc:sldMk xmlns:pc="http://schemas.microsoft.com/office/powerpoint/2013/main/command" cId="1631651576" sldId="2147378430"/>
      <ac:spMk id="8" creationId="{3BF3A14E-1201-4CD6-B432-5C4C810258EE}"/>
      <ac:txMk cp="39" len="93">
        <ac:context len="446" hash="4110712681"/>
      </ac:txMk>
    </ac:txMkLst>
    <p188:pos x="1281238" y="1274495"/>
    <p188:txBody>
      <a:bodyPr/>
      <a:lstStyle/>
      <a:p>
        <a:r>
          <a:rPr lang="en-US"/>
          <a:t>Since we're not actually running these and don't even have access to the script, wouldn't it be more appropriate to cut out a couple of the points on this slide?</a:t>
        </a:r>
      </a:p>
    </p188:txBody>
  </p188:cm>
</p188:cmLst>
</file>

<file path=ppt/comments/modernComment_7FFFF145_C8F1AAAA.xml><?xml version="1.0" encoding="utf-8"?>
<p188:cmLst xmlns:a="http://schemas.openxmlformats.org/drawingml/2006/main" xmlns:r="http://schemas.openxmlformats.org/officeDocument/2006/relationships" xmlns:p188="http://schemas.microsoft.com/office/powerpoint/2018/8/main">
  <p188:cm id="{FCB90907-B268-45F7-B055-4F53B7D1C3BB}" authorId="{4E2C9ACC-7B91-1C78-8233-0B3E8625A31B}" created="2024-10-29T14:37:34.443">
    <pc:sldMkLst xmlns:pc="http://schemas.microsoft.com/office/powerpoint/2013/main/command">
      <pc:docMk/>
      <pc:sldMk cId="3371281066" sldId="2147479877"/>
    </pc:sldMkLst>
    <p188:txBody>
      <a:bodyPr/>
      <a:lstStyle/>
      <a:p>
        <a:r>
          <a:rPr lang="en-US"/>
          <a:t>Remove in favor of the "Also works on serial backend" slide?</a:t>
        </a:r>
      </a:p>
    </p188:txBody>
  </p188:cm>
</p188:cmLst>
</file>

<file path=ppt/comments/modernComment_FF2_7CD19E46.xml><?xml version="1.0" encoding="utf-8"?>
<p188:cmLst xmlns:a="http://schemas.openxmlformats.org/drawingml/2006/main" xmlns:r="http://schemas.openxmlformats.org/officeDocument/2006/relationships" xmlns:p188="http://schemas.microsoft.com/office/powerpoint/2018/8/main">
  <p188:cm id="{71880F90-1BD7-4354-94F8-53423E679929}" authorId="{34E4CC41-C1AC-6452-4134-2F1BC7F42905}" created="2024-10-29T14:05:17.899">
    <ac:deMkLst xmlns:ac="http://schemas.microsoft.com/office/drawing/2013/main/command">
      <pc:docMk xmlns:pc="http://schemas.microsoft.com/office/powerpoint/2013/main/command"/>
      <pc:sldMk xmlns:pc="http://schemas.microsoft.com/office/powerpoint/2013/main/command" cId="2094112326" sldId="4082"/>
      <ac:spMk id="42" creationId="{D81438E3-BFF1-E9B9-3C2F-5458F0EAC24C}"/>
    </ac:deMkLst>
    <p188:txBody>
      <a:bodyPr/>
      <a:lstStyle/>
      <a:p>
        <a:r>
          <a:rPr lang="en-US"/>
          <a:t>I think this can very well go unchanged and unnoticed by anyone, but I'll be pedantic for a moment. I'm pretty sure tinyiiod is being phsaed out and replaced with a different iiod implementation that is part of no-os (the `iio/` folder in the no-os repo), and I'd hazard a guess that the AD4080 board we have runs firmware that uses the new library. There are a handful of references to tinyiiod in this presentation, dunno if it'd be appropriate to rename them to just "iiod" or "no-os iio server" or whatnot</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6948171"/>
            <a:ext cx="4160520" cy="365760"/>
          </a:xfrm>
          <a:prstGeom prst="rect">
            <a:avLst/>
          </a:prstGeom>
        </p:spPr>
        <p:txBody>
          <a:bodyPr vert="horz" lIns="96653" tIns="48327" rIns="96653" bIns="48327" rtlCol="0" anchor="ctr"/>
          <a:lstStyle>
            <a:lvl1pPr algn="l">
              <a:defRPr sz="1200"/>
            </a:lvl1pPr>
          </a:lstStyle>
          <a:p>
            <a:endParaRPr lang="en-US" sz="1000">
              <a:solidFill>
                <a:schemeClr val="bg1">
                  <a:lumMod val="50000"/>
                </a:schemeClr>
              </a:solidFill>
              <a:latin typeface="Barlow" pitchFamily="2" charset="77"/>
              <a:cs typeface="Arial" panose="020B0604020202020204" pitchFamily="34" charset="0"/>
            </a:endParaRPr>
          </a:p>
        </p:txBody>
      </p:sp>
      <p:sp>
        <p:nvSpPr>
          <p:cNvPr id="5" name="Slide Number Placeholder 4"/>
          <p:cNvSpPr>
            <a:spLocks noGrp="1"/>
          </p:cNvSpPr>
          <p:nvPr>
            <p:ph type="sldNum" sz="quarter" idx="3"/>
          </p:nvPr>
        </p:nvSpPr>
        <p:spPr>
          <a:xfrm>
            <a:off x="9035631" y="6948171"/>
            <a:ext cx="563347" cy="365760"/>
          </a:xfrm>
          <a:prstGeom prst="rect">
            <a:avLst/>
          </a:prstGeom>
        </p:spPr>
        <p:txBody>
          <a:bodyPr vert="horz" lIns="96653" tIns="48327" rIns="96653" bIns="48327" rtlCol="0" anchor="ctr"/>
          <a:lstStyle>
            <a:lvl1pPr algn="r">
              <a:defRPr sz="1200"/>
            </a:lvl1pPr>
          </a:lstStyle>
          <a:p>
            <a:fld id="{013FF889-DBB5-E540-8E75-47BFCA628842}" type="slidenum">
              <a:rPr lang="en-US" smtClean="0">
                <a:solidFill>
                  <a:schemeClr val="bg1">
                    <a:lumMod val="50000"/>
                  </a:schemeClr>
                </a:solidFill>
                <a:latin typeface="Barlow" pitchFamily="2" charset="77"/>
                <a:cs typeface="Arial" panose="020B0604020202020204" pitchFamily="34" charset="0"/>
              </a:rPr>
              <a:t>‹#›</a:t>
            </a:fld>
            <a:endParaRPr lang="en-US">
              <a:solidFill>
                <a:schemeClr val="bg1">
                  <a:lumMod val="50000"/>
                </a:schemeClr>
              </a:solidFill>
              <a:latin typeface="Barlow" pitchFamily="2" charset="77"/>
              <a:cs typeface="Arial" panose="020B0604020202020204" pitchFamily="34" charset="0"/>
            </a:endParaRPr>
          </a:p>
        </p:txBody>
      </p:sp>
      <p:sp>
        <p:nvSpPr>
          <p:cNvPr id="6" name="Rectangle 5"/>
          <p:cNvSpPr/>
          <p:nvPr/>
        </p:nvSpPr>
        <p:spPr>
          <a:xfrm>
            <a:off x="4160521" y="6948171"/>
            <a:ext cx="4480561" cy="365760"/>
          </a:xfrm>
          <a:prstGeom prst="rect">
            <a:avLst/>
          </a:prstGeom>
        </p:spPr>
        <p:txBody>
          <a:bodyPr lIns="94851" tIns="47425" rIns="94851" bIns="47425" anchor="ctr" anchorCtr="0">
            <a:noAutofit/>
          </a:bodyPr>
          <a:lstStyle/>
          <a:p>
            <a:pPr algn="r" defTabSz="948507">
              <a:defRPr/>
            </a:pPr>
            <a:r>
              <a:rPr lang="en-US" sz="1000">
                <a:solidFill>
                  <a:srgbClr val="FFFFFF">
                    <a:lumMod val="65000"/>
                  </a:srgbClr>
                </a:solidFill>
                <a:latin typeface="Barlow" pitchFamily="2" charset="77"/>
                <a:cs typeface="Arial" panose="020B0604020202020204" pitchFamily="34" charset="0"/>
              </a:rPr>
              <a:t>Analog Devices Confidential Information</a:t>
            </a:r>
          </a:p>
        </p:txBody>
      </p:sp>
      <p:sp>
        <p:nvSpPr>
          <p:cNvPr id="7" name="Header Placeholder 1"/>
          <p:cNvSpPr>
            <a:spLocks noGrp="1"/>
          </p:cNvSpPr>
          <p:nvPr>
            <p:ph type="hdr" sz="quarter"/>
          </p:nvPr>
        </p:nvSpPr>
        <p:spPr>
          <a:xfrm>
            <a:off x="2295712" y="85465"/>
            <a:ext cx="5864633" cy="365760"/>
          </a:xfrm>
          <a:prstGeom prst="rect">
            <a:avLst/>
          </a:prstGeom>
        </p:spPr>
        <p:txBody>
          <a:bodyPr vert="horz" lIns="96653" tIns="0" rIns="96653" bIns="0" rtlCol="0" anchor="t"/>
          <a:lstStyle>
            <a:lvl1pPr algn="l">
              <a:defRPr sz="1200"/>
            </a:lvl1pPr>
          </a:lstStyle>
          <a:p>
            <a:endParaRPr lang="en-US" sz="1000">
              <a:solidFill>
                <a:schemeClr val="bg1">
                  <a:lumMod val="50000"/>
                </a:schemeClr>
              </a:solidFill>
              <a:latin typeface="Barlow" pitchFamily="2" charset="77"/>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42" y="85465"/>
            <a:ext cx="1812929" cy="421330"/>
          </a:xfrm>
          <a:prstGeom prst="rect">
            <a:avLst/>
          </a:prstGeom>
          <a:noFill/>
          <a:ln>
            <a:noFill/>
          </a:ln>
        </p:spPr>
      </p:pic>
      <p:sp>
        <p:nvSpPr>
          <p:cNvPr id="2" name="Date Placeholder 1">
            <a:extLst>
              <a:ext uri="{FF2B5EF4-FFF2-40B4-BE49-F238E27FC236}">
                <a16:creationId xmlns:a16="http://schemas.microsoft.com/office/drawing/2014/main" id="{45A4C274-FC20-274E-ABAE-1B6BD23BAFA2}"/>
              </a:ext>
            </a:extLst>
          </p:cNvPr>
          <p:cNvSpPr>
            <a:spLocks noGrp="1"/>
          </p:cNvSpPr>
          <p:nvPr>
            <p:ph type="dt" sz="quarter" idx="1"/>
          </p:nvPr>
        </p:nvSpPr>
        <p:spPr>
          <a:xfrm>
            <a:off x="5437638" y="1"/>
            <a:ext cx="4161390" cy="367259"/>
          </a:xfrm>
          <a:prstGeom prst="rect">
            <a:avLst/>
          </a:prstGeom>
        </p:spPr>
        <p:txBody>
          <a:bodyPr vert="horz" lIns="94851" tIns="47425" rIns="94851" bIns="47425" rtlCol="0"/>
          <a:lstStyle>
            <a:lvl1pPr algn="r">
              <a:defRPr sz="1200"/>
            </a:lvl1pPr>
          </a:lstStyle>
          <a:p>
            <a:fld id="{E37C9AD1-494E-6A4E-8F5F-425D5063F09E}" type="datetimeFigureOut">
              <a:rPr lang="en-US" smtClean="0"/>
              <a:t>11/26/2024</a:t>
            </a:fld>
            <a:endParaRPr lang="en-US"/>
          </a:p>
        </p:txBody>
      </p:sp>
    </p:spTree>
    <p:extLst>
      <p:ext uri="{BB962C8B-B14F-4D97-AF65-F5344CB8AC3E}">
        <p14:creationId xmlns:p14="http://schemas.microsoft.com/office/powerpoint/2010/main" val="49313465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4T23:50:28.0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0 107,'51'0,"-3"-2,1 3,0 1,-1 3,80 18,25 7,-58-14,-46-9,1-3,0-2,66-5,-10 1,3063 2,-3136 1,44 8,25 2,974-9,-525-4,-453 2,356-13,-176 3,3-1,32-13,151-18,348-16,-436 46,-62 4,283-17,147 18,-422 9,459-2,-763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02.431"/>
    </inkml:context>
    <inkml:brush xml:id="br0">
      <inkml:brushProperty name="width" value="0.05" units="cm"/>
      <inkml:brushProperty name="height" value="0.05" units="cm"/>
    </inkml:brush>
  </inkml:definitions>
  <inkml:trace contextRef="#ctx0" brushRef="#br0">1 0 24575,'3'2'0,"-1"-1"0,1 1 0,-1-1 0,1 1 0,-1 0 0,0 0 0,1 0 0,-1 0 0,0 0 0,0 1 0,-1-1 0,1 0 0,0 1 0,-1 0 0,0-1 0,2 5 0,2 2 0,141 229 0,-146-237 0,1 1 0,0-1 0,-1 0 0,1 1 0,0-1 0,0 0 0,0 0 0,0 1 0,0-1 0,0 0 0,0 0 0,1 0 0,-1 0 0,0 0 0,0-1 0,1 1 0,1 1 0,-2-3 0,-1 1 0,1 0 0,-1 0 0,1-1 0,-1 1 0,1 0 0,-1-1 0,1 1 0,-1-1 0,1 1 0,-1-1 0,1 1 0,-1-1 0,0 1 0,1-1 0,-1 1 0,0-1 0,0 1 0,1-1 0,-1 0 0,0 1 0,0-1 0,0 1 0,0-1 0,0 0 0,1 1 0,-1-2 0,2-60 0,-3 55 0,-1-121-1365,2 107-5461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05.379"/>
    </inkml:context>
    <inkml:brush xml:id="br0">
      <inkml:brushProperty name="width" value="0.05" units="cm"/>
      <inkml:brushProperty name="height" value="0.05" units="cm"/>
    </inkml:brush>
  </inkml:definitions>
  <inkml:trace contextRef="#ctx0" brushRef="#br0">28 1 24575,'-13'189'0,"1"7"0,10-45 0,5 128 0,6-231-1365,-3-28-5461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06.796"/>
    </inkml:context>
    <inkml:brush xml:id="br0">
      <inkml:brushProperty name="width" value="0.05" units="cm"/>
      <inkml:brushProperty name="height" value="0.05" units="cm"/>
    </inkml:brush>
  </inkml:definitions>
  <inkml:trace contextRef="#ctx0" brushRef="#br0">0 1 24575,'2'10'0,"0"1"0,0-1 0,1 0 0,6 17 0,0-2 0,-6-14 0,2 8 0,0 0 0,2 0 0,0 0 0,1-1 0,0 0 0,2-1 0,0 0 0,15 18 0,-25-34 0,1-1 0,0 1 0,0 0 0,0-1 0,0 1 0,0-1 0,0 1 0,0-1 0,0 1 0,0-1 0,0 0 0,0 1 0,1-1 0,-1 0 0,0 0 0,0 0 0,0 0 0,0 0 0,0 0 0,0 0 0,0-1 0,1 1 0,-1 0 0,0 0 0,0-1 0,0 1 0,0-1 0,0 1 0,0-1 0,0 1 0,0-1 0,0 0 0,-1 1 0,1-1 0,0 0 0,0 0 0,-1 0 0,1 0 0,0 0 0,-1 0 0,1 1 0,-1-1 0,2-2 0,29-53 0,-26 45 0,2-4-88,6-12 198,30-44-1,-37 63-258,1 0-1,-1 0 0,2 1 1,-1 0-1,1 0 1,0 0-1,0 1 0,0 1 1,11-6-1,-3 3-6676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5"/>
    </inkml:context>
    <inkml:brush xml:id="br0">
      <inkml:brushProperty name="width" value="0.05" units="cm"/>
      <inkml:brushProperty name="height" value="0.05" units="cm"/>
    </inkml:brush>
  </inkml:definitions>
  <inkml:trace contextRef="#ctx0" brushRef="#br0">45 1 24575,'-16'89'0,"10"7"0,-8 60 0,8-98 0,3 0 0,5 72 0,1-26 0,-1-85-112,1 0 0,0 0 0,2 0 0,0-1 0,1 0-1,12 26 1,-13-32-468,0 0-6246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6"/>
    </inkml:context>
    <inkml:brush xml:id="br0">
      <inkml:brushProperty name="width" value="0.05" units="cm"/>
      <inkml:brushProperty name="height" value="0.05" units="cm"/>
    </inkml:brush>
  </inkml:definitions>
  <inkml:trace contextRef="#ctx0" brushRef="#br0">1 0 24575,'3'0'0,"1"4"0,0 3 0,-1 5 0,0 7 0,-2 4 0,0 0 0,-1 1 0,0-1 0,0-4-8191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7"/>
    </inkml:context>
    <inkml:brush xml:id="br0">
      <inkml:brushProperty name="width" value="0.05" units="cm"/>
      <inkml:brushProperty name="height" value="0.05" units="cm"/>
    </inkml:brush>
  </inkml:definitions>
  <inkml:trace contextRef="#ctx0" brushRef="#br0">0 1 24575,'0'3'0,"0"5"0,0 4 0,0 3 0,0 3 0,0 1 0,0 1 0,4 1 0,0 0 0,1-1 0,1-3 0,1-1 0,-1-4-8191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8"/>
    </inkml:context>
    <inkml:brush xml:id="br0">
      <inkml:brushProperty name="width" value="0.05" units="cm"/>
      <inkml:brushProperty name="height" value="0.05" units="cm"/>
    </inkml:brush>
  </inkml:definitions>
  <inkml:trace contextRef="#ctx0" brushRef="#br0">140 983 24575,'-3'-22'0,"0"0"0,-1 1 0,-1-1 0,-1 1 0,-1 0 0,-14-28 0,-9-34 0,18 40 0,1 1 0,-8-86 0,16 99 0,-13-259 0,17 263-273,1-1 0,1 0 0,1 1 0,14-48 0,-12 56-6553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9"/>
    </inkml:context>
    <inkml:brush xml:id="br0">
      <inkml:brushProperty name="width" value="0.05" units="cm"/>
      <inkml:brushProperty name="height" value="0.05" units="cm"/>
    </inkml:brush>
  </inkml:definitions>
  <inkml:trace contextRef="#ctx0" brushRef="#br0">3068 2900 24575,'-2'6'0,"0"0"0,0 0 0,-1 0 0,0-1 0,0 1 0,-1 0 0,0-1 0,0 0 0,-6 6 0,-4 7 0,-6 9 0,0-2 0,-3 0 0,0-1 0,-2 0 0,-1-2 0,-1-1 0,-45 28 0,49-38 0,-2 0 0,0-2 0,0 0 0,-1-1 0,-28 6 0,-25 7 0,38-8 0,-236 65 0,214-63 0,-1-2 0,-95 10 0,152-23 0,0 0 0,1 0 0,-1 0 0,0-1 0,1 0 0,-1 0 0,1 0 0,-1-1 0,1 1 0,0-1 0,0 0 0,-11-6 0,-2-1 0,2-2 0,-27-18 0,8 3 0,-97-75 0,26 16 0,81 65 0,1 0 0,2-1 0,0-1 0,2-1 0,1-1 0,1 0 0,2-1 0,1 0 0,2-1 0,-19-50 0,4-12 0,6-1 0,-10-95 0,-15-63 0,24 158 0,-5 0 0,-54-106 0,49 130 0,-5 1 0,-76-93 0,98 137 0,-1 1 0,-1 2 0,-1-1 0,0 1 0,-2 1 0,0 1 0,-30-15 0,20 9 0,2 0 0,0-1 0,-45-47 0,28 26 0,18 18 0,-138-136 0,157 149 0,1 0 0,1-1 0,0-1 0,1 1 0,1 0 0,-5-20 0,2 0 0,-6-52 0,10 55 0,3 23 0,1-1 0,0 0 0,0 0 0,1 0 0,0 1 0,1-1 0,2-10 0,26-64 0,-20 59 0,-1 1 0,-1-1 0,-1 1 0,3-38 0,1-23 0,-1-7 0,-9 75 7,-1 1 0,-1 0-1,-1 0 1,-1-1-1,0 2 1,-1-1 0,-13-23-1,-3 3-161,-42-49-1,18 26-951,38 47-5719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72"/>
    </inkml:context>
    <inkml:brush xml:id="br0">
      <inkml:brushProperty name="width" value="0.05" units="cm"/>
      <inkml:brushProperty name="height" value="0.05" units="cm"/>
    </inkml:brush>
  </inkml:definitions>
  <inkml:trace contextRef="#ctx0" brushRef="#br0">28 1 24575,'-13'189'0,"1"7"0,10-45 0,5 128 0,6-231-1365,-3-28-5461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73"/>
    </inkml:context>
    <inkml:brush xml:id="br0">
      <inkml:brushProperty name="width" value="0.05" units="cm"/>
      <inkml:brushProperty name="height" value="0.05" units="cm"/>
    </inkml:brush>
  </inkml:definitions>
  <inkml:trace contextRef="#ctx0" brushRef="#br0">0 1 24575,'2'10'0,"0"1"0,0-1 0,1 0 0,6 17 0,0-2 0,-6-14 0,2 8 0,0 0 0,2 0 0,0 0 0,1-1 0,0 0 0,2-1 0,0 0 0,15 18 0,-25-34 0,1-1 0,0 1 0,0 0 0,0-1 0,0 1 0,0-1 0,0 1 0,0-1 0,0 1 0,0-1 0,0 0 0,0 1 0,1-1 0,-1 0 0,0 0 0,0 0 0,0 0 0,0 0 0,0 0 0,0 0 0,0-1 0,1 1 0,-1 0 0,0 0 0,0-1 0,0 1 0,0-1 0,0 1 0,0-1 0,0 1 0,0-1 0,0 0 0,-1 1 0,1-1 0,0 0 0,0 0 0,-1 0 0,1 0 0,0 0 0,-1 0 0,1 1 0,-1-1 0,2-2 0,29-53 0,-26 45 0,2-4-88,6-12 198,30-44-1,-37 63-258,1 0-1,-1 0 0,2 1 1,-1 0-1,1 0 1,0 0-1,0 1 0,0 1 1,11-6-1,-3 3-6676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4T23:50:39.1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84,'829'0,"-806"1,0 1,24 5,45 4,134-13,152 4,-280 8,44 2,892-13,-993 2,41 8,35 2,685-10,-387-2,-252-10,3 0,-84 12,-6 0,149-15,-162 7,121 4,-113 4,78-9,218-9,-87 9,196-18,-280 16,158-3,-1 2,1 1,2106 10,-2442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21:55.926"/>
    </inkml:context>
    <inkml:brush xml:id="br0">
      <inkml:brushProperty name="width" value="0.05" units="cm"/>
      <inkml:brushProperty name="height" value="0.05" units="cm"/>
    </inkml:brush>
  </inkml:definitions>
  <inkml:trace contextRef="#ctx0" brushRef="#br0">7782 244 24575,'-256'13'0,"-1"0"0,177-12 0,0-3 0,1-4 0,-100-20 0,113 11 0,-505-101 0,313 80 0,-389-6 0,574 42 0,-65-1 0,-1 6 0,-196 33 0,-181 90 0,354-84 0,155-43 0,-18 7 0,1-2 0,-1-1 0,0-2 0,-40 2 0,18-6 0,0-3 0,0-1 0,0-3 0,0-1 0,1-3 0,1-2 0,-65-28 0,22 3 0,-148-56 0,202 85 0,1 1 0,-1 2 0,-1 1 0,1 2 0,-49-1 0,32 6 0,1 1 0,-1 3 0,1 2 0,-87 24 0,-83 43 0,-161 43 0,333-106 0,-1-2 0,0-3 0,-80 1 0,16-9 0,-197 4 0,216 9 0,60-5 0,-59 1 0,67-7 0,-45-1 0,0 2 0,0 4 0,-101 19 0,-96 20 0,70-7-1365,172-33-5461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22:01.892"/>
    </inkml:context>
    <inkml:brush xml:id="br0">
      <inkml:brushProperty name="width" value="0.05" units="cm"/>
      <inkml:brushProperty name="height" value="0.05" units="cm"/>
    </inkml:brush>
  </inkml:definitions>
  <inkml:trace contextRef="#ctx0" brushRef="#br0">17226 3430 24575,'-7'0'0,"1"0"0,-1 0 0,1 0 0,-1 1 0,0 0 0,1 1 0,-1 0 0,1 0 0,-9 4 0,12-4 0,-1 0 0,1 1 0,0-1 0,0 1 0,0 0 0,0 0 0,0 1 0,1-1 0,-1 0 0,1 1 0,0-1 0,0 1 0,0 0 0,1 0 0,-1 0 0,0 4 0,-2 3 0,-1-1 0,-1 1 0,1-1 0,-2 0 0,1 0 0,-1-1 0,-10 10 0,-60 56 0,24-33 0,-91 55 0,59-43 0,-20 16 0,-467 336 0,570-405 0,-74 61 0,-122 75 0,188-130 0,-452 244 0,-443 160 0,879-400 0,2 0 0,1 0 0,-43 29 0,59-35 0,1 0 0,0 0 0,1 1 0,-1 0 0,1 0 0,0 0 0,0 1 0,1-1 0,0 1 0,0 0 0,0 0 0,1 1 0,-4 13 0,-39 147 0,-90 215 0,102-304 0,-4-2 0,-3-2 0,-3-1 0,-95 117 0,66-104 0,-4-4 0,-126 105 0,60-76 0,-267 160 0,148-111 0,-174 91 0,365-219 0,-2-3 0,-2-3 0,0-3 0,-2-4 0,-152 20 0,-713 3 0,627-36 0,-154-7 0,372-6 0,0-4 0,-171-41 0,-273-56 0,252 57 0,232 34 0,0-2 0,1-3 0,1-1 0,-85-51 0,15 10 0,-286-141 0,-127-59 0,217 124 0,-175-86 0,419 182 0,3-3 0,2-3 0,2-3 0,2-3 0,3-4 0,3-1 0,2-4 0,3-2 0,-77-117 0,110 140 0,1-1 0,3-2 0,2 0 0,-18-66 0,-10-29 0,-43-116 0,-21-55 0,-42-91 0,-27-69 0,-42 15 0,-105-91 0,192 325 0,8 18 0,-73-124 0,117 194 0,-6 3 0,-5 4 0,-6 5 0,-5 4 0,-5 5 0,-5 4 0,-5 6 0,-4 5 0,-161-99 0,-1099-612 0,1327 780 0,-73-33 0,113 56 0,-1 1 0,0 1 0,0 0 0,-1 2 0,-32-4 0,-59-5 0,67 6 0,-49-1 0,40 6 0,0 3 0,0 1 0,1 3 0,-83 19 0,103-19-91,1-1 0,-1-1 1,0-2-1,-55-3 0,51 1-820,14-1-5915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32:14.086"/>
    </inkml:context>
    <inkml:brush xml:id="br0">
      <inkml:brushProperty name="width" value="0.05" units="cm"/>
      <inkml:brushProperty name="height" value="0.05" units="cm"/>
    </inkml:brush>
  </inkml:definitions>
  <inkml:trace contextRef="#ctx0" brushRef="#br0">28 1 24575,'-13'189'0,"1"7"0,10-45 0,5 128 0,6-231-1365,-3-28-5461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32:14.087"/>
    </inkml:context>
    <inkml:brush xml:id="br0">
      <inkml:brushProperty name="width" value="0.05" units="cm"/>
      <inkml:brushProperty name="height" value="0.05" units="cm"/>
    </inkml:brush>
  </inkml:definitions>
  <inkml:trace contextRef="#ctx0" brushRef="#br0">0 1 24575,'2'10'0,"0"1"0,0-1 0,1 0 0,6 17 0,0-2 0,-6-14 0,2 8 0,0 0 0,2 0 0,0 0 0,1-1 0,0 0 0,2-1 0,0 0 0,15 18 0,-25-34 0,1-1 0,0 1 0,0 0 0,0-1 0,0 1 0,0-1 0,0 1 0,0-1 0,0 1 0,0-1 0,0 0 0,0 1 0,1-1 0,-1 0 0,0 0 0,0 0 0,0 0 0,0 0 0,0 0 0,0 0 0,0-1 0,1 1 0,-1 0 0,0 0 0,0-1 0,0 1 0,0-1 0,0 1 0,0-1 0,0 1 0,0-1 0,0 0 0,-1 1 0,1-1 0,0 0 0,0 0 0,-1 0 0,1 0 0,0 0 0,-1 0 0,1 1 0,-1-1 0,2-2 0,29-53 0,-26 45 0,2-4-88,6-12 198,30-44-1,-37 63-258,1 0-1,-1 0 0,2 1 1,-1 0-1,1 0 1,0 0-1,0 1 0,0 1 1,11-6-1,-3 3-6676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32:36.239"/>
    </inkml:context>
    <inkml:brush xml:id="br0">
      <inkml:brushProperty name="width" value="0.05" units="cm"/>
      <inkml:brushProperty name="height" value="0.05" units="cm"/>
      <inkml:brushProperty name="color" value="#E71224"/>
    </inkml:brush>
  </inkml:definitions>
  <inkml:trace contextRef="#ctx0" brushRef="#br0">1 1028 24575,'6'-1'0,"0"-1"0,0 0 0,-1 0 0,1-1 0,0 0 0,-1 0 0,1 0 0,4-5 0,7-2 0,85-54 0,-3-6 0,89-81 0,-116 93 0,59-63 0,-31 27 0,-90 86 0,401-326 0,-305 258 0,-92 68-1365,-1 2-5461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32:37.239"/>
    </inkml:context>
    <inkml:brush xml:id="br0">
      <inkml:brushProperty name="width" value="0.05" units="cm"/>
      <inkml:brushProperty name="height" value="0.05" units="cm"/>
      <inkml:brushProperty name="color" value="#E71224"/>
    </inkml:brush>
  </inkml:definitions>
  <inkml:trace contextRef="#ctx0" brushRef="#br0">0 1 24575,'13'0'0,"0"2"0,0-1 0,0 1 0,0 1 0,-1 1 0,1-1 0,-1 2 0,0 0 0,11 6 0,14 11 0,48 36 0,-48-32 0,258 198 0,94 62 0,-334-250 0,-1 1 0,-2 3 0,-2 3 0,74 80 0,-13 0 0,167 146 0,-90-110-1365,-174-147-5461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32:38.882"/>
    </inkml:context>
    <inkml:brush xml:id="br0">
      <inkml:brushProperty name="width" value="0.05" units="cm"/>
      <inkml:brushProperty name="height" value="0.05" units="cm"/>
      <inkml:brushProperty name="color" value="#E71224"/>
    </inkml:brush>
  </inkml:definitions>
  <inkml:trace contextRef="#ctx0" brushRef="#br0">0 871 24575,'3'-1'0,"0"1"0,-1-1 0,1 0 0,0 1 0,-1-1 0,1-1 0,-1 1 0,1 0 0,-1-1 0,0 1 0,0-1 0,1 0 0,-1 1 0,0-1 0,-1 0 0,4-4 0,28-40 0,-25 33 0,76-107 0,4 4 0,186-188 0,-41 82 0,-221 210-1365,-3 0-5461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32:39.909"/>
    </inkml:context>
    <inkml:brush xml:id="br0">
      <inkml:brushProperty name="width" value="0.05" units="cm"/>
      <inkml:brushProperty name="height" value="0.05" units="cm"/>
      <inkml:brushProperty name="color" value="#E71224"/>
    </inkml:brush>
  </inkml:definitions>
  <inkml:trace contextRef="#ctx0" brushRef="#br0">121 0 24575,'-1'1'0,"-1"-1"0,1 0 0,0 1 0,-1-1 0,1 1 0,0 0 0,0-1 0,-1 1 0,1 0 0,0 0 0,0 0 0,0 0 0,0 0 0,0 0 0,0 0 0,0 0 0,0 0 0,1 0 0,-1 0 0,0 1 0,1-1 0,-1 0 0,0 3 0,-11 32 0,12-35 0,-6 35 0,1 1 0,0 64 0,-2 13 0,-14 59 0,-17 160 0,37-293 0,1 0 0,1 0 0,3 0 0,10 50 0,50 148 0,-48-186 0,-2-1-95,-12-36-20,1 0-1,1-1 1,1 1-1,0-1 1,1 0-1,0 0 1,1 0-1,1-1 1,0 0-1,11 13 1,-8-16-6711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5"/>
    </inkml:context>
    <inkml:brush xml:id="br0">
      <inkml:brushProperty name="width" value="0.05" units="cm"/>
      <inkml:brushProperty name="height" value="0.05" units="cm"/>
    </inkml:brush>
  </inkml:definitions>
  <inkml:trace contextRef="#ctx0" brushRef="#br0">45 1 24575,'-16'89'0,"10"7"0,-8 60 0,8-98 0,3 0 0,5 72 0,1-26 0,-1-85-112,1 0 0,0 0 0,2 0 0,0-1 0,1 0-1,12 26 1,-13-32-468,0 0-6246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6"/>
    </inkml:context>
    <inkml:brush xml:id="br0">
      <inkml:brushProperty name="width" value="0.05" units="cm"/>
      <inkml:brushProperty name="height" value="0.05" units="cm"/>
    </inkml:brush>
  </inkml:definitions>
  <inkml:trace contextRef="#ctx0" brushRef="#br0">1 0 24575,'3'0'0,"1"4"0,0 3 0,-1 5 0,0 7 0,-2 4 0,0 0 0,-1 1 0,0-1 0,0-4-8191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4T23:50:43.4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1 124,'165'2,"276"39,-281-20,164 0,163-21,-208-3,1024 3,-1031-20,9-1,-105 15,182-31,-293 29,366-33,-149 17,603-5,-866 29,480-20,766 21,-1011 19,-121-20,206 12,-87-2,1 1,-110-1,169-9,-131-4,2754 3,-2918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7"/>
    </inkml:context>
    <inkml:brush xml:id="br0">
      <inkml:brushProperty name="width" value="0.05" units="cm"/>
      <inkml:brushProperty name="height" value="0.05" units="cm"/>
    </inkml:brush>
  </inkml:definitions>
  <inkml:trace contextRef="#ctx0" brushRef="#br0">0 1 24575,'0'3'0,"0"5"0,0 4 0,0 3 0,0 3 0,0 1 0,0 1 0,4 1 0,0 0 0,1-1 0,1-3 0,1-1 0,-1-4-8191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8"/>
    </inkml:context>
    <inkml:brush xml:id="br0">
      <inkml:brushProperty name="width" value="0.05" units="cm"/>
      <inkml:brushProperty name="height" value="0.05" units="cm"/>
    </inkml:brush>
  </inkml:definitions>
  <inkml:trace contextRef="#ctx0" brushRef="#br0">140 983 24575,'-3'-22'0,"0"0"0,-1 1 0,-1-1 0,-1 1 0,-1 0 0,-14-28 0,-9-34 0,18 40 0,1 1 0,-8-86 0,16 99 0,-13-259 0,17 263-273,1-1 0,1 0 0,1 1 0,14-48 0,-12 56-6553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69"/>
    </inkml:context>
    <inkml:brush xml:id="br0">
      <inkml:brushProperty name="width" value="0.05" units="cm"/>
      <inkml:brushProperty name="height" value="0.05" units="cm"/>
    </inkml:brush>
  </inkml:definitions>
  <inkml:trace contextRef="#ctx0" brushRef="#br0">3068 2900 24575,'-2'6'0,"0"0"0,0 0 0,-1 0 0,0-1 0,0 1 0,-1 0 0,0-1 0,0 0 0,-6 6 0,-4 7 0,-6 9 0,0-2 0,-3 0 0,0-1 0,-2 0 0,-1-2 0,-1-1 0,-45 28 0,49-38 0,-2 0 0,0-2 0,0 0 0,-1-1 0,-28 6 0,-25 7 0,38-8 0,-236 65 0,214-63 0,-1-2 0,-95 10 0,152-23 0,0 0 0,1 0 0,-1 0 0,0-1 0,1 0 0,-1 0 0,1 0 0,-1-1 0,1 1 0,0-1 0,0 0 0,-11-6 0,-2-1 0,2-2 0,-27-18 0,8 3 0,-97-75 0,26 16 0,81 65 0,1 0 0,2-1 0,0-1 0,2-1 0,1-1 0,1 0 0,2-1 0,1 0 0,2-1 0,-19-50 0,4-12 0,6-1 0,-10-95 0,-15-63 0,24 158 0,-5 0 0,-54-106 0,49 130 0,-5 1 0,-76-93 0,98 137 0,-1 1 0,-1 2 0,-1-1 0,0 1 0,-2 1 0,0 1 0,-30-15 0,20 9 0,2 0 0,0-1 0,-45-47 0,28 26 0,18 18 0,-138-136 0,157 149 0,1 0 0,1-1 0,0-1 0,1 1 0,1 0 0,-5-20 0,2 0 0,-6-52 0,10 55 0,3 23 0,1-1 0,0 0 0,0 0 0,1 0 0,0 1 0,1-1 0,2-10 0,26-64 0,-20 59 0,-1 1 0,-1-1 0,-1 1 0,3-38 0,1-23 0,-1-7 0,-9 75 7,-1 1 0,-1 0-1,-1 0 1,-1-1-1,0 2 1,-1-1 0,-13-23-1,-3 3-161,-42-49-1,18 26-951,38 47-5719</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72"/>
    </inkml:context>
    <inkml:brush xml:id="br0">
      <inkml:brushProperty name="width" value="0.05" units="cm"/>
      <inkml:brushProperty name="height" value="0.05" units="cm"/>
    </inkml:brush>
  </inkml:definitions>
  <inkml:trace contextRef="#ctx0" brushRef="#br0">28 1 24575,'-13'189'0,"1"7"0,10-45 0,5 128 0,6-231-1365,-3-28-5461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39.473"/>
    </inkml:context>
    <inkml:brush xml:id="br0">
      <inkml:brushProperty name="width" value="0.05" units="cm"/>
      <inkml:brushProperty name="height" value="0.05" units="cm"/>
    </inkml:brush>
  </inkml:definitions>
  <inkml:trace contextRef="#ctx0" brushRef="#br0">0 1 24575,'2'11'0,"0"-1"0,0 0 0,1 1 0,6 15 0,0-1 0,-6-14 0,2 9 0,0-1 0,2-1 0,0 1 0,1-1 0,0 0 0,2-1 0,0 0 0,15 18 0,-25-34 0,1 0 0,0-1 0,0 1 0,0-1 0,0 1 0,0 0 0,0-1 0,0 0 0,0 1 0,0-1 0,0 0 0,0 1 0,1-1 0,-1 0 0,0 0 0,0 0 0,0 0 0,0 0 0,0 0 0,0 0 0,0 0 0,1-1 0,-1 1 0,0 0 0,0-1 0,0 1 0,0-1 0,0 1 0,0-1 0,0 1 0,0-1 0,0 0 0,-1 1 0,1-1 0,0 0 0,0 0 0,-1 0 0,1 1 0,0-1 0,-1 0 0,1 0 0,-1 0 0,2-2 0,29-53 0,-26 45 0,2-4-88,6-12 198,30-44-1,-37 63-258,1 0-1,-1 0 0,2 1 1,-1 0-1,1 0 1,0 1-1,0 0 0,0 0 1,11-5-1,-3 3-6676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21:55.926"/>
    </inkml:context>
    <inkml:brush xml:id="br0">
      <inkml:brushProperty name="width" value="0.05" units="cm"/>
      <inkml:brushProperty name="height" value="0.05" units="cm"/>
    </inkml:brush>
  </inkml:definitions>
  <inkml:trace contextRef="#ctx0" brushRef="#br0">7782 244 24575,'-256'13'0,"-1"0"0,177-12 0,0-3 0,1-4 0,-100-20 0,113 11 0,-505-101 0,313 80 0,-389-6 0,574 42 0,-65-1 0,-1 6 0,-196 33 0,-181 90 0,354-84 0,155-43 0,-18 7 0,1-2 0,-1-1 0,0-2 0,-40 2 0,18-6 0,0-3 0,0-1 0,0-3 0,0-1 0,1-3 0,1-2 0,-65-28 0,22 3 0,-148-56 0,202 85 0,1 1 0,-1 2 0,-1 1 0,1 2 0,-49-1 0,32 6 0,1 1 0,-1 3 0,1 2 0,-87 24 0,-83 43 0,-161 43 0,333-106 0,-1-2 0,0-3 0,-80 1 0,16-9 0,-197 4 0,216 9 0,60-5 0,-59 1 0,67-7 0,-45-1 0,0 2 0,0 4 0,-101 19 0,-96 20 0,70-7-1365,172-33-5461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32:14.086"/>
    </inkml:context>
    <inkml:brush xml:id="br0">
      <inkml:brushProperty name="width" value="0.05" units="cm"/>
      <inkml:brushProperty name="height" value="0.05" units="cm"/>
    </inkml:brush>
  </inkml:definitions>
  <inkml:trace contextRef="#ctx0" brushRef="#br0">28 1 24575,'-13'189'0,"1"7"0,10-45 0,5 128 0,6-231-1365,-3-28-5461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32:14.087"/>
    </inkml:context>
    <inkml:brush xml:id="br0">
      <inkml:brushProperty name="width" value="0.05" units="cm"/>
      <inkml:brushProperty name="height" value="0.05" units="cm"/>
    </inkml:brush>
  </inkml:definitions>
  <inkml:trace contextRef="#ctx0" brushRef="#br0">0 1 24575,'2'11'0,"0"-1"0,0 0 0,1 1 0,6 15 0,0-1 0,-6-14 0,2 9 0,0-1 0,2-1 0,0 1 0,1-1 0,0 0 0,2-1 0,0 0 0,15 18 0,-25-34 0,1 0 0,0-1 0,0 1 0,0-1 0,0 1 0,0 0 0,0-1 0,0 0 0,0 1 0,0-1 0,0 0 0,0 1 0,1-1 0,-1 0 0,0 0 0,0 0 0,0 0 0,0 0 0,0 0 0,0 0 0,0 0 0,1-1 0,-1 1 0,0 0 0,0-1 0,0 1 0,0-1 0,0 1 0,0-1 0,0 1 0,0-1 0,0 0 0,-1 1 0,1-1 0,0 0 0,0 0 0,-1 0 0,1 1 0,0-1 0,-1 0 0,1 0 0,-1 0 0,2-2 0,29-53 0,-26 45 0,2-4-88,6-12 198,30-44-1,-37 63-258,1 0-1,-1 0 0,2 1 1,-1 0-1,1 0 1,0 1-1,0 0 0,0 0 1,11-5-1,-3 3-6676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43:58.240"/>
    </inkml:context>
    <inkml:brush xml:id="br0">
      <inkml:brushProperty name="width" value="0.05" units="cm"/>
      <inkml:brushProperty name="height" value="0.05" units="cm"/>
    </inkml:brush>
  </inkml:definitions>
  <inkml:trace contextRef="#ctx0" brushRef="#br0">1350 3443 24575,'2'-162'0,"-5"-175"0,-4 255 0,-4 1 0,-38-138 0,12 88 0,-74-168 0,78 223 0,-149-308 0,19 50 0,61 114 0,-130-288 0,81 243 0,140 246 0,-26-39 0,-2 1 0,-2 2 0,-78-81 0,107 126-1365,0 1-5461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44:00.105"/>
    </inkml:context>
    <inkml:brush xml:id="br0">
      <inkml:brushProperty name="width" value="0.05" units="cm"/>
      <inkml:brushProperty name="height" value="0.05" units="cm"/>
    </inkml:brush>
  </inkml:definitions>
  <inkml:trace contextRef="#ctx0" brushRef="#br0">84 315 24575,'0'-26'0,"-1"0"0,-1 0 0,-6-25 0,5 39 0,0 1 0,0 0 0,-2 0 0,1 1 0,-1-1 0,-1 1 0,1 0 0,-2 0 0,-8-10 0,14 19 0,-1 0 0,1-1 0,0 1 0,0 0 0,-1-1 0,1 1 0,0-1 0,0 1 0,1-1 0,-1 1 0,0-1 0,0 1 0,1-1 0,-1 0 0,1 0 0,-1 1 0,1-1 0,0 0 0,0 0 0,0 0 0,0 1 0,0-1 0,0 0 0,0 0 0,1 1 0,-1-1 0,1 0 0,0-2 0,1 2 0,1 0 0,-1 0 0,0 0 0,1 1 0,-1-1 0,1 1 0,-1-1 0,1 1 0,0 0 0,0 0 0,-1 0 0,1 1 0,0-1 0,0 1 0,0-1 0,0 1 0,3 0 0,93 1-1365,-77-1-5461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9T21:30:41.872"/>
    </inkml:context>
    <inkml:brush xml:id="br0">
      <inkml:brushProperty name="width" value="0.05" units="cm"/>
      <inkml:brushProperty name="height" value="0.05" units="cm"/>
    </inkml:brush>
  </inkml:definitions>
  <inkml:trace contextRef="#ctx0" brushRef="#br0">45 1 24575,'-16'89'0,"10"7"0,-8 60 0,8-98 0,3 0 0,5 72 0,1-26 0,-1-85-112,1 0 0,0 0 0,2 0 0,0-1 0,1 0-1,12 26 1,-13-32-468,0 0-6246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44:03.046"/>
    </inkml:context>
    <inkml:brush xml:id="br0">
      <inkml:brushProperty name="width" value="0.05" units="cm"/>
      <inkml:brushProperty name="height" value="0.05" units="cm"/>
    </inkml:brush>
  </inkml:definitions>
  <inkml:trace contextRef="#ctx0" brushRef="#br0">664 0 24575,'2'78'0,"0"-43"0,-1 0 0,-2 1 0,-8 45 0,5-64 0,-1-1 0,-1 0 0,-1-1 0,0 1 0,-1-1 0,0-1 0,-1 0 0,-14 16 0,-10 11 0,-51 47 0,69-76 0,0-1 0,-1 0 0,0-1 0,-24 12 0,-20 11 0,48-27 0,0-1 0,-1 0 0,1-1 0,-1-1 0,0 0 0,0-1 0,0 0 0,0-1 0,-1 0 0,1-1 0,-19-3 0,10 2 0,0 2 0,-39 4 0,60-5 0,1 1 0,-1-1 0,0 0 0,0 0 0,1 0 0,-1 1 0,0-1 0,0 0 0,0 0 0,1 0 0,-1 0 0,0 0 0,0 0 0,0 0 0,1-1 0,-1 1 0,0 0 0,0 0 0,1-1 0,-1 1 0,0 0 0,0-1 0,1 1 0,-1 0 0,0-1 0,1 1 0,-1-1 0,1 0 0,-1 1 0,1-1 0,-1 1 0,0-2 0,1 0 0,-1 0 0,1 0 0,0 0 0,0 0 0,0 0 0,1 0 0,-1 1 0,0-1 0,1 0 0,-1 0 0,1 0 0,0 0 0,1-2 0,35-58 0,-34 57 0,37-63-1365,-29 52-5461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44:04.230"/>
    </inkml:context>
    <inkml:brush xml:id="br0">
      <inkml:brushProperty name="width" value="0.05" units="cm"/>
      <inkml:brushProperty name="height" value="0.05" units="cm"/>
    </inkml:brush>
  </inkml:definitions>
  <inkml:trace contextRef="#ctx0" brushRef="#br0">0 0 24575,'0'5'0,"0"4"0,4 2 0,2 3 0,3 2 0,5 4 0,3 1 0,0 3 0,0 0 0,-2 0 0,0 1 0,2-1 0,-2 1 0,0-5 0,-2-2 0,-3-3-8191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06:46.733"/>
    </inkml:context>
    <inkml:brush xml:id="br0">
      <inkml:brushProperty name="width" value="0.05" units="cm"/>
      <inkml:brushProperty name="height" value="0.05" units="cm"/>
    </inkml:brush>
  </inkml:definitions>
  <inkml:trace contextRef="#ctx0" brushRef="#br0">8816 0 24575,'-95'5'0,"-147"25"0,148-16 0,-123 16 0,-1453 220 0,1521-221 0,1 6 0,2 7 0,2 6 0,-174 83 0,203-82 0,-3-6 0,-225 52 0,330-91 0,0 0 0,0 1 0,0 0 0,1 1 0,0 0 0,0 1 0,1 0 0,-18 15 0,27-20 0,-29 16 0,1-1 0,-2-1 0,0-2 0,-66 19 0,33-10 0,27-8 0,0 3 0,1 1 0,1 1 0,1 2 0,1 2 0,1 1 0,-58 57 0,68-63 0,0-2 0,-1 0 0,-1-2 0,-1 0 0,0-2 0,-29 11 0,22-9 0,-15 6 0,-121 62 0,118-54 0,-130 80 0,92-45 0,63-42 0,-2-2 0,0-1 0,-1-1 0,0-2 0,-45 18 0,32-19 0,-21 8 0,-115 25 0,-445 29 0,108-42 0,148-13 0,-15 7 0,5-22 0,216-10 0,11-10 0,-4 1 0,-83 13-1365,217-1-5461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06:41.317"/>
    </inkml:context>
    <inkml:brush xml:id="br0">
      <inkml:brushProperty name="width" value="0.05" units="cm"/>
      <inkml:brushProperty name="height" value="0.05" units="cm"/>
    </inkml:brush>
  </inkml:definitions>
  <inkml:trace contextRef="#ctx0" brushRef="#br0">1699 1 24575,'-2'28'0,"-1"0"0,-1-1 0,-1 1 0,-1-1 0,-13 32 0,2 0 0,8-25 0,-37 110 0,40-129 0,0 1 0,-2-2 0,0 1 0,0-1 0,-2 0 0,-19 23 0,14-24 0,0 0 0,-1-2 0,0 0 0,-1 0 0,-23 9 0,22-11 0,1 0 0,1 1 0,0 0 0,0 1 0,-28 27 0,33-25 0,-253 256 0,197-213 0,-94 58 0,134-94 0,1 1 0,-25 26 0,30-27 0,0 0 0,-38 25 0,50-39 0,-1-1 0,0 0 0,0 0 0,-1-1 0,0 0 0,1-1 0,-1 0 0,0-1 0,0 0 0,-15 0 0,-235-2 99,116-1-1563,122 1-5362</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06:42"/>
    </inkml:context>
    <inkml:brush xml:id="br0">
      <inkml:brushProperty name="width" value="0.05" units="cm"/>
      <inkml:brushProperty name="height" value="0.05" units="cm"/>
    </inkml:brush>
  </inkml:definitions>
  <inkml:trace contextRef="#ctx0" brushRef="#br0">1 1 24575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06:43.484"/>
    </inkml:context>
    <inkml:brush xml:id="br0">
      <inkml:brushProperty name="width" value="0.05" units="cm"/>
      <inkml:brushProperty name="height" value="0.05" units="cm"/>
    </inkml:brush>
  </inkml:definitions>
  <inkml:trace contextRef="#ctx0" brushRef="#br0">1 1493 24575,'77'3'0,"87"16"0,-38-3 0,2-3 0,522 34 0,-489-46 0,320-5 0,-264-20 0,28-1 0,94 8 0,-278 10 0,0-3 0,-1-2 0,90-31 0,-82 23 0,2 2 0,79-9 0,91-23 0,-233 47 0,0 1 0,0-1 0,-1-1 0,1 1 0,-1-1 0,0 0 0,0 0 0,0-1 0,-1 0 0,0 0 0,0 0 0,0-1 0,0 1 0,-1-1 0,0 0 0,0-1 0,4-10 0,4-10 0,-2 0 0,-1-1 0,6-35 0,-8 32 0,16-45 0,-21 68 0,1 0 0,1 0 0,0 1 0,0-1 0,0 1 0,1 0 0,0 0 0,0 0 0,0 0 0,1 1 0,0 0 0,1 1 0,-1-1 0,1 1 0,0 0 0,0 1 0,1-1 0,10-3 0,120-57 0,161-65 0,174-21 0,-401 123 0,0-3 0,103-60 0,-102 51 0,60-36 0,-118 65 0,0-1 0,0 0 0,-1-1 0,0-1 0,-1 0 0,12-19 0,51-57 60,-39 47-1485,-28 32-5401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06:50.917"/>
    </inkml:context>
    <inkml:brush xml:id="br0">
      <inkml:brushProperty name="width" value="0.05" units="cm"/>
      <inkml:brushProperty name="height" value="0.05" units="cm"/>
    </inkml:brush>
  </inkml:definitions>
  <inkml:trace contextRef="#ctx0" brushRef="#br0">12145 1 24575,'-86'102'0,"57"-65"0,-2-1 0,-2-1 0,-58 49 0,44-52 0,-1-1 0,-1-2 0,-2-3 0,-72 28 0,19-18 0,-139 31 0,-563 50 0,700-106 0,-441 50 0,295-27 0,17 0 0,-348 5 0,-299 17 0,691-36 0,37-5 0,-370 32 0,179-14 0,-236 10 0,495-37 0,0 3 0,-158 40 0,127-24 0,-224 35 0,35-7 0,284-50 0,0 2 0,1 0 0,-1 2 0,1 0 0,0 1 0,1 1 0,0 1 0,0 1 0,1 1 0,1 0 0,0 1 0,-22 21 0,0 8 0,-38 48 0,56-62 0,5-3 0,-2-1 0,-1-1 0,-1 0 0,-1-2 0,0 0 0,-2-2 0,-39 26 0,-17 1 0,3 4 0,-80 67 0,85-63 0,48-37 0,1 0 0,0 2 0,-29 31 0,-231 258 0,174-193 0,49-50 0,-89 73 0,127-120 0,-2-1 0,0 0 0,-1-2 0,0-1 0,-1-2 0,-1 0 0,0-1 0,-29 6 0,-40 4 0,-1-5 0,-131 6 0,-199-16 0,363-7 0,-12-3 0,-78-14 0,19 2 0,-352 6 0,310 11 0,-163 28 0,203-12 0,56-7 0,25-2 0,-77 0 0,15-9-1365,97 1-5461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06:57.318"/>
    </inkml:context>
    <inkml:brush xml:id="br0">
      <inkml:brushProperty name="width" value="0.05" units="cm"/>
      <inkml:brushProperty name="height" value="0.05" units="cm"/>
    </inkml:brush>
  </inkml:definitions>
  <inkml:trace contextRef="#ctx0" brushRef="#br0">3312 3523 24575,'-795'0'0,"769"-2"0,0 0 0,-26-7 0,-14-1 0,-185-29 0,218 31 0,0-1 0,0-1 0,1-2 0,0-2 0,-41-24 0,50 22 0,1-1 0,1 0 0,1-2 0,0-1 0,1 0 0,2-2 0,0 0 0,1-1 0,1 0 0,1-1 0,-15-39 0,14 20 0,2 0 0,2-1 0,2 0 0,-5-71 0,2 20 0,2 11 0,3-1 0,4 1 0,14-149 0,-3 181 0,2 1 0,2-1 0,32-81 0,76-138 0,-74 175 0,-17 33 0,-2-1 0,-3-1 0,-3-1 0,-3-1 0,-3 0 0,-3-1 0,6-121 0,-17 122 0,-8-67 0,4 106 0,-2 0 0,-1 0 0,-1 1 0,-1 0 0,-12-27 0,6 25 0,-1 1 0,-2 1 0,0 1 0,-2 0 0,0 1 0,-2 1 0,-1 1 0,-1 1 0,0 1 0,-45-29 0,38 29 0,-2 2 0,0 1 0,-1 2 0,-64-22 0,34 19 0,-121-18 0,-321-7 86,-1 41-786,379 3-51,102 0-6075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25:44.102"/>
    </inkml:context>
    <inkml:brush xml:id="br0">
      <inkml:brushProperty name="width" value="0.05" units="cm"/>
      <inkml:brushProperty name="height" value="0.05" units="cm"/>
    </inkml:brush>
  </inkml:definitions>
  <inkml:trace contextRef="#ctx0" brushRef="#br0">117 1243 24575,'-2'-12'0,"1"1"0,-2 0 0,1-1 0,-1 1 0,-1 0 0,-6-14 0,-8-23 0,-8-41 0,8 33 0,-12-71 0,30 116 0,1 0 0,0 0 0,0 1 0,1-1 0,1 1 0,-1-1 0,2 1 0,-1 0 0,2 0 0,-1 0 0,12-17 0,15-43 0,-21 31 0,-2-1 0,5-54 0,-5 29 0,-4 19 0,-4-91 0,1-16 0,3 130-1365,1 2-5461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56:59.353"/>
    </inkml:context>
    <inkml:brush xml:id="br0">
      <inkml:brushProperty name="width" value="0.05" units="cm"/>
      <inkml:brushProperty name="height" value="0.05" units="cm"/>
    </inkml:brush>
  </inkml:definitions>
  <inkml:trace contextRef="#ctx0" brushRef="#br0">1 1253 24575,'15'1'0,"1"1"0,28 6 0,18 3 0,51 2 0,-70-6 0,-1-3 0,83-1 0,-118-4 0,-1-1 0,1 0 0,0 0 0,-1 0 0,1-1 0,-1 0 0,0 0 0,0-1 0,0 1 0,-1-1 0,1-1 0,-1 1 0,8-9 0,8-10 0,30-42 0,-45 57 0,29-43 0,-3-2 0,-1-1 0,-4-1 0,-1-1 0,-3-2 0,30-117 0,-12-13 0,-29 119 0,3 0 0,2 2 0,48-114 0,-63 176 0,1 0 0,0 0 0,0 0 0,0 1 0,1-1 0,0 1 0,0 0 0,0 0 0,0 1 0,0-1 0,1 1 0,0 0 0,0 0 0,-1 0 0,2 1 0,-1-1 0,0 1 0,0 1 0,1-1 0,8-1 0,8 1 0,0 0 0,1 1 0,43 4 0,-10 0 0,-26 0 0,-1 2 0,0 0 0,-1 2 0,0 1 0,0 2 0,29 13 0,63 20 0,32-3 0,211 30 0,-246-62 0,-78-7 0,0 1 0,52 12 0,-8 3 0,0-4 0,1-3 0,123-1 0,-190-8 0,0-1 0,0 0 0,0-2 0,-1 0 0,1-1 0,0 0 0,-1-1 0,0-1 0,18-9 0,12-8 0,120-53 0,-142 66 0,0 2 0,0 0 0,1 2 0,0 0 0,30 0 0,-31 3-273,-1-1 0,1-2 0,-1 0 0,42-15 0,-51 15-6553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9T21:30:43.133"/>
    </inkml:context>
    <inkml:brush xml:id="br0">
      <inkml:brushProperty name="width" value="0.05" units="cm"/>
      <inkml:brushProperty name="height" value="0.05" units="cm"/>
    </inkml:brush>
  </inkml:definitions>
  <inkml:trace contextRef="#ctx0" brushRef="#br0">1 0 24575,'3'0'0,"1"4"0,0 3 0,-1 5 0,0 7 0,-2 4 0,0 0 0,-1 1 0,0-1 0,0-4-8191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1:58:06.468"/>
    </inkml:context>
    <inkml:brush xml:id="br0">
      <inkml:brushProperty name="width" value="0.05" units="cm"/>
      <inkml:brushProperty name="height" value="0.05" units="cm"/>
    </inkml:brush>
  </inkml:definitions>
  <inkml:trace contextRef="#ctx0" brushRef="#br0">1 387 24575,'2'-8'0,"1"1"0,0 0 0,0 0 0,0 0 0,1 0 0,0 0 0,1 1 0,8-10 0,-11 13 0,9-12 0,1 0 0,1 1 0,0 0 0,0 1 0,2 1 0,0 0 0,0 1 0,1 1 0,0 0 0,1 1 0,0 1 0,0 0 0,27-7 0,38-7 0,38-12 0,199-28 0,80 36 0,-198 24 0,249 10 0,-303 5 0,0 6 0,-2 6 0,145 46 0,-237-53 0,-2 2 0,0 3 0,-1 2 0,-2 1 0,0 3 0,71 58 0,-87-64 0,1-1 0,41 22 0,-17-12 0,83 40 0,-55-30 0,126 59 0,76 41 0,-185-84 0,150 60 0,-223-108-455,0-2 0,59 10 0,-71-16-6371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9T21:30:44.588"/>
    </inkml:context>
    <inkml:brush xml:id="br0">
      <inkml:brushProperty name="width" value="0.05" units="cm"/>
      <inkml:brushProperty name="height" value="0.05" units="cm"/>
    </inkml:brush>
  </inkml:definitions>
  <inkml:trace contextRef="#ctx0" brushRef="#br0">0 1 24575,'0'3'0,"0"5"0,0 4 0,0 3 0,0 3 0,0 1 0,0 1 0,4 1 0,0 0 0,1-1 0,1-3 0,1-1 0,-1-4-8191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9T21:30:46.468"/>
    </inkml:context>
    <inkml:brush xml:id="br0">
      <inkml:brushProperty name="width" value="0.05" units="cm"/>
      <inkml:brushProperty name="height" value="0.05" units="cm"/>
    </inkml:brush>
  </inkml:definitions>
  <inkml:trace contextRef="#ctx0" brushRef="#br0">140 983 24575,'-3'-22'0,"0"0"0,-1 1 0,-1-1 0,-1 1 0,-1 0 0,-14-28 0,-9-34 0,18 40 0,1 1 0,-8-86 0,16 99 0,-13-259 0,17 263-273,1-1 0,1 0 0,1 1 0,14-48 0,-12 56-6553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9T22:02:09.144"/>
    </inkml:context>
    <inkml:brush xml:id="br0">
      <inkml:brushProperty name="width" value="0.05" units="cm"/>
      <inkml:brushProperty name="height" value="0.05" units="cm"/>
    </inkml:brush>
  </inkml:definitions>
  <inkml:trace contextRef="#ctx0" brushRef="#br0">3068 2900 24575,'-2'6'0,"0"0"0,0 0 0,-1 0 0,0-1 0,0 1 0,-1 0 0,0-1 0,0 0 0,-6 6 0,-4 7 0,-6 9 0,0-2 0,-3 0 0,0-1 0,-2 0 0,-1-2 0,-1-1 0,-45 28 0,49-38 0,-2 0 0,0-2 0,0 0 0,-1-1 0,-28 6 0,-25 7 0,38-8 0,-236 65 0,214-63 0,-1-2 0,-95 10 0,152-23 0,0 0 0,1 0 0,-1 0 0,0-1 0,1 0 0,-1 0 0,1 0 0,-1-1 0,1 1 0,0-1 0,0 0 0,-11-6 0,-2-1 0,2-2 0,-27-18 0,8 3 0,-97-75 0,26 16 0,81 65 0,1 0 0,2-1 0,0-1 0,2-1 0,1-1 0,1 0 0,2-1 0,1 0 0,2-1 0,-19-50 0,4-12 0,6-1 0,-10-95 0,-15-63 0,24 158 0,-5 0 0,-54-106 0,49 130 0,-5 1 0,-76-93 0,98 137 0,-1 1 0,-1 2 0,-1-1 0,0 1 0,-2 1 0,0 1 0,-30-15 0,20 9 0,2 0 0,0-1 0,-45-47 0,28 26 0,18 18 0,-138-136 0,157 149 0,1 0 0,1-1 0,0-1 0,1 1 0,1 0 0,-5-20 0,2 0 0,-6-52 0,10 55 0,3 23 0,1-1 0,0 0 0,0 0 0,1 0 0,0 1 0,1-1 0,2-10 0,26-64 0,-20 59 0,-1 1 0,-1-1 0,-1 1 0,3-38 0,1-23 0,-1-7 0,-9 75 7,-1 1 0,-1 0-1,-1 0 1,-1-1-1,0 2 1,-1-1 0,-13-23-1,-3 3-161,-42-49-1,18 26-951,38 47-5719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0:18:01.133"/>
    </inkml:context>
    <inkml:brush xml:id="br0">
      <inkml:brushProperty name="width" value="0.05" units="cm"/>
      <inkml:brushProperty name="height" value="0.05" units="cm"/>
    </inkml:brush>
  </inkml:definitions>
  <inkml:trace contextRef="#ctx0" brushRef="#br0">0 1 24575,'32'0'0,"14"-1"0,65 8 0,-95-4 0,0 0 0,-1 1 0,1 0 0,-1 1 0,0 1 0,-1 1 0,27 15 0,-4 4 0,-1 1 0,-1 2 0,-2 2 0,-1 1 0,-1 1 0,47 68 0,-28-25 0,-3 2 0,51 117 0,-77-140 0,-2 1 0,-3 1 0,-2 1 0,-3 0 0,-2 0 0,1 70 0,-1-24 0,4 97 0,-11-164 0,9 58 0,-6-56 0,2 48 0,-9-20-682,-16 109-1,15-153-6143</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62200" y="641350"/>
            <a:ext cx="4876800" cy="274320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6653" tIns="48327" rIns="96653" bIns="48327" rtlCol="0" anchor="ctr"/>
          <a:lstStyle>
            <a:lvl1pPr algn="l">
              <a:defRPr sz="1000" b="0" i="0">
                <a:latin typeface="Barlow" pitchFamily="2" charset="77"/>
                <a:cs typeface="Arial" panose="020B0604020202020204" pitchFamily="34" charset="0"/>
              </a:defRPr>
            </a:lvl1pPr>
          </a:lstStyle>
          <a:p>
            <a:r>
              <a:rPr lang="en-US">
                <a:solidFill>
                  <a:srgbClr val="FFFFFF">
                    <a:lumMod val="65000"/>
                  </a:srgbClr>
                </a:solidFill>
              </a:rPr>
              <a:t>Footer</a:t>
            </a:r>
          </a:p>
        </p:txBody>
      </p:sp>
      <p:sp>
        <p:nvSpPr>
          <p:cNvPr id="7" name="Slide Number Placeholder 6"/>
          <p:cNvSpPr>
            <a:spLocks noGrp="1"/>
          </p:cNvSpPr>
          <p:nvPr>
            <p:ph type="sldNum" sz="quarter" idx="5"/>
          </p:nvPr>
        </p:nvSpPr>
        <p:spPr>
          <a:xfrm>
            <a:off x="8641081" y="6948171"/>
            <a:ext cx="957898" cy="365760"/>
          </a:xfrm>
          <a:prstGeom prst="rect">
            <a:avLst/>
          </a:prstGeom>
        </p:spPr>
        <p:txBody>
          <a:bodyPr vert="horz" lIns="96653" tIns="48327" rIns="96653" bIns="48327" rtlCol="0" anchor="ctr"/>
          <a:lstStyle>
            <a:lvl1pPr algn="r">
              <a:defRPr sz="1000" b="0" i="0">
                <a:solidFill>
                  <a:schemeClr val="tx1">
                    <a:lumMod val="50000"/>
                    <a:lumOff val="50000"/>
                  </a:schemeClr>
                </a:solidFill>
                <a:latin typeface="Barlow" pitchFamily="2" charset="77"/>
                <a:cs typeface="Arial" panose="020B0604020202020204" pitchFamily="34" charset="0"/>
              </a:defRPr>
            </a:lvl1pPr>
          </a:lstStyle>
          <a:p>
            <a:fld id="{900B8651-D313-4300-801F-836567026953}" type="slidenum">
              <a:rPr lang="en-US" smtClean="0"/>
              <a:pPr/>
              <a:t>‹#›</a:t>
            </a:fld>
            <a:endParaRPr lang="en-US"/>
          </a:p>
        </p:txBody>
      </p:sp>
      <p:sp>
        <p:nvSpPr>
          <p:cNvPr id="12" name="Rectangle 11"/>
          <p:cNvSpPr/>
          <p:nvPr/>
        </p:nvSpPr>
        <p:spPr>
          <a:xfrm>
            <a:off x="4160521" y="6948171"/>
            <a:ext cx="4480561" cy="365760"/>
          </a:xfrm>
          <a:prstGeom prst="rect">
            <a:avLst/>
          </a:prstGeom>
        </p:spPr>
        <p:txBody>
          <a:bodyPr lIns="94851" tIns="47425" rIns="94851" bIns="47425" anchor="ctr" anchorCtr="0">
            <a:noAutofit/>
          </a:bodyPr>
          <a:lstStyle/>
          <a:p>
            <a:pPr marL="0" marR="0" lvl="0" indent="0" algn="r" defTabSz="9485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65000"/>
                  </a:srgbClr>
                </a:solidFill>
                <a:effectLst/>
                <a:uLnTx/>
                <a:uFillTx/>
                <a:latin typeface="Barlow" pitchFamily="2" charset="77"/>
                <a:ea typeface="+mn-ea"/>
                <a:cs typeface="Arial" panose="020B0604020202020204" pitchFamily="34" charset="0"/>
              </a:rPr>
              <a:t>Analog Devices Confidential Information</a:t>
            </a:r>
          </a:p>
        </p:txBody>
      </p:sp>
      <p:sp>
        <p:nvSpPr>
          <p:cNvPr id="9" name="Header Placeholder 1"/>
          <p:cNvSpPr>
            <a:spLocks noGrp="1"/>
          </p:cNvSpPr>
          <p:nvPr>
            <p:ph type="hdr" sz="quarter"/>
          </p:nvPr>
        </p:nvSpPr>
        <p:spPr>
          <a:xfrm>
            <a:off x="2295712" y="85465"/>
            <a:ext cx="5864633" cy="365760"/>
          </a:xfrm>
          <a:prstGeom prst="rect">
            <a:avLst/>
          </a:prstGeom>
        </p:spPr>
        <p:txBody>
          <a:bodyPr vert="horz" lIns="96653" tIns="0" rIns="96653" bIns="0" rtlCol="0" anchor="t"/>
          <a:lstStyle>
            <a:lvl1pPr algn="l">
              <a:defRPr sz="1200" b="0" i="0">
                <a:latin typeface="Barlow" pitchFamily="2" charset="77"/>
              </a:defRPr>
            </a:lvl1pPr>
          </a:lstStyle>
          <a:p>
            <a:endParaRPr lang="en-US" sz="1000">
              <a:solidFill>
                <a:schemeClr val="bg1">
                  <a:lumMod val="50000"/>
                </a:schemeClr>
              </a:solidFill>
              <a:cs typeface="Arial" panose="020B0604020202020204" pitchFamily="34" charset="0"/>
            </a:endParaRPr>
          </a:p>
        </p:txBody>
      </p:sp>
      <p:sp>
        <p:nvSpPr>
          <p:cNvPr id="10" name="Date Placeholder 2"/>
          <p:cNvSpPr>
            <a:spLocks noGrp="1"/>
          </p:cNvSpPr>
          <p:nvPr>
            <p:ph type="dt" sz="quarter" idx="1"/>
          </p:nvPr>
        </p:nvSpPr>
        <p:spPr>
          <a:xfrm>
            <a:off x="8295006" y="85465"/>
            <a:ext cx="1303973" cy="365760"/>
          </a:xfrm>
          <a:prstGeom prst="rect">
            <a:avLst/>
          </a:prstGeom>
        </p:spPr>
        <p:txBody>
          <a:bodyPr vert="horz" lIns="96653" tIns="0" rIns="96653" bIns="0" rtlCol="0" anchor="t"/>
          <a:lstStyle>
            <a:lvl1pPr algn="r">
              <a:defRPr sz="1200" b="0" i="0">
                <a:latin typeface="Barlow" pitchFamily="2" charset="77"/>
              </a:defRPr>
            </a:lvl1pPr>
          </a:lstStyle>
          <a:p>
            <a:fld id="{2C2AD557-2032-D74A-B281-F0540E660787}" type="datetimeFigureOut">
              <a:rPr lang="en-US" sz="1000" smtClean="0">
                <a:solidFill>
                  <a:schemeClr val="bg1">
                    <a:lumMod val="50000"/>
                  </a:schemeClr>
                </a:solidFill>
                <a:cs typeface="Arial" panose="020B0604020202020204" pitchFamily="34" charset="0"/>
              </a:rPr>
              <a:pPr/>
              <a:t>11/26/2024</a:t>
            </a:fld>
            <a:endParaRPr lang="en-US" sz="1000">
              <a:solidFill>
                <a:schemeClr val="bg1">
                  <a:lumMod val="50000"/>
                </a:schemeClr>
              </a:solidFill>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42" y="85465"/>
            <a:ext cx="1812929" cy="421330"/>
          </a:xfrm>
          <a:prstGeom prst="rect">
            <a:avLst/>
          </a:prstGeom>
          <a:noFill/>
          <a:ln>
            <a:noFill/>
          </a:ln>
        </p:spPr>
      </p:pic>
    </p:spTree>
    <p:extLst>
      <p:ext uri="{BB962C8B-B14F-4D97-AF65-F5344CB8AC3E}">
        <p14:creationId xmlns:p14="http://schemas.microsoft.com/office/powerpoint/2010/main" val="3561389954"/>
      </p:ext>
    </p:extLst>
  </p:cSld>
  <p:clrMap bg1="lt1" tx1="dk1" bg2="lt2" tx2="dk2" accent1="accent1" accent2="accent2" accent3="accent3" accent4="accent4" accent5="accent5" accent6="accent6" hlink="hlink" folHlink="folHlink"/>
  <p:hf sldNum="0" hdr="0" ftr="0" dt="0"/>
  <p:notesStyle>
    <a:lvl1pPr marL="171450" indent="-171450" algn="l" defTabSz="914400" rtl="0" eaLnBrk="1" latinLnBrk="0" hangingPunct="1">
      <a:buClr>
        <a:schemeClr val="tx2"/>
      </a:buClr>
      <a:buSzPct val="75000"/>
      <a:buFont typeface="Wingdings 3" panose="05040102010807070707" pitchFamily="18" charset="2"/>
      <a:buChar char="u"/>
      <a:defRPr sz="1200" b="0" i="0" kern="1200">
        <a:solidFill>
          <a:schemeClr val="tx1">
            <a:lumMod val="50000"/>
            <a:lumOff val="50000"/>
          </a:schemeClr>
        </a:solidFill>
        <a:latin typeface="Barlow" pitchFamily="2" charset="77"/>
        <a:ea typeface="+mn-ea"/>
        <a:cs typeface="Arial" panose="020B0604020202020204" pitchFamily="34" charset="0"/>
      </a:defRPr>
    </a:lvl1pPr>
    <a:lvl2pPr marL="344488"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2pPr>
    <a:lvl3pPr marL="511175"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3pPr>
    <a:lvl4pPr marL="688975"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4pPr>
    <a:lvl5pPr marL="855663"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peedguide.net/port.php?port=12345"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0788" y="661988"/>
            <a:ext cx="5038725" cy="2833687"/>
          </a:xfrm>
        </p:spPr>
      </p:sp>
      <p:sp>
        <p:nvSpPr>
          <p:cNvPr id="3" name="Notes Placeholder 2"/>
          <p:cNvSpPr>
            <a:spLocks noGrp="1"/>
          </p:cNvSpPr>
          <p:nvPr>
            <p:ph type="body" idx="1"/>
          </p:nvPr>
        </p:nvSpPr>
        <p:spPr/>
        <p:txBody>
          <a:bodyPr/>
          <a:lstStyle/>
          <a:p>
            <a:pPr marL="184479" indent="-184479" defTabSz="983886">
              <a:defRPr/>
            </a:pPr>
            <a:r>
              <a:rPr lang="en-US" spc="-1">
                <a:latin typeface="Barlow" panose="00000500000000000000" pitchFamily="2" charset="0"/>
              </a:rPr>
              <a:t>Really, it’s to build a toolbox of skills related to using device drivers – not anything super complicated, but skills that will help you ask the right questions when acting as the “bridge” between the ADI factory and your customer.</a:t>
            </a:r>
          </a:p>
          <a:p>
            <a:endParaRPr lang="en-US"/>
          </a:p>
        </p:txBody>
      </p:sp>
    </p:spTree>
    <p:extLst>
      <p:ext uri="{BB962C8B-B14F-4D97-AF65-F5344CB8AC3E}">
        <p14:creationId xmlns:p14="http://schemas.microsoft.com/office/powerpoint/2010/main" val="3292724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139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about to connect up a 12-bit signal source, and a drifty one at that, to the world’s “highest dynamic range per bandwidth” ADC. I hope it’s not insulted. But even at 12 bits, the ADALM2000 is a fantastic “just get SOMETHING up and running” instrument. You can do proof of concept and get off the starting line on your kitchen table, then replace the m2k with your fancy </a:t>
            </a:r>
            <a:r>
              <a:rPr lang="en-US" dirty="0" err="1"/>
              <a:t>Keesite</a:t>
            </a:r>
            <a:r>
              <a:rPr lang="en-US" dirty="0"/>
              <a:t> or Roadie and </a:t>
            </a:r>
            <a:r>
              <a:rPr lang="en-US" dirty="0" err="1"/>
              <a:t>Schvarts</a:t>
            </a:r>
            <a:r>
              <a:rPr lang="en-US" dirty="0"/>
              <a:t> generators / analyzers when you get to the office, or your customer’s site..</a:t>
            </a:r>
          </a:p>
        </p:txBody>
      </p:sp>
    </p:spTree>
    <p:extLst>
      <p:ext uri="{BB962C8B-B14F-4D97-AF65-F5344CB8AC3E}">
        <p14:creationId xmlns:p14="http://schemas.microsoft.com/office/powerpoint/2010/main" val="188091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PlaceHolder 1"/>
          <p:cNvSpPr>
            <a:spLocks noGrp="1" noRot="1" noChangeAspect="1"/>
          </p:cNvSpPr>
          <p:nvPr>
            <p:ph type="sldImg"/>
          </p:nvPr>
        </p:nvSpPr>
        <p:spPr>
          <a:xfrm>
            <a:off x="406400" y="696913"/>
            <a:ext cx="6197600" cy="3486150"/>
          </a:xfrm>
          <a:prstGeom prst="rect">
            <a:avLst/>
          </a:prstGeom>
        </p:spPr>
      </p:sp>
      <p:sp>
        <p:nvSpPr>
          <p:cNvPr id="745" name="PlaceHolder 2"/>
          <p:cNvSpPr>
            <a:spLocks noGrp="1"/>
          </p:cNvSpPr>
          <p:nvPr>
            <p:ph type="body"/>
          </p:nvPr>
        </p:nvSpPr>
        <p:spPr>
          <a:xfrm>
            <a:off x="700920" y="4415760"/>
            <a:ext cx="5607720" cy="4182840"/>
          </a:xfrm>
          <a:prstGeom prst="rect">
            <a:avLst/>
          </a:prstGeom>
        </p:spPr>
        <p:txBody>
          <a:bodyPr lIns="93240" tIns="46440" rIns="93240" bIns="46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0000"/>
                </a:solidFill>
                <a:latin typeface="+mn-lt"/>
              </a:rPr>
              <a:t>For this test we used </a:t>
            </a:r>
            <a:r>
              <a:rPr lang="en-US" sz="2000" b="0" strike="noStrike" spc="-1" dirty="0" err="1">
                <a:solidFill>
                  <a:srgbClr val="000000"/>
                </a:solidFill>
                <a:latin typeface="+mn-lt"/>
              </a:rPr>
              <a:t>PyVISA</a:t>
            </a:r>
            <a:r>
              <a:rPr lang="en-US" sz="2000" b="0" strike="noStrike" spc="-1" dirty="0">
                <a:solidFill>
                  <a:srgbClr val="000000"/>
                </a:solidFill>
                <a:latin typeface="+mn-lt"/>
              </a:rPr>
              <a:t> to talk to an HP (Keysight) 34401A multimeter. </a:t>
            </a:r>
            <a:r>
              <a:rPr lang="en-US" sz="2000" b="0" strike="noStrike" spc="-1" dirty="0" err="1">
                <a:solidFill>
                  <a:srgbClr val="000000"/>
                </a:solidFill>
                <a:latin typeface="+mn-lt"/>
              </a:rPr>
              <a:t>PyVISA</a:t>
            </a:r>
            <a:r>
              <a:rPr lang="en-US" sz="2000" b="0" strike="noStrike" spc="-1" dirty="0">
                <a:solidFill>
                  <a:srgbClr val="000000"/>
                </a:solidFill>
                <a:latin typeface="+mn-lt"/>
              </a:rPr>
              <a:t> can be used with lots of other instruments, and for those that aren’t supported, there is likely some way to control from Python in particular, and other languages in general.</a:t>
            </a:r>
            <a:endParaRPr lang="en-US" sz="2000" b="0" strike="noStrike" spc="-1" dirty="0">
              <a:latin typeface="+mn-lt"/>
            </a:endParaRPr>
          </a:p>
          <a:p>
            <a:endParaRPr lang="en-US" sz="2000" b="0" strike="noStrike" spc="-1" dirty="0">
              <a:latin typeface="Arial"/>
            </a:endParaRPr>
          </a:p>
        </p:txBody>
      </p:sp>
      <p:sp>
        <p:nvSpPr>
          <p:cNvPr id="746" name="CustomShape 3"/>
          <p:cNvSpPr/>
          <p:nvPr/>
        </p:nvSpPr>
        <p:spPr>
          <a:xfrm>
            <a:off x="6309360" y="8830080"/>
            <a:ext cx="698760" cy="46404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ctr">
            <a:noAutofit/>
          </a:bodyPr>
          <a:lstStyle/>
          <a:p>
            <a:pPr algn="r">
              <a:lnSpc>
                <a:spcPct val="100000"/>
              </a:lnSpc>
            </a:pPr>
            <a:fld id="{CCF62A9F-D0A6-4DE7-9A5A-051FC043A212}" type="slidenum">
              <a:rPr lang="en-US" sz="1000" b="1" strike="noStrike" spc="-1">
                <a:solidFill>
                  <a:srgbClr val="808080"/>
                </a:solidFill>
                <a:latin typeface="Arial"/>
                <a:ea typeface="+mn-ea"/>
              </a:rPr>
              <a:t>32</a:t>
            </a:fld>
            <a:endParaRPr lang="en-US" sz="1000" b="0" strike="noStrike" spc="-1">
              <a:latin typeface="Arial"/>
            </a:endParaRPr>
          </a:p>
        </p:txBody>
      </p:sp>
    </p:spTree>
    <p:extLst>
      <p:ext uri="{BB962C8B-B14F-4D97-AF65-F5344CB8AC3E}">
        <p14:creationId xmlns:p14="http://schemas.microsoft.com/office/powerpoint/2010/main" val="1365377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439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time – Jon Kraft is a pretty exceptional FAE, but he’s not a software engineer.</a:t>
            </a:r>
          </a:p>
          <a:p>
            <a:r>
              <a:rPr lang="en-US" dirty="0"/>
              <a:t>In working with the </a:t>
            </a:r>
            <a:r>
              <a:rPr lang="en-US" dirty="0" err="1"/>
              <a:t>PySDR</a:t>
            </a:r>
            <a:r>
              <a:rPr lang="en-US" dirty="0"/>
              <a:t> folks on showing off how to use the Quad MXfE in a beamforming application, Jon was able to adapt the ~200 line pyadi-iio example to collect data, which he could then send across the country for analysis.</a:t>
            </a:r>
          </a:p>
          <a:p>
            <a:r>
              <a:rPr lang="en-US" dirty="0"/>
              <a:t>Eventually, wrapped up into a single script.</a:t>
            </a:r>
          </a:p>
        </p:txBody>
      </p:sp>
    </p:spTree>
    <p:extLst>
      <p:ext uri="{BB962C8B-B14F-4D97-AF65-F5344CB8AC3E}">
        <p14:creationId xmlns:p14="http://schemas.microsoft.com/office/powerpoint/2010/main" val="3607879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do the same thing with our AD4080, start controlling it and capturing data programmatically.</a:t>
            </a:r>
          </a:p>
        </p:txBody>
      </p:sp>
    </p:spTree>
    <p:extLst>
      <p:ext uri="{BB962C8B-B14F-4D97-AF65-F5344CB8AC3E}">
        <p14:creationId xmlns:p14="http://schemas.microsoft.com/office/powerpoint/2010/main" val="824059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6870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See FTC2023 presentation – we started out making some interesting waveforms with LTspice, let’s do the same thing in Python, then analyze them with Genalyzer.</a:t>
            </a:r>
          </a:p>
          <a:p>
            <a:pPr marL="0" indent="0">
              <a:buNone/>
            </a:pPr>
            <a:endParaRPr lang="en-US" dirty="0"/>
          </a:p>
          <a:p>
            <a:pPr marL="0" indent="0">
              <a:buNone/>
            </a:pPr>
            <a:r>
              <a:rPr lang="en-US" dirty="0"/>
              <a:t>Now, let’s do this all with real hardware!</a:t>
            </a:r>
          </a:p>
          <a:p>
            <a:pPr marL="0" indent="0">
              <a:buNone/>
            </a:pPr>
            <a:endParaRPr lang="en-US" dirty="0"/>
          </a:p>
          <a:p>
            <a:pPr marL="0" indent="0">
              <a:buNone/>
            </a:pPr>
            <a:r>
              <a:rPr lang="en-US" dirty="0"/>
              <a:t>We aren’t going to dwell on the details of picking apart an FFT here. We just did the opposite (synthesis) in </a:t>
            </a:r>
            <a:r>
              <a:rPr lang="en-US" dirty="0" err="1"/>
              <a:t>Ltspice</a:t>
            </a:r>
            <a:r>
              <a:rPr lang="en-US" dirty="0"/>
              <a:t>, so hopefully that gave us an understanding of the basic math. Basically, sum up powers. Analysis is the reverse – deciding which frequencies are signal, which are noise, and which are harmonics, and comparing the total power of each.</a:t>
            </a:r>
          </a:p>
          <a:p>
            <a:endParaRPr lang="en-US" dirty="0"/>
          </a:p>
        </p:txBody>
      </p:sp>
    </p:spTree>
    <p:extLst>
      <p:ext uri="{BB962C8B-B14F-4D97-AF65-F5344CB8AC3E}">
        <p14:creationId xmlns:p14="http://schemas.microsoft.com/office/powerpoint/2010/main" val="251157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8780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986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0788" y="661988"/>
            <a:ext cx="5038725" cy="2833687"/>
          </a:xfrm>
        </p:spPr>
      </p:sp>
      <p:sp>
        <p:nvSpPr>
          <p:cNvPr id="3" name="Notes Placeholder 2"/>
          <p:cNvSpPr>
            <a:spLocks noGrp="1"/>
          </p:cNvSpPr>
          <p:nvPr>
            <p:ph type="body" idx="1"/>
          </p:nvPr>
        </p:nvSpPr>
        <p:spPr/>
        <p:txBody>
          <a:bodyPr/>
          <a:lstStyle/>
          <a:p>
            <a:r>
              <a:rPr lang="en-US"/>
              <a:t>These three devices are being heavily promoted. After this workshop, you should be able to guide the customer to writing their own “just enough software” to analyze ADC data with “</a:t>
            </a:r>
            <a:r>
              <a:rPr lang="en-US" err="1"/>
              <a:t>customer_analysis_function</a:t>
            </a:r>
            <a:r>
              <a:rPr lang="en-US"/>
              <a:t>”, and send data to a DAC from “</a:t>
            </a:r>
            <a:r>
              <a:rPr lang="en-US" err="1"/>
              <a:t>customer_waveform_generator</a:t>
            </a:r>
            <a:r>
              <a:rPr lang="en-US"/>
              <a:t>”.</a:t>
            </a:r>
          </a:p>
          <a:p>
            <a:endParaRPr lang="en-US"/>
          </a:p>
          <a:p>
            <a:r>
              <a:rPr lang="en-US"/>
              <a:t>There may still be quite a bit of work after these initial proof of concept snippets – but if you can get to this point, you’ve climbed a significant portion of the learning curve. (And ideally, sold the customer’s software engineer on the part!)</a:t>
            </a:r>
          </a:p>
        </p:txBody>
      </p:sp>
    </p:spTree>
    <p:extLst>
      <p:ext uri="{BB962C8B-B14F-4D97-AF65-F5344CB8AC3E}">
        <p14:creationId xmlns:p14="http://schemas.microsoft.com/office/powerpoint/2010/main" val="2701189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695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3567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1291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1892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8866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768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1742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223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56</a:t>
            </a:fld>
            <a:endParaRPr lang="en-US"/>
          </a:p>
        </p:txBody>
      </p:sp>
    </p:spTree>
    <p:extLst>
      <p:ext uri="{BB962C8B-B14F-4D97-AF65-F5344CB8AC3E}">
        <p14:creationId xmlns:p14="http://schemas.microsoft.com/office/powerpoint/2010/main" val="1887040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dirty="0"/>
              <a:t>There’s a lot of terminology associated with IIO, but the one we’re going to focus on for the next few slides is “context”. A Context is a “collection of IIO devices” connected to one “computing device”, like a Raspberry Pi, FPGA platform board, or even a microcontroller.</a:t>
            </a:r>
          </a:p>
          <a:p>
            <a:r>
              <a:rPr lang="en-US" dirty="0"/>
              <a:t>And a little quiz for those of you that have seen the phaser or attended one of our workshops – how many contexts does the phaser setup have?</a:t>
            </a:r>
          </a:p>
          <a:p>
            <a:r>
              <a:rPr lang="en-US" dirty="0"/>
              <a:t>The answer is two – there’s the Raspberry Pi that talks to the beamformer chips and the synthesizer over the SPI bus, as well as a little I2C housekeeping ADC. The other context  is the Pluto, which itself runs a small but complete Linux system.</a:t>
            </a:r>
          </a:p>
          <a:p>
            <a:endParaRPr lang="en-US" dirty="0"/>
          </a:p>
          <a:p>
            <a:r>
              <a:rPr lang="en-US" dirty="0"/>
              <a:t>From the viewpoint of a program running on the Raspberry Pi, the stuff on the SPI and I2C bus are the “local” context, because they are connected directly to the Pi.</a:t>
            </a:r>
          </a:p>
          <a:p>
            <a:r>
              <a:rPr lang="en-US" dirty="0"/>
              <a:t>The Pluto is connected by a USB cable, and is accessible both through a USB backend and a network backend</a:t>
            </a:r>
          </a:p>
          <a:p>
            <a:endParaRPr lang="en-US" dirty="0"/>
          </a:p>
          <a:p>
            <a:r>
              <a:rPr lang="en-US" dirty="0"/>
              <a:t>So my Python program running on the Raspberry Pi can talk to everything just fine, and this is how we usually run the workshops, with a monitor and keyboard attached directly to the Pi, no external computer required.</a:t>
            </a:r>
          </a:p>
          <a:p>
            <a:endParaRPr lang="en-US" dirty="0"/>
          </a:p>
          <a:p>
            <a:r>
              <a:rPr lang="en-US" dirty="0"/>
              <a:t>BUT – often times we DO want to talk to the phaser from an external computer – the Pi has “limited processing power”, it can’t run MATLAB**, and certainly can’t run Windows applications.</a:t>
            </a:r>
          </a:p>
          <a:p>
            <a:endParaRPr lang="en-US" dirty="0"/>
          </a:p>
          <a:p>
            <a:endParaRPr lang="en-US" dirty="0"/>
          </a:p>
          <a:p>
            <a:r>
              <a:rPr lang="en-US" dirty="0"/>
              <a:t>** It is possible to generate C code from MATLAB that can be compiled to run on the Raspberry Pi, but there are limitations and you can’t run the MATLAB editor / IDE on the Pi.</a:t>
            </a:r>
          </a:p>
        </p:txBody>
      </p:sp>
      <p:sp>
        <p:nvSpPr>
          <p:cNvPr id="4" name="Slide Number Placeholder 3"/>
          <p:cNvSpPr>
            <a:spLocks noGrp="1"/>
          </p:cNvSpPr>
          <p:nvPr>
            <p:ph type="sldNum" sz="quarter" idx="5"/>
          </p:nvPr>
        </p:nvSpPr>
        <p:spPr/>
        <p:txBody>
          <a:bodyPr/>
          <a:lstStyle/>
          <a:p>
            <a:fld id="{900B8651-D313-4300-801F-836567026953}" type="slidenum">
              <a:rPr lang="en-US" smtClean="0"/>
              <a:pPr/>
              <a:t>57</a:t>
            </a:fld>
            <a:endParaRPr lang="en-US"/>
          </a:p>
        </p:txBody>
      </p:sp>
    </p:spTree>
    <p:extLst>
      <p:ext uri="{BB962C8B-B14F-4D97-AF65-F5344CB8AC3E}">
        <p14:creationId xmlns:p14="http://schemas.microsoft.com/office/powerpoint/2010/main" val="360444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Char char="u"/>
              <a:tabLst/>
              <a:defRPr/>
            </a:pPr>
            <a:r>
              <a:rPr lang="en-IE"/>
              <a:t>The use of IIO to manage the data &amp; control interface between a host and the target board allows the customer to use a wide variety of tools for extended evaluation and prototyping.</a:t>
            </a:r>
          </a:p>
          <a:p>
            <a:pPr marL="171450" marR="0" lvl="0" indent="-17145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Char char="u"/>
              <a:tabLst/>
              <a:defRPr/>
            </a:pPr>
            <a:endParaRPr lang="en-IE"/>
          </a:p>
          <a:p>
            <a:pPr marL="171450" marR="0" lvl="0" indent="-17145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Char char="u"/>
              <a:tabLst/>
              <a:defRPr/>
            </a:pPr>
            <a:r>
              <a:rPr lang="en-IE"/>
              <a:t>Because the embedded platforms are common, the tools can be used interchangeably, at any stage during the design-in process</a:t>
            </a:r>
            <a:endParaRPr lang="en-US"/>
          </a:p>
          <a:p>
            <a:endParaRPr lang="en-US"/>
          </a:p>
        </p:txBody>
      </p:sp>
      <p:sp>
        <p:nvSpPr>
          <p:cNvPr id="4" name="Slide Number Placeholder 3"/>
          <p:cNvSpPr>
            <a:spLocks noGrp="1"/>
          </p:cNvSpPr>
          <p:nvPr>
            <p:ph type="sldNum" sz="quarter" idx="5"/>
          </p:nvPr>
        </p:nvSpPr>
        <p:spPr/>
        <p:txBody>
          <a:bodyPr/>
          <a:lstStyle/>
          <a:p>
            <a:fld id="{900B8651-D313-4300-801F-836567026953}" type="slidenum">
              <a:rPr lang="en-US" smtClean="0"/>
              <a:pPr/>
              <a:t>8</a:t>
            </a:fld>
            <a:endParaRPr lang="en-US"/>
          </a:p>
        </p:txBody>
      </p:sp>
    </p:spTree>
    <p:extLst>
      <p:ext uri="{BB962C8B-B14F-4D97-AF65-F5344CB8AC3E}">
        <p14:creationId xmlns:p14="http://schemas.microsoft.com/office/powerpoint/2010/main" val="4217166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dirty="0"/>
              <a:t>Even during the initial development of the phaser code, the Raspberry Pi quickly became a bottleneck. Other team members were using fancy IDEs like Spyder for Python development on their powerful laptops, and we knew from the start that we’d need to support MATLAB and other development environments like </a:t>
            </a:r>
            <a:r>
              <a:rPr lang="en-US" dirty="0" err="1"/>
              <a:t>VSCode</a:t>
            </a:r>
            <a:r>
              <a:rPr lang="en-US" dirty="0"/>
              <a:t>, for various other languages.</a:t>
            </a:r>
          </a:p>
          <a:p>
            <a:r>
              <a:rPr lang="en-US" dirty="0"/>
              <a:t>And the solution was not terrible, but also not very elegant – connect to the Raspberry Pi via Ethernet, and pull the Pluto’s USB cable from the Pi and connect it to the host computer – two cables total.</a:t>
            </a:r>
          </a:p>
          <a:p>
            <a:r>
              <a:rPr lang="en-US" dirty="0"/>
              <a:t>The Raspberry Pi runs a little daemon program called “</a:t>
            </a:r>
            <a:r>
              <a:rPr lang="en-US" dirty="0" err="1"/>
              <a:t>iiod</a:t>
            </a:r>
            <a:r>
              <a:rPr lang="en-US" dirty="0"/>
              <a:t>” that forwards the local contexts (all locally connected devices) over a network backend, so the host computer can access the network context at </a:t>
            </a:r>
            <a:r>
              <a:rPr lang="en-US" dirty="0" err="1"/>
              <a:t>ip:phaser.local</a:t>
            </a:r>
            <a:endParaRPr lang="en-US" dirty="0"/>
          </a:p>
          <a:p>
            <a:r>
              <a:rPr lang="en-US" dirty="0"/>
              <a:t>The Pluto looks just like it did when running code on the Raspberry Pi – it’s network context is </a:t>
            </a:r>
            <a:r>
              <a:rPr lang="en-US" dirty="0" err="1"/>
              <a:t>ip:pluto.local</a:t>
            </a:r>
            <a:r>
              <a:rPr lang="en-US" dirty="0"/>
              <a:t> (or a default </a:t>
            </a:r>
            <a:r>
              <a:rPr lang="en-US" dirty="0" err="1"/>
              <a:t>ip</a:t>
            </a:r>
            <a:r>
              <a:rPr lang="en-US" dirty="0"/>
              <a:t> address of 192.168.2.1).</a:t>
            </a:r>
          </a:p>
        </p:txBody>
      </p:sp>
      <p:sp>
        <p:nvSpPr>
          <p:cNvPr id="4" name="Slide Number Placeholder 3"/>
          <p:cNvSpPr>
            <a:spLocks noGrp="1"/>
          </p:cNvSpPr>
          <p:nvPr>
            <p:ph type="sldNum" sz="quarter" idx="5"/>
          </p:nvPr>
        </p:nvSpPr>
        <p:spPr/>
        <p:txBody>
          <a:bodyPr/>
          <a:lstStyle/>
          <a:p>
            <a:fld id="{900B8651-D313-4300-801F-836567026953}" type="slidenum">
              <a:rPr lang="en-US" smtClean="0"/>
              <a:pPr/>
              <a:t>58</a:t>
            </a:fld>
            <a:endParaRPr lang="en-US"/>
          </a:p>
        </p:txBody>
      </p:sp>
    </p:spTree>
    <p:extLst>
      <p:ext uri="{BB962C8B-B14F-4D97-AF65-F5344CB8AC3E}">
        <p14:creationId xmlns:p14="http://schemas.microsoft.com/office/powerpoint/2010/main" val="2668383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dirty="0"/>
              <a:t>Libiio 0.24 added the ability to forward any context – local, USB, serial, or network as an additional network context, with a custom port number.</a:t>
            </a:r>
          </a:p>
          <a:p>
            <a:r>
              <a:rPr lang="en-US" dirty="0"/>
              <a:t>This let us plug the Pluto back into the Raspberry Pi.</a:t>
            </a:r>
          </a:p>
          <a:p>
            <a:r>
              <a:rPr lang="en-US" dirty="0"/>
              <a:t>The phaser setup scripts set up UDEV rules that run the additional </a:t>
            </a:r>
            <a:r>
              <a:rPr lang="en-US" dirty="0" err="1"/>
              <a:t>iiod</a:t>
            </a:r>
            <a:r>
              <a:rPr lang="en-US" dirty="0"/>
              <a:t> process whenever the Pluto is plugged in.</a:t>
            </a:r>
          </a:p>
          <a:p>
            <a:endParaRPr lang="en-US" dirty="0"/>
          </a:p>
          <a:p>
            <a:r>
              <a:rPr lang="en-US" dirty="0"/>
              <a:t>So now code running on a remote host can access the phaser’s local devices via </a:t>
            </a:r>
            <a:r>
              <a:rPr lang="en-US" dirty="0" err="1"/>
              <a:t>ip:phaser.local</a:t>
            </a:r>
            <a:r>
              <a:rPr lang="en-US" dirty="0"/>
              <a:t>, and the Pluto via ip:analog.local:50901</a:t>
            </a:r>
          </a:p>
          <a:p>
            <a:endParaRPr lang="en-US" dirty="0"/>
          </a:p>
          <a:p>
            <a:r>
              <a:rPr lang="en-US" dirty="0"/>
              <a:t>I know we said plugging the Pluto into the host computer wasn’t terrible, but the single Ethernet connection is a LOT cleaner.</a:t>
            </a:r>
          </a:p>
          <a:p>
            <a:endParaRPr lang="en-US" dirty="0"/>
          </a:p>
          <a:p>
            <a:endParaRPr lang="en-US" dirty="0"/>
          </a:p>
          <a:p>
            <a:r>
              <a:rPr lang="en-US" dirty="0"/>
              <a:t>Why port 50901 and not something easy to remember like 12345? See </a:t>
            </a:r>
            <a:r>
              <a:rPr lang="en-US" dirty="0">
                <a:hlinkClick r:id="rId3"/>
              </a:rPr>
              <a:t>https://www.speedguide.net/port.php?port=12345</a:t>
            </a:r>
            <a:r>
              <a:rPr lang="en-US" dirty="0"/>
              <a:t> . 50901 is somewhat arbitrary, but it’s in the ephemeral (temporary) port range of 49152 to 65535 and has no listed services.</a:t>
            </a:r>
          </a:p>
        </p:txBody>
      </p:sp>
      <p:sp>
        <p:nvSpPr>
          <p:cNvPr id="4" name="Slide Number Placeholder 3"/>
          <p:cNvSpPr>
            <a:spLocks noGrp="1"/>
          </p:cNvSpPr>
          <p:nvPr>
            <p:ph type="sldNum" sz="quarter" idx="5"/>
          </p:nvPr>
        </p:nvSpPr>
        <p:spPr/>
        <p:txBody>
          <a:bodyPr/>
          <a:lstStyle/>
          <a:p>
            <a:fld id="{900B8651-D313-4300-801F-836567026953}" type="slidenum">
              <a:rPr lang="en-US" smtClean="0"/>
              <a:pPr/>
              <a:t>59</a:t>
            </a:fld>
            <a:endParaRPr lang="en-US"/>
          </a:p>
        </p:txBody>
      </p:sp>
    </p:spTree>
    <p:extLst>
      <p:ext uri="{BB962C8B-B14F-4D97-AF65-F5344CB8AC3E}">
        <p14:creationId xmlns:p14="http://schemas.microsoft.com/office/powerpoint/2010/main" val="3885740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1546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dirty="0"/>
              <a:t>So here’s another use for context forwarding, say you’ve got four </a:t>
            </a:r>
            <a:r>
              <a:rPr lang="en-US" dirty="0" err="1"/>
              <a:t>Plutos</a:t>
            </a:r>
            <a:r>
              <a:rPr lang="en-US" dirty="0"/>
              <a:t> on the other side of your lab and you want to develop an application that uses all of them</a:t>
            </a:r>
          </a:p>
          <a:p>
            <a:pPr marL="0" indent="0">
              <a:buNone/>
            </a:pPr>
            <a:endParaRPr lang="en-US" dirty="0"/>
          </a:p>
          <a:p>
            <a:r>
              <a:rPr lang="en-US" dirty="0"/>
              <a:t>This setup allows you to keep the </a:t>
            </a:r>
            <a:r>
              <a:rPr lang="en-US" dirty="0" err="1"/>
              <a:t>Plutos</a:t>
            </a:r>
            <a:r>
              <a:rPr lang="en-US" dirty="0"/>
              <a:t> in one place, with short USB cables, and access them from anywhere.</a:t>
            </a:r>
          </a:p>
          <a:p>
            <a:pPr marL="171450" marR="0" lvl="0" indent="-171450" algn="l" defTabSz="914400" rtl="0" eaLnBrk="1" fontAlgn="auto" latinLnBrk="0" hangingPunct="1">
              <a:lnSpc>
                <a:spcPct val="100000"/>
              </a:lnSpc>
              <a:spcBef>
                <a:spcPts val="0"/>
              </a:spcBef>
              <a:spcAft>
                <a:spcPts val="0"/>
              </a:spcAft>
              <a:buClr>
                <a:schemeClr val="tx2"/>
              </a:buClr>
              <a:buSzPct val="75000"/>
              <a:buFont typeface="Wingdings 3" panose="05040102010807070707" pitchFamily="18" charset="2"/>
              <a:buChar char="u"/>
              <a:tabLst/>
              <a:defRPr/>
            </a:pPr>
            <a:r>
              <a:rPr lang="en-US" dirty="0"/>
              <a:t>4 </a:t>
            </a:r>
            <a:r>
              <a:rPr lang="en-US" dirty="0" err="1"/>
              <a:t>Plutos</a:t>
            </a:r>
            <a:r>
              <a:rPr lang="en-US" dirty="0"/>
              <a:t> unrealistic? What if you had a Pluto and some other transceiver – MXfE, Apollo, or some other random mix of devices?</a:t>
            </a:r>
          </a:p>
          <a:p>
            <a:endParaRPr lang="en-US" dirty="0"/>
          </a:p>
          <a:p>
            <a:r>
              <a:rPr lang="en-US" dirty="0"/>
              <a:t>The first step is to give the </a:t>
            </a:r>
            <a:r>
              <a:rPr lang="en-US" dirty="0" err="1"/>
              <a:t>Plutos</a:t>
            </a:r>
            <a:r>
              <a:rPr lang="en-US" dirty="0"/>
              <a:t> unique IP addresses, this is easy, just edit a text file in the Pluto’s mass storage device. You could do this with USB backends</a:t>
            </a:r>
          </a:p>
          <a:p>
            <a:r>
              <a:rPr lang="en-US" dirty="0"/>
              <a:t>The next step is to run four instances of the </a:t>
            </a:r>
            <a:r>
              <a:rPr lang="en-US" dirty="0" err="1"/>
              <a:t>iiod</a:t>
            </a:r>
            <a:r>
              <a:rPr lang="en-US" dirty="0"/>
              <a:t>, telling it which IP address to forward to which port</a:t>
            </a:r>
          </a:p>
          <a:p>
            <a:endParaRPr lang="en-US" dirty="0"/>
          </a:p>
          <a:p>
            <a:r>
              <a:rPr lang="en-US" dirty="0"/>
              <a:t>Each Pluto can now be uniquely accessed by appending its port number to the Raspberry Pi’s IP address or hostname.</a:t>
            </a:r>
          </a:p>
        </p:txBody>
      </p:sp>
      <p:sp>
        <p:nvSpPr>
          <p:cNvPr id="4" name="Slide Number Placeholder 3"/>
          <p:cNvSpPr>
            <a:spLocks noGrp="1"/>
          </p:cNvSpPr>
          <p:nvPr>
            <p:ph type="sldNum" sz="quarter" idx="5"/>
          </p:nvPr>
        </p:nvSpPr>
        <p:spPr/>
        <p:txBody>
          <a:bodyPr/>
          <a:lstStyle/>
          <a:p>
            <a:fld id="{900B8651-D313-4300-801F-836567026953}" type="slidenum">
              <a:rPr lang="en-US" smtClean="0"/>
              <a:pPr/>
              <a:t>61</a:t>
            </a:fld>
            <a:endParaRPr lang="en-US"/>
          </a:p>
        </p:txBody>
      </p:sp>
    </p:spTree>
    <p:extLst>
      <p:ext uri="{BB962C8B-B14F-4D97-AF65-F5344CB8AC3E}">
        <p14:creationId xmlns:p14="http://schemas.microsoft.com/office/powerpoint/2010/main" val="3017428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dirty="0"/>
              <a:t>Yet another use case – aggregating several serial backend devices. The “tinyiiod” is an embedded emulation of the “real” </a:t>
            </a:r>
            <a:r>
              <a:rPr lang="en-US" dirty="0" err="1"/>
              <a:t>iiod</a:t>
            </a:r>
            <a:r>
              <a:rPr lang="en-US" dirty="0"/>
              <a:t> that runs natively on Linux systems. It’s being used more and more for ADI evaluation boards, targeting platforms like the ST </a:t>
            </a:r>
            <a:r>
              <a:rPr lang="en-US" dirty="0" err="1"/>
              <a:t>Nucleo</a:t>
            </a:r>
            <a:r>
              <a:rPr lang="en-US" dirty="0"/>
              <a:t> and ADI’s own MAX32xxx processors.</a:t>
            </a:r>
          </a:p>
          <a:p>
            <a:r>
              <a:rPr lang="en-US" dirty="0"/>
              <a:t>Context forwarding provides another way to connect to these boards, whether to extend the reach beyond the maximum length of a USB cable, aggregate multiple devices, allow access from a host with limited or no free ports.</a:t>
            </a:r>
          </a:p>
          <a:p>
            <a:endParaRPr lang="en-US" dirty="0"/>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62</a:t>
            </a:fld>
            <a:endParaRPr lang="en-US"/>
          </a:p>
        </p:txBody>
      </p:sp>
    </p:spTree>
    <p:extLst>
      <p:ext uri="{BB962C8B-B14F-4D97-AF65-F5344CB8AC3E}">
        <p14:creationId xmlns:p14="http://schemas.microsoft.com/office/powerpoint/2010/main" val="2782555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2891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9963" y="620713"/>
            <a:ext cx="4721225" cy="2655887"/>
          </a:xfrm>
        </p:spPr>
      </p:sp>
      <p:sp>
        <p:nvSpPr>
          <p:cNvPr id="3" name="Notes Placeholder 2"/>
          <p:cNvSpPr>
            <a:spLocks noGrp="1"/>
          </p:cNvSpPr>
          <p:nvPr>
            <p:ph type="body" idx="1"/>
          </p:nvPr>
        </p:nvSpPr>
        <p:spPr/>
        <p:txBody>
          <a:bodyPr/>
          <a:lstStyle/>
          <a:p>
            <a:r>
              <a:rPr lang="en-IE"/>
              <a:t>ACE is the ADI corporate standard user interface platform and is now compatible with boards that run IIO.</a:t>
            </a:r>
          </a:p>
          <a:p>
            <a:endParaRPr lang="en-IE"/>
          </a:p>
          <a:p>
            <a:r>
              <a:rPr lang="en-IE"/>
              <a:t>Devices that have a full compliment of IIO-supported board and chip plug-ins have full support in ACE for managing the board firmware and/or binaries. </a:t>
            </a:r>
          </a:p>
          <a:p>
            <a:endParaRPr lang="en-IE"/>
          </a:p>
          <a:p>
            <a:r>
              <a:rPr lang="en-IE"/>
              <a:t>Therefore the customer does not need to independently configure the host platform using another tool.</a:t>
            </a:r>
          </a:p>
          <a:p>
            <a:endParaRPr lang="en-IE"/>
          </a:p>
          <a:p>
            <a:r>
              <a:rPr lang="en-IE"/>
              <a:t>Generic IIO plug-ins are capable of detecting and accessing any platform that uses IIO, but the customer must configure the board using another tool. </a:t>
            </a:r>
          </a:p>
        </p:txBody>
      </p:sp>
    </p:spTree>
    <p:extLst>
      <p:ext uri="{BB962C8B-B14F-4D97-AF65-F5344CB8AC3E}">
        <p14:creationId xmlns:p14="http://schemas.microsoft.com/office/powerpoint/2010/main" val="470166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9963" y="620713"/>
            <a:ext cx="4721225" cy="2655887"/>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470166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7625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761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41375"/>
            <a:ext cx="6400800" cy="3600450"/>
          </a:xfrm>
        </p:spPr>
      </p:sp>
      <p:sp>
        <p:nvSpPr>
          <p:cNvPr id="3" name="Notes Placeholder 2"/>
          <p:cNvSpPr>
            <a:spLocks noGrp="1"/>
          </p:cNvSpPr>
          <p:nvPr>
            <p:ph type="body" idx="1"/>
          </p:nvPr>
        </p:nvSpPr>
        <p:spPr/>
        <p:txBody>
          <a:bodyPr/>
          <a:lstStyle/>
          <a:p>
            <a:r>
              <a:rPr lang="en-US" dirty="0"/>
              <a:t>This is a bit abrupt, but we need to introduce IIO at this point – IIO is a framework for a wide variety of hardware peripherals. It is NOT an Analog Devices invention, it is an industry standard that has been in the Linux kernel for more than ten years.</a:t>
            </a:r>
          </a:p>
          <a:p>
            <a:r>
              <a:rPr lang="en-US" dirty="0"/>
              <a:t>You can think of it as a “unifying force” for writing software that interacts with hardware, with some extraordinarily powerful features. While the devices themselves need to be physically connected to a Linux based machine, the IIOD server exports devices over network (and other) connections, allowing software to be developed and run on a Windows, Mac, or Linux host. Furthermore, there are language bindings for C, C#, MATLAB, Python, Rust, and more. These are consistent across platforms.</a:t>
            </a:r>
          </a:p>
          <a:p>
            <a:r>
              <a:rPr lang="en-US" dirty="0"/>
              <a:t>The “Why” paragraph is from Linux Device Drivers Development by John </a:t>
            </a:r>
            <a:r>
              <a:rPr lang="en-US" dirty="0" err="1"/>
              <a:t>Madieu</a:t>
            </a:r>
            <a:endParaRPr lang="en-US" dirty="0"/>
          </a:p>
          <a:p>
            <a:pPr lvl="1"/>
            <a:r>
              <a:rPr lang="en-US" dirty="0"/>
              <a:t>https://www.oreilly.com/library/view/linux-device-drivers/9781785280009/cb05cd5a-9250-44a7-9675-bd7ea6cd9f51.xhtml</a:t>
            </a:r>
          </a:p>
          <a:p>
            <a:endParaRPr lang="en-US" dirty="0"/>
          </a:p>
          <a:p>
            <a:r>
              <a:rPr lang="en-US" dirty="0"/>
              <a:t>&lt;&lt;</a:t>
            </a:r>
            <a:r>
              <a:rPr lang="en-US" dirty="0" err="1"/>
              <a:t>Thoren’s</a:t>
            </a:r>
            <a:r>
              <a:rPr lang="en-US" dirty="0"/>
              <a:t> perspective&gt;&gt; If you’ve listened to me (Mark Thoren) pontificate over IIO – it is for a reason. I’ve spent two decades developing, and helping others develop ad-hoc evaluation systems, lab bench evaluation setups, customer debug setups, and all manner of hacked setups. They all got the job done, and were done with time, resources, and funds at hand. And they are all terrible in one way or another – unsustainable, one-off, undocumented, etc.</a:t>
            </a:r>
          </a:p>
          <a:p>
            <a:pPr lvl="1"/>
            <a:r>
              <a:rPr lang="en-US" dirty="0"/>
              <a:t>IIO SOLVES 90% of the issues I’ve had over those years. After you get over the initial learning curve and time investment, the long-term benefits are unquestionably worth it.</a:t>
            </a:r>
          </a:p>
        </p:txBody>
      </p:sp>
      <p:sp>
        <p:nvSpPr>
          <p:cNvPr id="4" name="Slide Number Placeholder 3"/>
          <p:cNvSpPr>
            <a:spLocks noGrp="1"/>
          </p:cNvSpPr>
          <p:nvPr>
            <p:ph type="sldNum" sz="quarter" idx="5"/>
          </p:nvPr>
        </p:nvSpPr>
        <p:spPr/>
        <p:txBody>
          <a:bodyPr/>
          <a:lstStyle/>
          <a:p>
            <a:fld id="{900B8651-D313-4300-801F-836567026953}" type="slidenum">
              <a:rPr lang="en-US" smtClean="0"/>
              <a:pPr/>
              <a:t>9</a:t>
            </a:fld>
            <a:endParaRPr lang="en-US"/>
          </a:p>
        </p:txBody>
      </p:sp>
    </p:spTree>
    <p:extLst>
      <p:ext uri="{BB962C8B-B14F-4D97-AF65-F5344CB8AC3E}">
        <p14:creationId xmlns:p14="http://schemas.microsoft.com/office/powerpoint/2010/main" val="4157516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6507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indent="0">
              <a:buNone/>
            </a:pPr>
            <a:endParaRPr lang="en-US"/>
          </a:p>
        </p:txBody>
      </p:sp>
    </p:spTree>
    <p:extLst>
      <p:ext uri="{BB962C8B-B14F-4D97-AF65-F5344CB8AC3E}">
        <p14:creationId xmlns:p14="http://schemas.microsoft.com/office/powerpoint/2010/main" val="4188662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471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043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dirty="0"/>
              <a:t>There’s a lot of terminology associated with IIO, but the one we’re going to focus on for the next few slides is “context”. A Context is a “collection of IIO devices” connected to one “computing device”, like a Raspberry Pi, FPGA platform board, or even a microcontroller.</a:t>
            </a:r>
          </a:p>
          <a:p>
            <a:r>
              <a:rPr lang="en-US" dirty="0"/>
              <a:t>And a little quiz for those of you that have seen the phaser or attended one of our workshops – how many contexts does the phaser setup have?</a:t>
            </a:r>
          </a:p>
          <a:p>
            <a:r>
              <a:rPr lang="en-US" dirty="0"/>
              <a:t>The answer is two – there’s the Raspberry Pi that talks to the beamformer chips and the synthesizer over the SPI bus, as well as a little I2C housekeeping ADC. The other context  is the Pluto, which itself runs a small but complete Linux system.</a:t>
            </a:r>
          </a:p>
          <a:p>
            <a:endParaRPr lang="en-US" dirty="0"/>
          </a:p>
          <a:p>
            <a:r>
              <a:rPr lang="en-US" dirty="0"/>
              <a:t>From the viewpoint of a program running on the Raspberry Pi, the stuff on the SPI and I2C bus are the “local” context, because they are connected directly to the Pi.</a:t>
            </a:r>
          </a:p>
          <a:p>
            <a:r>
              <a:rPr lang="en-US" dirty="0"/>
              <a:t>The Pluto is connected by a USB cable, and is accessible both through a USB backend and a network backend</a:t>
            </a:r>
          </a:p>
          <a:p>
            <a:endParaRPr lang="en-US" dirty="0"/>
          </a:p>
          <a:p>
            <a:r>
              <a:rPr lang="en-US" dirty="0"/>
              <a:t>So my Python program running on the Raspberry Pi can talk to everything just fine, and this is how we usually run the workshops, with a monitor and keyboard attached directly to the Pi, no external computer required.</a:t>
            </a:r>
          </a:p>
          <a:p>
            <a:endParaRPr lang="en-US" dirty="0"/>
          </a:p>
          <a:p>
            <a:r>
              <a:rPr lang="en-US" dirty="0"/>
              <a:t>BUT – often times we DO want to talk to the phaser from an external computer – the Pi has “limited processing power”, it can’t run MATLAB**, and certainly can’t run Windows applications.</a:t>
            </a:r>
          </a:p>
          <a:p>
            <a:endParaRPr lang="en-US" dirty="0"/>
          </a:p>
          <a:p>
            <a:endParaRPr lang="en-US" dirty="0"/>
          </a:p>
          <a:p>
            <a:r>
              <a:rPr lang="en-US" dirty="0"/>
              <a:t>** It is possible to generate C code from MATLAB that can be compiled to run on the Raspberry Pi, but there are limitations and you can’t run the MATLAB editor / IDE on the Pi.</a:t>
            </a:r>
          </a:p>
        </p:txBody>
      </p:sp>
      <p:sp>
        <p:nvSpPr>
          <p:cNvPr id="4" name="Slide Number Placeholder 3"/>
          <p:cNvSpPr>
            <a:spLocks noGrp="1"/>
          </p:cNvSpPr>
          <p:nvPr>
            <p:ph type="sldNum" sz="quarter" idx="5"/>
          </p:nvPr>
        </p:nvSpPr>
        <p:spPr/>
        <p:txBody>
          <a:bodyPr/>
          <a:lstStyle/>
          <a:p>
            <a:fld id="{900B8651-D313-4300-801F-836567026953}" type="slidenum">
              <a:rPr lang="en-US" smtClean="0"/>
              <a:pPr/>
              <a:t>12</a:t>
            </a:fld>
            <a:endParaRPr lang="en-US"/>
          </a:p>
        </p:txBody>
      </p:sp>
    </p:spTree>
    <p:extLst>
      <p:ext uri="{BB962C8B-B14F-4D97-AF65-F5344CB8AC3E}">
        <p14:creationId xmlns:p14="http://schemas.microsoft.com/office/powerpoint/2010/main" val="360444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0788" y="661988"/>
            <a:ext cx="5038725" cy="2833687"/>
          </a:xfrm>
        </p:spPr>
      </p:sp>
      <p:sp>
        <p:nvSpPr>
          <p:cNvPr id="3" name="Notes Placeholder 2"/>
          <p:cNvSpPr>
            <a:spLocks noGrp="1"/>
          </p:cNvSpPr>
          <p:nvPr>
            <p:ph type="body" idx="1"/>
          </p:nvPr>
        </p:nvSpPr>
        <p:spPr/>
        <p:txBody>
          <a:bodyPr/>
          <a:lstStyle/>
          <a:p>
            <a:r>
              <a:rPr lang="en-US" dirty="0"/>
              <a:t>The AD4080 is fairly unique in that it has two eval boards, at opposite ends of the performance spectrum.</a:t>
            </a:r>
          </a:p>
          <a:p>
            <a:r>
              <a:rPr lang="en-US" dirty="0"/>
              <a:t>The “full performance” board on the right has an FMC connector and targets the </a:t>
            </a:r>
            <a:r>
              <a:rPr lang="en-US" dirty="0" err="1"/>
              <a:t>ZedBoard</a:t>
            </a:r>
            <a:r>
              <a:rPr lang="en-US" dirty="0"/>
              <a:t>. There is a custom HDL core written in Verilog that negotiates the high-speed data from the AD4080, and reformats it into an “AXI Stream” interface, a standard interface for passing data around in an FPGA.</a:t>
            </a:r>
          </a:p>
          <a:p>
            <a:r>
              <a:rPr lang="en-US" dirty="0"/>
              <a:t>There’s also an associated Linux driver for configuring the part, and the “payload” data re-uses the same DMA driver we use all over the place.</a:t>
            </a:r>
          </a:p>
          <a:p>
            <a:endParaRPr lang="en-US" dirty="0"/>
          </a:p>
          <a:p>
            <a:r>
              <a:rPr lang="en-US" dirty="0"/>
              <a:t>In contrast, the Arduino form factor board targets either the SDP-K1 or an ST </a:t>
            </a:r>
            <a:r>
              <a:rPr lang="en-US" dirty="0" err="1"/>
              <a:t>Nucleo</a:t>
            </a:r>
            <a:r>
              <a:rPr lang="en-US" dirty="0"/>
              <a:t> board.</a:t>
            </a:r>
          </a:p>
          <a:p>
            <a:r>
              <a:rPr lang="en-US" dirty="0"/>
              <a:t>The firmware is in the no-OS framework, and implements a “tinyiiod” server, allowing the same standard toolset to be used.</a:t>
            </a:r>
          </a:p>
          <a:p>
            <a:r>
              <a:rPr lang="en-US" dirty="0"/>
              <a:t>There is a limitation to the part in which the CMOS / SPI data transfer must use the internal FIFO, so only burst captures of up to 16384 (2^14) samples are allowed.</a:t>
            </a:r>
          </a:p>
        </p:txBody>
      </p:sp>
    </p:spTree>
    <p:extLst>
      <p:ext uri="{BB962C8B-B14F-4D97-AF65-F5344CB8AC3E}">
        <p14:creationId xmlns:p14="http://schemas.microsoft.com/office/powerpoint/2010/main" val="128715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0788" y="661988"/>
            <a:ext cx="5038725" cy="2833687"/>
          </a:xfrm>
        </p:spPr>
      </p:sp>
      <p:sp>
        <p:nvSpPr>
          <p:cNvPr id="3" name="Notes Placeholder 2"/>
          <p:cNvSpPr>
            <a:spLocks noGrp="1"/>
          </p:cNvSpPr>
          <p:nvPr>
            <p:ph type="body" idx="1"/>
          </p:nvPr>
        </p:nvSpPr>
        <p:spPr/>
        <p:txBody>
          <a:bodyPr/>
          <a:lstStyle/>
          <a:p>
            <a:r>
              <a:rPr lang="en-US" dirty="0"/>
              <a:t>As usual, we don’t like to do any extra work. The ADALM2000 re-uses the same drivers, HDL, etc.</a:t>
            </a:r>
          </a:p>
        </p:txBody>
      </p:sp>
    </p:spTree>
    <p:extLst>
      <p:ext uri="{BB962C8B-B14F-4D97-AF65-F5344CB8AC3E}">
        <p14:creationId xmlns:p14="http://schemas.microsoft.com/office/powerpoint/2010/main" val="306925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9380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2.xml"/><Relationship Id="rId1" Type="http://schemas.openxmlformats.org/officeDocument/2006/relationships/themeOverride" Target="../theme/themeOverride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analog.com/en/index.html"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2.xml"/><Relationship Id="rId1" Type="http://schemas.openxmlformats.org/officeDocument/2006/relationships/themeOverride" Target="../theme/themeOverride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analog.com/en/index.html"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E74B564B-7F9F-32DC-1EEB-57A3EFAD5558}"/>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latin typeface="Barlow Medium" pitchFamily="2" charset="77"/>
              </a:defRPr>
            </a:lvl1pPr>
          </a:lstStyle>
          <a:p>
            <a:r>
              <a:rPr lang="en-GB" dirty="0"/>
              <a:t>Click to Add Title in Barlow Medium 32 pt. Title Case</a:t>
            </a:r>
            <a:endParaRPr lang="en-US" dirty="0"/>
          </a:p>
        </p:txBody>
      </p:sp>
      <p:sp>
        <p:nvSpPr>
          <p:cNvPr id="6" name="Content Placeholder 2">
            <a:extLst>
              <a:ext uri="{FF2B5EF4-FFF2-40B4-BE49-F238E27FC236}">
                <a16:creationId xmlns:a16="http://schemas.microsoft.com/office/drawing/2014/main" id="{1075A93E-07A2-EBD4-1717-2BC5B458C00A}"/>
              </a:ext>
            </a:extLst>
          </p:cNvPr>
          <p:cNvSpPr>
            <a:spLocks noGrp="1"/>
          </p:cNvSpPr>
          <p:nvPr>
            <p:ph idx="10"/>
          </p:nvPr>
        </p:nvSpPr>
        <p:spPr>
          <a:xfrm>
            <a:off x="417600" y="1353312"/>
            <a:ext cx="11358000" cy="5094000"/>
          </a:xfrm>
          <a:prstGeom prst="rect">
            <a:avLst/>
          </a:prstGeom>
        </p:spPr>
        <p:txBody>
          <a:bodyPr>
            <a:noAutofit/>
          </a:bodyPr>
          <a:lstStyle>
            <a:lvl1pPr marL="0" indent="0">
              <a:spcAft>
                <a:spcPts val="600"/>
              </a:spcAft>
              <a:buFontTx/>
              <a:buNone/>
              <a:defRPr sz="1800">
                <a:solidFill>
                  <a:schemeClr val="tx1"/>
                </a:solidFill>
              </a:defRPr>
            </a:lvl1pPr>
            <a:lvl2pPr marL="457200" indent="-228600">
              <a:spcAft>
                <a:spcPts val="600"/>
              </a:spcAft>
              <a:tabLst/>
              <a:defRPr sz="1600">
                <a:solidFill>
                  <a:schemeClr val="tx1"/>
                </a:solidFill>
              </a:defRPr>
            </a:lvl2pPr>
            <a:lvl3pPr marL="866775" indent="-222250">
              <a:spcAft>
                <a:spcPts val="600"/>
              </a:spcAft>
              <a:tabLst/>
              <a:defRPr sz="1400">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83C24794-88E0-34B3-0656-1C28545F3B1A}"/>
              </a:ext>
            </a:extLst>
          </p:cNvPr>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8" name="Footer Placeholder 7">
            <a:extLst>
              <a:ext uri="{FF2B5EF4-FFF2-40B4-BE49-F238E27FC236}">
                <a16:creationId xmlns:a16="http://schemas.microsoft.com/office/drawing/2014/main" id="{1F2C8785-FD0C-28F6-D02E-DFDD3F0C55F1}"/>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9" name="Slide Number Placeholder 8">
            <a:extLst>
              <a:ext uri="{FF2B5EF4-FFF2-40B4-BE49-F238E27FC236}">
                <a16:creationId xmlns:a16="http://schemas.microsoft.com/office/drawing/2014/main" id="{F37A4F43-4114-4A78-0C76-736E55424B55}"/>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18304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Sub Header">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DEF11BB-C904-5C9F-F364-E905AEE95158}"/>
              </a:ext>
            </a:extLst>
          </p:cNvPr>
          <p:cNvSpPr>
            <a:spLocks noGrp="1"/>
          </p:cNvSpPr>
          <p:nvPr>
            <p:ph type="body" sz="quarter" idx="16" hasCustomPrompt="1"/>
          </p:nvPr>
        </p:nvSpPr>
        <p:spPr>
          <a:xfrm>
            <a:off x="417600" y="1364400"/>
            <a:ext cx="11344500" cy="270000"/>
          </a:xfrm>
          <a:prstGeom prst="rect">
            <a:avLst/>
          </a:prstGeom>
        </p:spPr>
        <p:txBody>
          <a:bodyPr lIns="0" tIns="0" rIns="0" bIns="0">
            <a:noAutofit/>
          </a:bodyPr>
          <a:lstStyle>
            <a:lvl1pPr marL="9525" indent="0" algn="l">
              <a:buNone/>
              <a:defRPr sz="1800" b="0" i="0" cap="none" baseline="0">
                <a:solidFill>
                  <a:schemeClr val="bg2">
                    <a:lumMod val="75000"/>
                  </a:schemeClr>
                </a:solidFill>
                <a:latin typeface="Barlow SemiBold" pitchFamily="2" charset="77"/>
              </a:defRPr>
            </a:lvl1pPr>
          </a:lstStyle>
          <a:p>
            <a:pPr lvl="0"/>
            <a:r>
              <a:rPr lang="en-GB" dirty="0"/>
              <a:t>Click to Add </a:t>
            </a:r>
            <a:r>
              <a:rPr lang="en-GB" dirty="0" err="1"/>
              <a:t>Subheader</a:t>
            </a:r>
            <a:r>
              <a:rPr lang="en-GB" dirty="0"/>
              <a:t> in Barlow </a:t>
            </a:r>
            <a:r>
              <a:rPr lang="en-GB" dirty="0" err="1"/>
              <a:t>SemiBold</a:t>
            </a:r>
            <a:r>
              <a:rPr lang="en-GB" dirty="0"/>
              <a:t> 18 pt., Max One Line, Title Case</a:t>
            </a:r>
            <a:endParaRPr lang="en-US" dirty="0"/>
          </a:p>
        </p:txBody>
      </p:sp>
      <p:sp>
        <p:nvSpPr>
          <p:cNvPr id="8" name="Content Placeholder 2">
            <a:extLst>
              <a:ext uri="{FF2B5EF4-FFF2-40B4-BE49-F238E27FC236}">
                <a16:creationId xmlns:a16="http://schemas.microsoft.com/office/drawing/2014/main" id="{C5935695-BFE1-8BD6-08ED-49D19A252EC8}"/>
              </a:ext>
            </a:extLst>
          </p:cNvPr>
          <p:cNvSpPr>
            <a:spLocks noGrp="1"/>
          </p:cNvSpPr>
          <p:nvPr>
            <p:ph idx="11"/>
          </p:nvPr>
        </p:nvSpPr>
        <p:spPr>
          <a:xfrm>
            <a:off x="417600" y="1922400"/>
            <a:ext cx="11358000" cy="4525200"/>
          </a:xfrm>
          <a:prstGeom prst="rect">
            <a:avLst/>
          </a:prstGeom>
        </p:spPr>
        <p:txBody>
          <a:bodyPr>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4" name="Legal Statement">
            <a:extLst>
              <a:ext uri="{FF2B5EF4-FFF2-40B4-BE49-F238E27FC236}">
                <a16:creationId xmlns:a16="http://schemas.microsoft.com/office/drawing/2014/main" id="{A88B1579-377C-8586-6E52-6B200302CCC1}"/>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5" name="Slide Number Placeholder 3">
            <a:extLst>
              <a:ext uri="{FF2B5EF4-FFF2-40B4-BE49-F238E27FC236}">
                <a16:creationId xmlns:a16="http://schemas.microsoft.com/office/drawing/2014/main" id="{A253026E-B5C4-FD0A-19D4-0B5461FD627C}"/>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6" name="Title 5">
            <a:extLst>
              <a:ext uri="{FF2B5EF4-FFF2-40B4-BE49-F238E27FC236}">
                <a16:creationId xmlns:a16="http://schemas.microsoft.com/office/drawing/2014/main" id="{AA1A507F-49ED-2628-38B9-7F81817B7B96}"/>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latin typeface="Barlow Medium" pitchFamily="2" charset="77"/>
              </a:defRPr>
            </a:lvl1pPr>
          </a:lstStyle>
          <a:p>
            <a:r>
              <a:rPr lang="en-GB" dirty="0"/>
              <a:t>Click to Add Title in Barlow Medium 32 pt. Title Case</a:t>
            </a:r>
            <a:endParaRPr lang="en-US" dirty="0"/>
          </a:p>
        </p:txBody>
      </p:sp>
    </p:spTree>
    <p:extLst>
      <p:ext uri="{BB962C8B-B14F-4D97-AF65-F5344CB8AC3E}">
        <p14:creationId xmlns:p14="http://schemas.microsoft.com/office/powerpoint/2010/main" val="42593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Sub Header Two Column">
    <p:bg>
      <p:bgPr>
        <a:solidFill>
          <a:schemeClr val="bg1"/>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8943F822-F879-A359-A0CB-E4E9D060DA7E}"/>
              </a:ext>
            </a:extLst>
          </p:cNvPr>
          <p:cNvSpPr>
            <a:spLocks noGrp="1"/>
          </p:cNvSpPr>
          <p:nvPr>
            <p:ph type="body" sz="quarter" idx="22" hasCustomPrompt="1"/>
          </p:nvPr>
        </p:nvSpPr>
        <p:spPr>
          <a:xfrm>
            <a:off x="6287100" y="1362881"/>
            <a:ext cx="5486400" cy="273600"/>
          </a:xfrm>
          <a:prstGeom prst="rect">
            <a:avLst/>
          </a:prstGeom>
        </p:spPr>
        <p:txBody>
          <a:bodyPr lIns="0" tIns="0" rIns="0" bIns="0">
            <a:noAutofit/>
          </a:bodyPr>
          <a:lstStyle>
            <a:lvl1pPr marL="9525" indent="0" algn="l">
              <a:buNone/>
              <a:defRPr sz="1800" b="0" i="0" cap="none" baseline="0">
                <a:solidFill>
                  <a:schemeClr val="bg2">
                    <a:lumMod val="75000"/>
                  </a:schemeClr>
                </a:solidFill>
                <a:latin typeface="Barlow SemiBold" pitchFamily="2" charset="77"/>
              </a:defRPr>
            </a:lvl1pPr>
          </a:lstStyle>
          <a:p>
            <a:pPr lvl="0"/>
            <a:r>
              <a:rPr lang="en-GB" dirty="0"/>
              <a:t>Click to Add Title</a:t>
            </a:r>
            <a:endParaRPr lang="en-US" dirty="0"/>
          </a:p>
        </p:txBody>
      </p:sp>
      <p:sp>
        <p:nvSpPr>
          <p:cNvPr id="5" name="Text Placeholder 3">
            <a:extLst>
              <a:ext uri="{FF2B5EF4-FFF2-40B4-BE49-F238E27FC236}">
                <a16:creationId xmlns:a16="http://schemas.microsoft.com/office/drawing/2014/main" id="{1436D999-58A8-2BE5-FFFE-3347C537C4F7}"/>
              </a:ext>
            </a:extLst>
          </p:cNvPr>
          <p:cNvSpPr>
            <a:spLocks noGrp="1"/>
          </p:cNvSpPr>
          <p:nvPr>
            <p:ph type="body" sz="quarter" idx="16" hasCustomPrompt="1"/>
          </p:nvPr>
        </p:nvSpPr>
        <p:spPr>
          <a:xfrm>
            <a:off x="417599" y="1362881"/>
            <a:ext cx="5486400" cy="273600"/>
          </a:xfrm>
          <a:prstGeom prst="rect">
            <a:avLst/>
          </a:prstGeom>
        </p:spPr>
        <p:txBody>
          <a:bodyPr lIns="0" tIns="0" rIns="0" bIns="0">
            <a:noAutofit/>
          </a:bodyPr>
          <a:lstStyle>
            <a:lvl1pPr marL="9525" indent="0" algn="l">
              <a:buNone/>
              <a:defRPr sz="1800" b="0" i="0" cap="none" baseline="0">
                <a:solidFill>
                  <a:schemeClr val="bg2">
                    <a:lumMod val="75000"/>
                  </a:schemeClr>
                </a:solidFill>
                <a:latin typeface="Barlow SemiBold" pitchFamily="2" charset="77"/>
              </a:defRPr>
            </a:lvl1pPr>
          </a:lstStyle>
          <a:p>
            <a:pPr lvl="0"/>
            <a:r>
              <a:rPr lang="en-GB" dirty="0"/>
              <a:t>Click to Add Title</a:t>
            </a:r>
            <a:endParaRPr lang="en-US" dirty="0"/>
          </a:p>
        </p:txBody>
      </p:sp>
      <p:sp>
        <p:nvSpPr>
          <p:cNvPr id="10" name="Content Placeholder 2">
            <a:extLst>
              <a:ext uri="{FF2B5EF4-FFF2-40B4-BE49-F238E27FC236}">
                <a16:creationId xmlns:a16="http://schemas.microsoft.com/office/drawing/2014/main" id="{CA17CAD3-45BB-FDDB-D008-5419EA5DB376}"/>
              </a:ext>
            </a:extLst>
          </p:cNvPr>
          <p:cNvSpPr>
            <a:spLocks noGrp="1"/>
          </p:cNvSpPr>
          <p:nvPr>
            <p:ph idx="11"/>
          </p:nvPr>
        </p:nvSpPr>
        <p:spPr>
          <a:xfrm>
            <a:off x="417600" y="1921564"/>
            <a:ext cx="5486399" cy="4525200"/>
          </a:xfrm>
          <a:prstGeom prst="rect">
            <a:avLst/>
          </a:prstGeom>
        </p:spPr>
        <p:txBody>
          <a:bodyPr>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14CBD0C-A49D-E688-875B-662AD4E5C923}"/>
              </a:ext>
            </a:extLst>
          </p:cNvPr>
          <p:cNvSpPr>
            <a:spLocks noGrp="1"/>
          </p:cNvSpPr>
          <p:nvPr>
            <p:ph idx="23"/>
          </p:nvPr>
        </p:nvSpPr>
        <p:spPr>
          <a:xfrm>
            <a:off x="6301565" y="1921564"/>
            <a:ext cx="5486399" cy="4525200"/>
          </a:xfrm>
          <a:prstGeom prst="rect">
            <a:avLst/>
          </a:prstGeom>
        </p:spPr>
        <p:txBody>
          <a:bodyPr>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3" name="Legal Statement">
            <a:extLst>
              <a:ext uri="{FF2B5EF4-FFF2-40B4-BE49-F238E27FC236}">
                <a16:creationId xmlns:a16="http://schemas.microsoft.com/office/drawing/2014/main" id="{5B95C7BD-0ECF-E8E8-0AA1-669DC702782C}"/>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7" name="Slide Number Placeholder 3">
            <a:extLst>
              <a:ext uri="{FF2B5EF4-FFF2-40B4-BE49-F238E27FC236}">
                <a16:creationId xmlns:a16="http://schemas.microsoft.com/office/drawing/2014/main" id="{3ED327D0-C0CF-65BA-41BD-4DD376DF5DBF}"/>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4" name="Title 5">
            <a:extLst>
              <a:ext uri="{FF2B5EF4-FFF2-40B4-BE49-F238E27FC236}">
                <a16:creationId xmlns:a16="http://schemas.microsoft.com/office/drawing/2014/main" id="{E7B0F791-FCAD-93C1-469A-FF5C9492342E}"/>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latin typeface="Barlow Medium" pitchFamily="2" charset="77"/>
              </a:defRPr>
            </a:lvl1pPr>
          </a:lstStyle>
          <a:p>
            <a:r>
              <a:rPr lang="en-GB" dirty="0"/>
              <a:t>Click to Add Title in Barlow Medium 32 pt. Title Case</a:t>
            </a:r>
            <a:endParaRPr lang="en-US" dirty="0"/>
          </a:p>
        </p:txBody>
      </p:sp>
    </p:spTree>
    <p:extLst>
      <p:ext uri="{BB962C8B-B14F-4D97-AF65-F5344CB8AC3E}">
        <p14:creationId xmlns:p14="http://schemas.microsoft.com/office/powerpoint/2010/main" val="262380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D6FD505D-77D2-F2AA-38CA-7D137C31B208}"/>
              </a:ext>
            </a:extLst>
          </p:cNvPr>
          <p:cNvSpPr>
            <a:spLocks noGrp="1"/>
          </p:cNvSpPr>
          <p:nvPr>
            <p:ph type="pic" sz="quarter" idx="16" hasCustomPrompt="1"/>
          </p:nvPr>
        </p:nvSpPr>
        <p:spPr>
          <a:xfrm>
            <a:off x="5822066" y="1050828"/>
            <a:ext cx="5958000" cy="5396400"/>
          </a:xfrm>
          <a:prstGeom prst="rect">
            <a:avLst/>
          </a:prstGeom>
          <a:noFill/>
          <a:ln>
            <a:noFill/>
          </a:ln>
        </p:spPr>
        <p:txBody>
          <a:bodyPr wrap="square" anchor="ctr">
            <a:noAutofit/>
          </a:bodyPr>
          <a:lstStyle>
            <a:lvl1pPr marL="0" marR="0" indent="0" algn="ctr" defTabSz="457200" rtl="0" eaLnBrk="1" fontAlgn="auto" latinLnBrk="0" hangingPunct="1">
              <a:lnSpc>
                <a:spcPct val="100000"/>
              </a:lnSpc>
              <a:spcBef>
                <a:spcPts val="1000"/>
              </a:spcBef>
              <a:spcAft>
                <a:spcPts val="0"/>
              </a:spcAft>
              <a:buClr>
                <a:schemeClr val="bg2"/>
              </a:buClr>
              <a:buSzPct val="75000"/>
              <a:buFont typeface="Barlow"/>
              <a:buNone/>
              <a:tabLst/>
              <a:defRPr sz="2000">
                <a:solidFill>
                  <a:schemeClr val="tx1">
                    <a:lumMod val="20000"/>
                    <a:lumOff val="80000"/>
                  </a:schemeClr>
                </a:solidFill>
              </a:defRPr>
            </a:lvl1pPr>
          </a:lstStyle>
          <a:p>
            <a:r>
              <a:rPr lang="en-US" dirty="0"/>
              <a:t>Click to add picture</a:t>
            </a:r>
          </a:p>
        </p:txBody>
      </p:sp>
      <p:sp>
        <p:nvSpPr>
          <p:cNvPr id="3" name="Title 5">
            <a:extLst>
              <a:ext uri="{FF2B5EF4-FFF2-40B4-BE49-F238E27FC236}">
                <a16:creationId xmlns:a16="http://schemas.microsoft.com/office/drawing/2014/main" id="{ADFE071F-83A9-FEE7-214E-2FCD9E1F5EC8}"/>
              </a:ext>
            </a:extLst>
          </p:cNvPr>
          <p:cNvSpPr>
            <a:spLocks noGrp="1"/>
          </p:cNvSpPr>
          <p:nvPr>
            <p:ph type="title" hasCustomPrompt="1"/>
          </p:nvPr>
        </p:nvSpPr>
        <p:spPr>
          <a:xfrm>
            <a:off x="417598" y="640080"/>
            <a:ext cx="5040000" cy="1270000"/>
          </a:xfrm>
        </p:spPr>
        <p:txBody>
          <a:bodyPr anchor="t"/>
          <a:lstStyle>
            <a:lvl1pPr algn="l">
              <a:defRPr sz="3200" spc="0" baseline="0"/>
            </a:lvl1pPr>
          </a:lstStyle>
          <a:p>
            <a:r>
              <a:rPr lang="en-GB" dirty="0"/>
              <a:t>Click to Add Title in Barlow Medium 32 pt. Max Three Lines, Title Case</a:t>
            </a:r>
            <a:endParaRPr lang="en-US" dirty="0"/>
          </a:p>
        </p:txBody>
      </p:sp>
      <p:sp>
        <p:nvSpPr>
          <p:cNvPr id="5" name="Content Placeholder 2">
            <a:extLst>
              <a:ext uri="{FF2B5EF4-FFF2-40B4-BE49-F238E27FC236}">
                <a16:creationId xmlns:a16="http://schemas.microsoft.com/office/drawing/2014/main" id="{21C0673C-A7DF-F8F0-75F9-2DE7661FFE59}"/>
              </a:ext>
            </a:extLst>
          </p:cNvPr>
          <p:cNvSpPr>
            <a:spLocks noGrp="1"/>
          </p:cNvSpPr>
          <p:nvPr>
            <p:ph idx="11"/>
          </p:nvPr>
        </p:nvSpPr>
        <p:spPr>
          <a:xfrm>
            <a:off x="417601" y="2191109"/>
            <a:ext cx="5040000" cy="4256119"/>
          </a:xfrm>
          <a:prstGeom prst="rect">
            <a:avLst/>
          </a:prstGeom>
        </p:spPr>
        <p:txBody>
          <a:bodyPr>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2" name="Legal Statement">
            <a:extLst>
              <a:ext uri="{FF2B5EF4-FFF2-40B4-BE49-F238E27FC236}">
                <a16:creationId xmlns:a16="http://schemas.microsoft.com/office/drawing/2014/main" id="{47974C77-A9A2-9C5D-4B14-33988A2D732F}"/>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4" name="Slide Number Placeholder 3">
            <a:extLst>
              <a:ext uri="{FF2B5EF4-FFF2-40B4-BE49-F238E27FC236}">
                <a16:creationId xmlns:a16="http://schemas.microsoft.com/office/drawing/2014/main" id="{26D7B890-9F88-CA9F-C400-1C66AD3B04AE}"/>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Tree>
    <p:extLst>
      <p:ext uri="{BB962C8B-B14F-4D97-AF65-F5344CB8AC3E}">
        <p14:creationId xmlns:p14="http://schemas.microsoft.com/office/powerpoint/2010/main" val="185386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 Blank">
    <p:bg>
      <p:bgPr>
        <a:solidFill>
          <a:schemeClr val="bg1"/>
        </a:solidFill>
        <a:effectLst/>
      </p:bgPr>
    </p:bg>
    <p:spTree>
      <p:nvGrpSpPr>
        <p:cNvPr id="1" name=""/>
        <p:cNvGrpSpPr/>
        <p:nvPr/>
      </p:nvGrpSpPr>
      <p:grpSpPr>
        <a:xfrm>
          <a:off x="0" y="0"/>
          <a:ext cx="0" cy="0"/>
          <a:chOff x="0" y="0"/>
          <a:chExt cx="0" cy="0"/>
        </a:xfrm>
      </p:grpSpPr>
      <p:sp>
        <p:nvSpPr>
          <p:cNvPr id="3" name="Legal Statement">
            <a:extLst>
              <a:ext uri="{FF2B5EF4-FFF2-40B4-BE49-F238E27FC236}">
                <a16:creationId xmlns:a16="http://schemas.microsoft.com/office/drawing/2014/main" id="{1B066EA6-D718-7545-E381-864DF12587C7}"/>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5" name="Slide Number Placeholder 3">
            <a:extLst>
              <a:ext uri="{FF2B5EF4-FFF2-40B4-BE49-F238E27FC236}">
                <a16:creationId xmlns:a16="http://schemas.microsoft.com/office/drawing/2014/main" id="{FB0EC10E-15B9-88B4-1BEB-1CF6CD00DA96}"/>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4" name="Title 5">
            <a:extLst>
              <a:ext uri="{FF2B5EF4-FFF2-40B4-BE49-F238E27FC236}">
                <a16:creationId xmlns:a16="http://schemas.microsoft.com/office/drawing/2014/main" id="{28760039-3EE1-0111-00FA-AC5941EF52FC}"/>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latin typeface="Barlow Medium" pitchFamily="2" charset="77"/>
              </a:defRPr>
            </a:lvl1pPr>
          </a:lstStyle>
          <a:p>
            <a:r>
              <a:rPr lang="en-GB" dirty="0"/>
              <a:t>Click to Add Title in Barlow Medium 32 pt. Title Case</a:t>
            </a:r>
            <a:endParaRPr lang="en-US" dirty="0"/>
          </a:p>
        </p:txBody>
      </p:sp>
    </p:spTree>
    <p:extLst>
      <p:ext uri="{BB962C8B-B14F-4D97-AF65-F5344CB8AC3E}">
        <p14:creationId xmlns:p14="http://schemas.microsoft.com/office/powerpoint/2010/main" val="269942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Alternate">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0E1006A-6F73-6CC5-9A6B-003C025FE1EF}"/>
              </a:ext>
            </a:extLst>
          </p:cNvPr>
          <p:cNvSpPr>
            <a:spLocks noGrp="1"/>
          </p:cNvSpPr>
          <p:nvPr>
            <p:ph idx="21"/>
          </p:nvPr>
        </p:nvSpPr>
        <p:spPr>
          <a:xfrm>
            <a:off x="6299113" y="1611369"/>
            <a:ext cx="5473925" cy="4752217"/>
          </a:xfrm>
          <a:prstGeom prst="roundRect">
            <a:avLst>
              <a:gd name="adj" fmla="val 5234"/>
            </a:avLst>
          </a:prstGeom>
          <a:solidFill>
            <a:schemeClr val="bg1"/>
          </a:solidFill>
          <a:ln w="12700">
            <a:solidFill>
              <a:schemeClr val="tx2"/>
            </a:solidFill>
          </a:ln>
        </p:spPr>
        <p:txBody>
          <a:bodyPr lIns="144000" tIns="396000" rIns="144000" bIns="144000">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B0B4FFC0-576B-550B-4CBA-830C438E3C74}"/>
              </a:ext>
            </a:extLst>
          </p:cNvPr>
          <p:cNvSpPr>
            <a:spLocks noGrp="1"/>
          </p:cNvSpPr>
          <p:nvPr>
            <p:ph idx="10"/>
          </p:nvPr>
        </p:nvSpPr>
        <p:spPr>
          <a:xfrm>
            <a:off x="428400" y="1611369"/>
            <a:ext cx="5473925" cy="4752217"/>
          </a:xfrm>
          <a:prstGeom prst="roundRect">
            <a:avLst>
              <a:gd name="adj" fmla="val 5234"/>
            </a:avLst>
          </a:prstGeom>
          <a:solidFill>
            <a:schemeClr val="bg1"/>
          </a:solidFill>
          <a:ln w="12700">
            <a:solidFill>
              <a:schemeClr val="tx2"/>
            </a:solidFill>
          </a:ln>
        </p:spPr>
        <p:txBody>
          <a:bodyPr lIns="144000" tIns="396000" rIns="144000" bIns="144000">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E42180F3-8D99-D80C-3C16-210296F93547}"/>
              </a:ext>
            </a:extLst>
          </p:cNvPr>
          <p:cNvSpPr>
            <a:spLocks noGrp="1"/>
          </p:cNvSpPr>
          <p:nvPr>
            <p:ph type="body" sz="quarter" idx="20" hasCustomPrompt="1"/>
          </p:nvPr>
        </p:nvSpPr>
        <p:spPr>
          <a:xfrm>
            <a:off x="6839425" y="1424722"/>
            <a:ext cx="4320000" cy="360000"/>
          </a:xfrm>
          <a:prstGeom prst="roundRect">
            <a:avLst/>
          </a:prstGeom>
          <a:solidFill>
            <a:schemeClr val="tx2"/>
          </a:solidFill>
        </p:spPr>
        <p:txBody>
          <a:bodyPr anchor="ctr">
            <a:noAutofit/>
          </a:bodyPr>
          <a:lstStyle>
            <a:lvl1pPr marL="9525" indent="0" algn="ctr">
              <a:buNone/>
              <a:defRPr sz="1400" b="1" i="0" cap="all" spc="0" baseline="0">
                <a:solidFill>
                  <a:schemeClr val="bg1"/>
                </a:solidFill>
                <a:latin typeface="Barlow SemiBold" pitchFamily="2" charset="77"/>
              </a:defRPr>
            </a:lvl1pPr>
          </a:lstStyle>
          <a:p>
            <a:pPr lvl="0"/>
            <a:r>
              <a:rPr lang="en-GB" dirty="0"/>
              <a:t>CLICK TO EDIT</a:t>
            </a:r>
            <a:endParaRPr lang="en-US" dirty="0"/>
          </a:p>
        </p:txBody>
      </p:sp>
      <p:sp>
        <p:nvSpPr>
          <p:cNvPr id="7" name="Text Placeholder 3">
            <a:extLst>
              <a:ext uri="{FF2B5EF4-FFF2-40B4-BE49-F238E27FC236}">
                <a16:creationId xmlns:a16="http://schemas.microsoft.com/office/drawing/2014/main" id="{A529CD75-8F30-B30C-E480-81A1F577984F}"/>
              </a:ext>
            </a:extLst>
          </p:cNvPr>
          <p:cNvSpPr>
            <a:spLocks noGrp="1"/>
          </p:cNvSpPr>
          <p:nvPr>
            <p:ph type="body" sz="quarter" idx="19" hasCustomPrompt="1"/>
          </p:nvPr>
        </p:nvSpPr>
        <p:spPr>
          <a:xfrm>
            <a:off x="1048225" y="1424722"/>
            <a:ext cx="4320000" cy="360000"/>
          </a:xfrm>
          <a:prstGeom prst="roundRect">
            <a:avLst/>
          </a:prstGeom>
          <a:solidFill>
            <a:schemeClr val="tx2"/>
          </a:solidFill>
        </p:spPr>
        <p:txBody>
          <a:bodyPr anchor="ctr">
            <a:noAutofit/>
          </a:bodyPr>
          <a:lstStyle>
            <a:lvl1pPr marL="9525" indent="0" algn="ctr">
              <a:buNone/>
              <a:defRPr sz="1400" b="1" i="0" cap="all" spc="0" baseline="0">
                <a:solidFill>
                  <a:schemeClr val="bg1"/>
                </a:solidFill>
                <a:latin typeface="Barlow SemiBold" pitchFamily="2" charset="77"/>
              </a:defRPr>
            </a:lvl1pPr>
          </a:lstStyle>
          <a:p>
            <a:pPr lvl="0"/>
            <a:r>
              <a:rPr lang="en-GB" dirty="0"/>
              <a:t>CLICK TO EDIT</a:t>
            </a:r>
            <a:endParaRPr lang="en-US" dirty="0"/>
          </a:p>
        </p:txBody>
      </p:sp>
      <p:sp>
        <p:nvSpPr>
          <p:cNvPr id="4" name="Legal Statement">
            <a:extLst>
              <a:ext uri="{FF2B5EF4-FFF2-40B4-BE49-F238E27FC236}">
                <a16:creationId xmlns:a16="http://schemas.microsoft.com/office/drawing/2014/main" id="{52DA376E-BE10-B3A0-DBE8-9E5D6C7A2BF1}"/>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8" name="Slide Number Placeholder 3">
            <a:extLst>
              <a:ext uri="{FF2B5EF4-FFF2-40B4-BE49-F238E27FC236}">
                <a16:creationId xmlns:a16="http://schemas.microsoft.com/office/drawing/2014/main" id="{CD558F40-9DA9-CB95-74DD-933171C63430}"/>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9" name="Title 5">
            <a:extLst>
              <a:ext uri="{FF2B5EF4-FFF2-40B4-BE49-F238E27FC236}">
                <a16:creationId xmlns:a16="http://schemas.microsoft.com/office/drawing/2014/main" id="{5AF5B83E-6C3A-101F-034F-589F15E853BA}"/>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latin typeface="Barlow Medium" pitchFamily="2" charset="77"/>
              </a:defRPr>
            </a:lvl1pPr>
          </a:lstStyle>
          <a:p>
            <a:r>
              <a:rPr lang="en-GB" dirty="0"/>
              <a:t>Click to Add Title in Barlow Medium 32 pt. Title Case</a:t>
            </a:r>
            <a:endParaRPr lang="en-US" dirty="0"/>
          </a:p>
        </p:txBody>
      </p:sp>
    </p:spTree>
    <p:extLst>
      <p:ext uri="{BB962C8B-B14F-4D97-AF65-F5344CB8AC3E}">
        <p14:creationId xmlns:p14="http://schemas.microsoft.com/office/powerpoint/2010/main" val="30203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Primary Blue">
    <p:bg>
      <p:bgPr>
        <a:solidFill>
          <a:schemeClr val="tx2"/>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12C34F2-A2E5-C931-892C-CE8C345AC02F}"/>
              </a:ext>
            </a:extLst>
          </p:cNvPr>
          <p:cNvSpPr>
            <a:spLocks noGrp="1"/>
          </p:cNvSpPr>
          <p:nvPr>
            <p:ph idx="11"/>
          </p:nvPr>
        </p:nvSpPr>
        <p:spPr>
          <a:xfrm>
            <a:off x="417600" y="1353312"/>
            <a:ext cx="11358000" cy="5094835"/>
          </a:xfrm>
          <a:prstGeom prst="rect">
            <a:avLst/>
          </a:prstGeom>
        </p:spPr>
        <p:txBody>
          <a:bodyPr>
            <a:noAutofit/>
          </a:bodyPr>
          <a:lstStyle>
            <a:lvl1pPr marL="0" indent="0">
              <a:spcAft>
                <a:spcPts val="600"/>
              </a:spcAft>
              <a:buClr>
                <a:schemeClr val="bg1"/>
              </a:buClr>
              <a:buFontTx/>
              <a:buNone/>
              <a:defRPr>
                <a:solidFill>
                  <a:schemeClr val="bg1"/>
                </a:solidFill>
              </a:defRPr>
            </a:lvl1pPr>
            <a:lvl2pPr marL="457200" indent="-228600">
              <a:spcAft>
                <a:spcPts val="600"/>
              </a:spcAft>
              <a:buClr>
                <a:schemeClr val="bg1"/>
              </a:buClr>
              <a:tabLst/>
              <a:defRPr>
                <a:solidFill>
                  <a:schemeClr val="bg1"/>
                </a:solidFill>
              </a:defRPr>
            </a:lvl2pPr>
            <a:lvl3pPr marL="866775" indent="-222250">
              <a:spcAft>
                <a:spcPts val="600"/>
              </a:spcAft>
              <a:buClr>
                <a:schemeClr val="bg1"/>
              </a:buClr>
              <a:tabLst/>
              <a:defRPr>
                <a:solidFill>
                  <a:schemeClr val="bg1"/>
                </a:solidFill>
              </a:defRPr>
            </a:lvl3pPr>
            <a:lvl4pPr>
              <a:spcAft>
                <a:spcPts val="600"/>
              </a:spcAft>
              <a:buClr>
                <a:schemeClr val="bg1"/>
              </a:buClr>
              <a:defRPr>
                <a:solidFill>
                  <a:schemeClr val="bg1"/>
                </a:solidFill>
              </a:defRPr>
            </a:lvl4pPr>
            <a:lvl5pPr marL="1371600" indent="-230400">
              <a:buClr>
                <a:schemeClr val="bg1"/>
              </a:buClr>
              <a:buSzPct val="90000"/>
              <a:buFont typeface="Arial" panose="020B0604020202020204" pitchFamily="34" charset="0"/>
              <a:buChar char="•"/>
              <a:defRPr sz="1200">
                <a:solidFill>
                  <a:schemeClr val="bg1"/>
                </a:solidFill>
              </a:defRPr>
            </a:lvl5pPr>
            <a:lvl6pPr marL="1371600" indent="-228600">
              <a:buClr>
                <a:schemeClr val="bg1"/>
              </a:buClr>
              <a:buSzPct val="90000"/>
              <a:buFont typeface="Arial" panose="020B0604020202020204" pitchFamily="34" charset="0"/>
              <a:buChar char="•"/>
              <a:defRPr sz="1200">
                <a:solidFill>
                  <a:schemeClr val="bg1"/>
                </a:solidFill>
              </a:defRPr>
            </a:lvl6pPr>
            <a:lvl7pPr marL="1371600" indent="-228600">
              <a:buClr>
                <a:schemeClr val="bg1"/>
              </a:buClr>
              <a:buSzPct val="90000"/>
              <a:buFont typeface="Arial" panose="020B0604020202020204" pitchFamily="34" charset="0"/>
              <a:buChar char="•"/>
              <a:defRPr sz="1200">
                <a:solidFill>
                  <a:schemeClr val="bg1"/>
                </a:solidFill>
              </a:defRPr>
            </a:lvl7pPr>
            <a:lvl8pPr marL="1371600" indent="-230400">
              <a:buClr>
                <a:schemeClr val="bg1"/>
              </a:buClr>
              <a:buSzPct val="90000"/>
              <a:buFont typeface="Arial" panose="020B0604020202020204" pitchFamily="34" charset="0"/>
              <a:buChar char="•"/>
              <a:defRPr sz="1200">
                <a:solidFill>
                  <a:schemeClr val="bg1"/>
                </a:solidFill>
              </a:defRPr>
            </a:lvl8pPr>
            <a:lvl9pPr marL="1371600" indent="-230400">
              <a:spcAft>
                <a:spcPts val="600"/>
              </a:spcAft>
              <a:buClr>
                <a:schemeClr val="bg1"/>
              </a:buClr>
              <a:buSzPct val="90000"/>
              <a:buFont typeface="Arial" panose="020B0604020202020204" pitchFamily="34" charset="0"/>
              <a:buChar char="•"/>
              <a:defRPr sz="1200">
                <a:solidFill>
                  <a:schemeClr val="bg1"/>
                </a:solidFill>
              </a:defRPr>
            </a:lvl9pPr>
          </a:lstStyle>
          <a:p>
            <a:pPr lvl="0"/>
            <a:r>
              <a:rPr lang="en-US"/>
              <a:t>Click to edit Master text styles</a:t>
            </a:r>
          </a:p>
          <a:p>
            <a:pPr lvl="1"/>
            <a:r>
              <a:rPr lang="en-US"/>
              <a:t>Second level</a:t>
            </a:r>
          </a:p>
          <a:p>
            <a:pPr lvl="2"/>
            <a:r>
              <a:rPr lang="en-US"/>
              <a:t>Third level</a:t>
            </a:r>
          </a:p>
        </p:txBody>
      </p:sp>
      <p:pic>
        <p:nvPicPr>
          <p:cNvPr id="3" name="Picture 16">
            <a:extLst>
              <a:ext uri="{FF2B5EF4-FFF2-40B4-BE49-F238E27FC236}">
                <a16:creationId xmlns:a16="http://schemas.microsoft.com/office/drawing/2014/main" id="{25E0C486-E304-0B39-E7CF-15E096E1F31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9735"/>
          <a:stretch/>
        </p:blipFill>
        <p:spPr>
          <a:xfrm>
            <a:off x="10915650" y="392640"/>
            <a:ext cx="910800" cy="258235"/>
          </a:xfrm>
          <a:prstGeom prst="rect">
            <a:avLst/>
          </a:prstGeom>
        </p:spPr>
      </p:pic>
      <p:sp>
        <p:nvSpPr>
          <p:cNvPr id="4" name="Legal Statement">
            <a:extLst>
              <a:ext uri="{FF2B5EF4-FFF2-40B4-BE49-F238E27FC236}">
                <a16:creationId xmlns:a16="http://schemas.microsoft.com/office/drawing/2014/main" id="{85BC1DD9-AC3F-0292-BB41-73EB158CEB50}"/>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bg1"/>
                </a:solidFill>
                <a:latin typeface="Barlow" pitchFamily="2" charset="77"/>
                <a:cs typeface="Arial" panose="020B0604020202020204" pitchFamily="34" charset="0"/>
              </a:defRPr>
            </a:lvl1pPr>
          </a:lstStyle>
          <a:p>
            <a:r>
              <a:rPr lang="en-IE"/>
              <a:t>©2024 Analog Devices, Inc. All Rights Reserved. </a:t>
            </a:r>
            <a:endParaRPr lang="en-IE" dirty="0"/>
          </a:p>
        </p:txBody>
      </p:sp>
      <p:sp>
        <p:nvSpPr>
          <p:cNvPr id="5" name="Slide Number Placeholder 3">
            <a:extLst>
              <a:ext uri="{FF2B5EF4-FFF2-40B4-BE49-F238E27FC236}">
                <a16:creationId xmlns:a16="http://schemas.microsoft.com/office/drawing/2014/main" id="{A48B6C0D-5EBB-8307-1013-31292E06E600}"/>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bg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7" name="Title 5">
            <a:extLst>
              <a:ext uri="{FF2B5EF4-FFF2-40B4-BE49-F238E27FC236}">
                <a16:creationId xmlns:a16="http://schemas.microsoft.com/office/drawing/2014/main" id="{2D195A7E-0C05-1F56-0D38-D979AC053415}"/>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solidFill>
                  <a:schemeClr val="bg1"/>
                </a:solidFill>
                <a:latin typeface="Barlow Medium" pitchFamily="2" charset="77"/>
              </a:defRPr>
            </a:lvl1pPr>
          </a:lstStyle>
          <a:p>
            <a:r>
              <a:rPr lang="en-GB" dirty="0"/>
              <a:t>Click to Add Title in Barlow Medium 32 pt. Title Case</a:t>
            </a:r>
            <a:endParaRPr lang="en-US" dirty="0"/>
          </a:p>
        </p:txBody>
      </p:sp>
    </p:spTree>
    <p:extLst>
      <p:ext uri="{BB962C8B-B14F-4D97-AF65-F5344CB8AC3E}">
        <p14:creationId xmlns:p14="http://schemas.microsoft.com/office/powerpoint/2010/main" val="239645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Dark Blue">
    <p:bg>
      <p:bgPr>
        <a:solidFill>
          <a:schemeClr val="accent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EB10E12-5D30-25F8-D19C-B3E68E6B38A7}"/>
              </a:ext>
            </a:extLst>
          </p:cNvPr>
          <p:cNvSpPr>
            <a:spLocks noGrp="1"/>
          </p:cNvSpPr>
          <p:nvPr>
            <p:ph idx="11"/>
          </p:nvPr>
        </p:nvSpPr>
        <p:spPr>
          <a:xfrm>
            <a:off x="417600" y="1353312"/>
            <a:ext cx="11358000" cy="5094835"/>
          </a:xfrm>
          <a:prstGeom prst="rect">
            <a:avLst/>
          </a:prstGeom>
        </p:spPr>
        <p:txBody>
          <a:bodyPr>
            <a:noAutofit/>
          </a:bodyPr>
          <a:lstStyle>
            <a:lvl1pPr marL="0" indent="0">
              <a:spcAft>
                <a:spcPts val="600"/>
              </a:spcAft>
              <a:buClr>
                <a:schemeClr val="bg1"/>
              </a:buClr>
              <a:buFontTx/>
              <a:buNone/>
              <a:defRPr>
                <a:solidFill>
                  <a:schemeClr val="bg1"/>
                </a:solidFill>
              </a:defRPr>
            </a:lvl1pPr>
            <a:lvl2pPr marL="457200" indent="-228600">
              <a:spcAft>
                <a:spcPts val="600"/>
              </a:spcAft>
              <a:buClr>
                <a:schemeClr val="bg1"/>
              </a:buClr>
              <a:tabLst/>
              <a:defRPr>
                <a:solidFill>
                  <a:schemeClr val="bg1"/>
                </a:solidFill>
              </a:defRPr>
            </a:lvl2pPr>
            <a:lvl3pPr marL="866775" indent="-222250">
              <a:spcAft>
                <a:spcPts val="600"/>
              </a:spcAft>
              <a:buClr>
                <a:schemeClr val="bg1"/>
              </a:buClr>
              <a:tabLst/>
              <a:defRPr>
                <a:solidFill>
                  <a:schemeClr val="bg1"/>
                </a:solidFill>
              </a:defRPr>
            </a:lvl3pPr>
            <a:lvl4pPr>
              <a:spcAft>
                <a:spcPts val="600"/>
              </a:spcAft>
              <a:buClr>
                <a:schemeClr val="bg1"/>
              </a:buClr>
              <a:defRPr>
                <a:solidFill>
                  <a:schemeClr val="bg1"/>
                </a:solidFill>
              </a:defRPr>
            </a:lvl4pPr>
            <a:lvl5pPr marL="1371600" indent="-230400">
              <a:buClr>
                <a:schemeClr val="bg1"/>
              </a:buClr>
              <a:buSzPct val="90000"/>
              <a:buFont typeface="Arial" panose="020B0604020202020204" pitchFamily="34" charset="0"/>
              <a:buChar char="•"/>
              <a:defRPr sz="1200">
                <a:solidFill>
                  <a:schemeClr val="bg1"/>
                </a:solidFill>
              </a:defRPr>
            </a:lvl5pPr>
            <a:lvl6pPr marL="1371600" indent="-228600">
              <a:buClr>
                <a:schemeClr val="bg1"/>
              </a:buClr>
              <a:buSzPct val="90000"/>
              <a:buFont typeface="Arial" panose="020B0604020202020204" pitchFamily="34" charset="0"/>
              <a:buChar char="•"/>
              <a:defRPr sz="1200">
                <a:solidFill>
                  <a:schemeClr val="bg1"/>
                </a:solidFill>
              </a:defRPr>
            </a:lvl6pPr>
            <a:lvl7pPr marL="1371600" indent="-228600">
              <a:buClr>
                <a:schemeClr val="bg1"/>
              </a:buClr>
              <a:buSzPct val="90000"/>
              <a:buFont typeface="Arial" panose="020B0604020202020204" pitchFamily="34" charset="0"/>
              <a:buChar char="•"/>
              <a:defRPr sz="1200">
                <a:solidFill>
                  <a:schemeClr val="bg1"/>
                </a:solidFill>
              </a:defRPr>
            </a:lvl7pPr>
            <a:lvl8pPr marL="1371600" indent="-230400">
              <a:buClr>
                <a:schemeClr val="bg1"/>
              </a:buClr>
              <a:buSzPct val="90000"/>
              <a:buFont typeface="Arial" panose="020B0604020202020204" pitchFamily="34" charset="0"/>
              <a:buChar char="•"/>
              <a:defRPr sz="1200">
                <a:solidFill>
                  <a:schemeClr val="bg1"/>
                </a:solidFill>
              </a:defRPr>
            </a:lvl8pPr>
            <a:lvl9pPr marL="1371600" indent="-230400">
              <a:spcAft>
                <a:spcPts val="600"/>
              </a:spcAft>
              <a:buClr>
                <a:schemeClr val="bg1"/>
              </a:buClr>
              <a:buSzPct val="90000"/>
              <a:buFont typeface="Arial" panose="020B0604020202020204" pitchFamily="34" charset="0"/>
              <a:buChar char="•"/>
              <a:defRPr sz="1200">
                <a:solidFill>
                  <a:schemeClr val="bg1"/>
                </a:solidFill>
              </a:defRPr>
            </a:lvl9pPr>
          </a:lstStyle>
          <a:p>
            <a:pPr lvl="0"/>
            <a:r>
              <a:rPr lang="en-US"/>
              <a:t>Click to edit Master text styles</a:t>
            </a:r>
          </a:p>
          <a:p>
            <a:pPr lvl="1"/>
            <a:r>
              <a:rPr lang="en-US"/>
              <a:t>Second level</a:t>
            </a:r>
          </a:p>
          <a:p>
            <a:pPr lvl="2"/>
            <a:r>
              <a:rPr lang="en-US"/>
              <a:t>Third level</a:t>
            </a:r>
          </a:p>
        </p:txBody>
      </p:sp>
      <p:pic>
        <p:nvPicPr>
          <p:cNvPr id="3" name="Picture 16">
            <a:extLst>
              <a:ext uri="{FF2B5EF4-FFF2-40B4-BE49-F238E27FC236}">
                <a16:creationId xmlns:a16="http://schemas.microsoft.com/office/drawing/2014/main" id="{02ACB762-6130-5103-7F8E-B7207474663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9735"/>
          <a:stretch/>
        </p:blipFill>
        <p:spPr>
          <a:xfrm>
            <a:off x="10915650" y="392640"/>
            <a:ext cx="910800" cy="258235"/>
          </a:xfrm>
          <a:prstGeom prst="rect">
            <a:avLst/>
          </a:prstGeom>
        </p:spPr>
      </p:pic>
      <p:sp>
        <p:nvSpPr>
          <p:cNvPr id="7" name="Legal Statement">
            <a:extLst>
              <a:ext uri="{FF2B5EF4-FFF2-40B4-BE49-F238E27FC236}">
                <a16:creationId xmlns:a16="http://schemas.microsoft.com/office/drawing/2014/main" id="{D55D98FE-1E49-E649-CF80-534ECD170896}"/>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bg1"/>
                </a:solidFill>
                <a:latin typeface="Barlow" pitchFamily="2" charset="77"/>
                <a:cs typeface="Arial" panose="020B0604020202020204" pitchFamily="34" charset="0"/>
              </a:defRPr>
            </a:lvl1pPr>
          </a:lstStyle>
          <a:p>
            <a:r>
              <a:rPr lang="en-IE"/>
              <a:t>©2024 Analog Devices, Inc. All Rights Reserved. </a:t>
            </a:r>
            <a:endParaRPr lang="en-IE" dirty="0"/>
          </a:p>
        </p:txBody>
      </p:sp>
      <p:sp>
        <p:nvSpPr>
          <p:cNvPr id="9" name="Slide Number Placeholder 3">
            <a:extLst>
              <a:ext uri="{FF2B5EF4-FFF2-40B4-BE49-F238E27FC236}">
                <a16:creationId xmlns:a16="http://schemas.microsoft.com/office/drawing/2014/main" id="{52A745CB-3967-AEA6-EDEB-05D34A193713}"/>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bg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4" name="Title 5">
            <a:extLst>
              <a:ext uri="{FF2B5EF4-FFF2-40B4-BE49-F238E27FC236}">
                <a16:creationId xmlns:a16="http://schemas.microsoft.com/office/drawing/2014/main" id="{43320B93-2F90-58F6-9BE3-C21659D0848E}"/>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solidFill>
                  <a:schemeClr val="bg1"/>
                </a:solidFill>
                <a:latin typeface="Barlow Medium" pitchFamily="2" charset="77"/>
              </a:defRPr>
            </a:lvl1pPr>
          </a:lstStyle>
          <a:p>
            <a:r>
              <a:rPr lang="en-GB" dirty="0"/>
              <a:t>Click to Add Title in Barlow Medium 32 pt. Title Case</a:t>
            </a:r>
            <a:endParaRPr lang="en-US" dirty="0"/>
          </a:p>
        </p:txBody>
      </p:sp>
    </p:spTree>
    <p:extLst>
      <p:ext uri="{BB962C8B-B14F-4D97-AF65-F5344CB8AC3E}">
        <p14:creationId xmlns:p14="http://schemas.microsoft.com/office/powerpoint/2010/main" val="423082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Line Title and Content - Dark Blue">
    <p:bg>
      <p:bgPr>
        <a:solidFill>
          <a:schemeClr val="accent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1298877-00D0-02CC-EA8B-6319826E66D4}"/>
              </a:ext>
            </a:extLst>
          </p:cNvPr>
          <p:cNvSpPr>
            <a:spLocks noGrp="1"/>
          </p:cNvSpPr>
          <p:nvPr>
            <p:ph idx="11"/>
          </p:nvPr>
        </p:nvSpPr>
        <p:spPr>
          <a:xfrm>
            <a:off x="417600" y="1771752"/>
            <a:ext cx="11358000" cy="4675560"/>
          </a:xfrm>
          <a:prstGeom prst="rect">
            <a:avLst/>
          </a:prstGeom>
        </p:spPr>
        <p:txBody>
          <a:bodyPr>
            <a:noAutofit/>
          </a:bodyPr>
          <a:lstStyle>
            <a:lvl1pPr marL="0" indent="0">
              <a:spcAft>
                <a:spcPts val="600"/>
              </a:spcAft>
              <a:buClr>
                <a:schemeClr val="bg1"/>
              </a:buClr>
              <a:buFontTx/>
              <a:buNone/>
              <a:defRPr>
                <a:solidFill>
                  <a:schemeClr val="bg1"/>
                </a:solidFill>
              </a:defRPr>
            </a:lvl1pPr>
            <a:lvl2pPr marL="457200" indent="-228600">
              <a:spcAft>
                <a:spcPts val="600"/>
              </a:spcAft>
              <a:buClr>
                <a:schemeClr val="bg1"/>
              </a:buClr>
              <a:tabLst/>
              <a:defRPr>
                <a:solidFill>
                  <a:schemeClr val="bg1"/>
                </a:solidFill>
              </a:defRPr>
            </a:lvl2pPr>
            <a:lvl3pPr marL="866775" indent="-222250">
              <a:spcAft>
                <a:spcPts val="600"/>
              </a:spcAft>
              <a:buClr>
                <a:schemeClr val="bg1"/>
              </a:buClr>
              <a:tabLst/>
              <a:defRPr>
                <a:solidFill>
                  <a:schemeClr val="bg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pic>
        <p:nvPicPr>
          <p:cNvPr id="4" name="Picture 16">
            <a:extLst>
              <a:ext uri="{FF2B5EF4-FFF2-40B4-BE49-F238E27FC236}">
                <a16:creationId xmlns:a16="http://schemas.microsoft.com/office/drawing/2014/main" id="{E01E07D0-B84C-94C2-609C-807354D42E53}"/>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9735"/>
          <a:stretch/>
        </p:blipFill>
        <p:spPr>
          <a:xfrm>
            <a:off x="10915650" y="392640"/>
            <a:ext cx="910800" cy="258235"/>
          </a:xfrm>
          <a:prstGeom prst="rect">
            <a:avLst/>
          </a:prstGeom>
        </p:spPr>
      </p:pic>
      <p:sp>
        <p:nvSpPr>
          <p:cNvPr id="8" name="Legal Statement">
            <a:extLst>
              <a:ext uri="{FF2B5EF4-FFF2-40B4-BE49-F238E27FC236}">
                <a16:creationId xmlns:a16="http://schemas.microsoft.com/office/drawing/2014/main" id="{0F823DA7-FF9A-EFC6-F2C2-DE776C901A06}"/>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bg1"/>
                </a:solidFill>
                <a:latin typeface="Barlow" pitchFamily="2" charset="77"/>
                <a:cs typeface="Arial" panose="020B0604020202020204" pitchFamily="34" charset="0"/>
              </a:defRPr>
            </a:lvl1pPr>
          </a:lstStyle>
          <a:p>
            <a:r>
              <a:rPr lang="en-IE"/>
              <a:t>©2024 Analog Devices, Inc. All Rights Reserved. </a:t>
            </a:r>
            <a:endParaRPr lang="en-IE" dirty="0"/>
          </a:p>
        </p:txBody>
      </p:sp>
      <p:sp>
        <p:nvSpPr>
          <p:cNvPr id="9" name="Slide Number Placeholder 3">
            <a:extLst>
              <a:ext uri="{FF2B5EF4-FFF2-40B4-BE49-F238E27FC236}">
                <a16:creationId xmlns:a16="http://schemas.microsoft.com/office/drawing/2014/main" id="{58E4D307-C8C1-6C95-AFDC-759E6C2C3865}"/>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bg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2" name="Title 5">
            <a:extLst>
              <a:ext uri="{FF2B5EF4-FFF2-40B4-BE49-F238E27FC236}">
                <a16:creationId xmlns:a16="http://schemas.microsoft.com/office/drawing/2014/main" id="{98853D40-8423-5943-1966-67876C31EAE6}"/>
              </a:ext>
            </a:extLst>
          </p:cNvPr>
          <p:cNvSpPr>
            <a:spLocks noGrp="1"/>
          </p:cNvSpPr>
          <p:nvPr>
            <p:ph type="title" hasCustomPrompt="1"/>
          </p:nvPr>
        </p:nvSpPr>
        <p:spPr>
          <a:xfrm>
            <a:off x="417600" y="640080"/>
            <a:ext cx="10080000" cy="842400"/>
          </a:xfrm>
        </p:spPr>
        <p:txBody>
          <a:bodyPr tIns="36576" anchor="t" anchorCtr="0"/>
          <a:lstStyle>
            <a:lvl1pPr>
              <a:defRPr sz="3200" spc="0" baseline="0">
                <a:solidFill>
                  <a:schemeClr val="bg1"/>
                </a:solidFill>
              </a:defRPr>
            </a:lvl1pPr>
          </a:lstStyle>
          <a:p>
            <a:r>
              <a:rPr lang="en-GB" dirty="0"/>
              <a:t>Click to Add Title in Barlow Medium 32 pt. </a:t>
            </a:r>
            <a:br>
              <a:rPr lang="en-GB" dirty="0"/>
            </a:br>
            <a:r>
              <a:rPr lang="en-GB" dirty="0"/>
              <a:t>Max Two Lines, Title Case</a:t>
            </a:r>
            <a:endParaRPr lang="en-US" dirty="0"/>
          </a:p>
        </p:txBody>
      </p:sp>
    </p:spTree>
    <p:extLst>
      <p:ext uri="{BB962C8B-B14F-4D97-AF65-F5344CB8AC3E}">
        <p14:creationId xmlns:p14="http://schemas.microsoft.com/office/powerpoint/2010/main" val="356395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 Header - Dark Blue">
    <p:bg>
      <p:bgPr>
        <a:solidFill>
          <a:schemeClr val="accent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DEF11BB-C904-5C9F-F364-E905AEE95158}"/>
              </a:ext>
            </a:extLst>
          </p:cNvPr>
          <p:cNvSpPr>
            <a:spLocks noGrp="1"/>
          </p:cNvSpPr>
          <p:nvPr>
            <p:ph type="body" sz="quarter" idx="16" hasCustomPrompt="1"/>
          </p:nvPr>
        </p:nvSpPr>
        <p:spPr>
          <a:xfrm>
            <a:off x="417600" y="1364400"/>
            <a:ext cx="11344500" cy="270000"/>
          </a:xfrm>
          <a:prstGeom prst="rect">
            <a:avLst/>
          </a:prstGeom>
        </p:spPr>
        <p:txBody>
          <a:bodyPr lIns="0" tIns="0" rIns="0" bIns="0">
            <a:noAutofit/>
          </a:bodyPr>
          <a:lstStyle>
            <a:lvl1pPr marL="9525" indent="0" algn="l">
              <a:buNone/>
              <a:defRPr sz="1800" b="0" i="0" cap="none" baseline="0">
                <a:solidFill>
                  <a:schemeClr val="accent2">
                    <a:lumMod val="60000"/>
                    <a:lumOff val="40000"/>
                  </a:schemeClr>
                </a:solidFill>
                <a:latin typeface="Barlow SemiBold" pitchFamily="2" charset="77"/>
              </a:defRPr>
            </a:lvl1pPr>
          </a:lstStyle>
          <a:p>
            <a:pPr lvl="0"/>
            <a:r>
              <a:rPr lang="en-GB" dirty="0"/>
              <a:t>Click to Add </a:t>
            </a:r>
            <a:r>
              <a:rPr lang="en-GB" dirty="0" err="1"/>
              <a:t>Subheader</a:t>
            </a:r>
            <a:r>
              <a:rPr lang="en-GB" dirty="0"/>
              <a:t> in Barlow </a:t>
            </a:r>
            <a:r>
              <a:rPr lang="en-GB" dirty="0" err="1"/>
              <a:t>SemiBold</a:t>
            </a:r>
            <a:r>
              <a:rPr lang="en-GB" dirty="0"/>
              <a:t> 18 pt., Max One Line, Title Case</a:t>
            </a:r>
            <a:endParaRPr lang="en-US" dirty="0"/>
          </a:p>
        </p:txBody>
      </p:sp>
      <p:sp>
        <p:nvSpPr>
          <p:cNvPr id="8" name="Content Placeholder 2">
            <a:extLst>
              <a:ext uri="{FF2B5EF4-FFF2-40B4-BE49-F238E27FC236}">
                <a16:creationId xmlns:a16="http://schemas.microsoft.com/office/drawing/2014/main" id="{C5935695-BFE1-8BD6-08ED-49D19A252EC8}"/>
              </a:ext>
            </a:extLst>
          </p:cNvPr>
          <p:cNvSpPr>
            <a:spLocks noGrp="1"/>
          </p:cNvSpPr>
          <p:nvPr>
            <p:ph idx="11"/>
          </p:nvPr>
        </p:nvSpPr>
        <p:spPr>
          <a:xfrm>
            <a:off x="417600" y="1922400"/>
            <a:ext cx="11358000" cy="4525200"/>
          </a:xfrm>
          <a:prstGeom prst="rect">
            <a:avLst/>
          </a:prstGeom>
        </p:spPr>
        <p:txBody>
          <a:bodyPr>
            <a:noAutofit/>
          </a:bodyPr>
          <a:lstStyle>
            <a:lvl1pPr marL="0" indent="0">
              <a:spcAft>
                <a:spcPts val="600"/>
              </a:spcAft>
              <a:buClr>
                <a:schemeClr val="bg1"/>
              </a:buClr>
              <a:buFontTx/>
              <a:buNone/>
              <a:defRPr>
                <a:solidFill>
                  <a:schemeClr val="bg1"/>
                </a:solidFill>
              </a:defRPr>
            </a:lvl1pPr>
            <a:lvl2pPr marL="457200" indent="-228600">
              <a:spcAft>
                <a:spcPts val="600"/>
              </a:spcAft>
              <a:buClr>
                <a:schemeClr val="bg1"/>
              </a:buClr>
              <a:tabLst/>
              <a:defRPr>
                <a:solidFill>
                  <a:schemeClr val="bg1"/>
                </a:solidFill>
              </a:defRPr>
            </a:lvl2pPr>
            <a:lvl3pPr marL="866775" indent="-222250">
              <a:spcAft>
                <a:spcPts val="600"/>
              </a:spcAft>
              <a:buClr>
                <a:schemeClr val="bg1"/>
              </a:buClr>
              <a:tabLst/>
              <a:defRPr>
                <a:solidFill>
                  <a:schemeClr val="bg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pic>
        <p:nvPicPr>
          <p:cNvPr id="4" name="Picture 16">
            <a:extLst>
              <a:ext uri="{FF2B5EF4-FFF2-40B4-BE49-F238E27FC236}">
                <a16:creationId xmlns:a16="http://schemas.microsoft.com/office/drawing/2014/main" id="{BC3E0B30-4B1F-2597-A54A-ACEF55669A7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9735"/>
          <a:stretch/>
        </p:blipFill>
        <p:spPr>
          <a:xfrm>
            <a:off x="10915650" y="392640"/>
            <a:ext cx="910800" cy="258235"/>
          </a:xfrm>
          <a:prstGeom prst="rect">
            <a:avLst/>
          </a:prstGeom>
        </p:spPr>
      </p:pic>
      <p:sp>
        <p:nvSpPr>
          <p:cNvPr id="9" name="Legal Statement">
            <a:extLst>
              <a:ext uri="{FF2B5EF4-FFF2-40B4-BE49-F238E27FC236}">
                <a16:creationId xmlns:a16="http://schemas.microsoft.com/office/drawing/2014/main" id="{F2D7AFB9-BB35-6BAD-4F95-1B4AAFD9396B}"/>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bg1"/>
                </a:solidFill>
                <a:latin typeface="Barlow" pitchFamily="2" charset="77"/>
                <a:cs typeface="Arial" panose="020B0604020202020204" pitchFamily="34" charset="0"/>
              </a:defRPr>
            </a:lvl1pPr>
          </a:lstStyle>
          <a:p>
            <a:r>
              <a:rPr lang="en-IE"/>
              <a:t>©2024 Analog Devices, Inc. All Rights Reserved. </a:t>
            </a:r>
            <a:endParaRPr lang="en-IE" dirty="0"/>
          </a:p>
        </p:txBody>
      </p:sp>
      <p:sp>
        <p:nvSpPr>
          <p:cNvPr id="10" name="Slide Number Placeholder 3">
            <a:extLst>
              <a:ext uri="{FF2B5EF4-FFF2-40B4-BE49-F238E27FC236}">
                <a16:creationId xmlns:a16="http://schemas.microsoft.com/office/drawing/2014/main" id="{B0B882CF-0122-EBC9-F9BA-92246F1A6A6F}"/>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bg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5" name="Title 5">
            <a:extLst>
              <a:ext uri="{FF2B5EF4-FFF2-40B4-BE49-F238E27FC236}">
                <a16:creationId xmlns:a16="http://schemas.microsoft.com/office/drawing/2014/main" id="{351E19C9-C3B9-95F2-8631-F77DC38B4A81}"/>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solidFill>
                  <a:schemeClr val="bg1"/>
                </a:solidFill>
                <a:latin typeface="Barlow Medium" pitchFamily="2" charset="77"/>
              </a:defRPr>
            </a:lvl1pPr>
          </a:lstStyle>
          <a:p>
            <a:r>
              <a:rPr lang="en-GB" dirty="0"/>
              <a:t>Click to Add Title in Barlow Medium 32 pt. Title Case</a:t>
            </a:r>
            <a:endParaRPr lang="en-US" dirty="0"/>
          </a:p>
        </p:txBody>
      </p:sp>
    </p:spTree>
    <p:extLst>
      <p:ext uri="{BB962C8B-B14F-4D97-AF65-F5344CB8AC3E}">
        <p14:creationId xmlns:p14="http://schemas.microsoft.com/office/powerpoint/2010/main" val="108301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Statement Two Colum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1A14D5-995E-5049-13B6-FC45A2D4487E}"/>
              </a:ext>
            </a:extLst>
          </p:cNvPr>
          <p:cNvSpPr/>
          <p:nvPr userDrawn="1"/>
        </p:nvSpPr>
        <p:spPr>
          <a:xfrm>
            <a:off x="0" y="172"/>
            <a:ext cx="5902325" cy="6857828"/>
          </a:xfrm>
          <a:prstGeom prst="rect">
            <a:avLst/>
          </a:prstGeom>
          <a:solidFill>
            <a:schemeClr val="tx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5">
            <a:extLst>
              <a:ext uri="{FF2B5EF4-FFF2-40B4-BE49-F238E27FC236}">
                <a16:creationId xmlns:a16="http://schemas.microsoft.com/office/drawing/2014/main" id="{B2220010-7E9D-4CC5-9800-C952B9D6E58D}"/>
              </a:ext>
            </a:extLst>
          </p:cNvPr>
          <p:cNvSpPr>
            <a:spLocks noGrp="1"/>
          </p:cNvSpPr>
          <p:nvPr>
            <p:ph type="body" sz="quarter" idx="27" hasCustomPrompt="1"/>
          </p:nvPr>
        </p:nvSpPr>
        <p:spPr>
          <a:xfrm>
            <a:off x="417600" y="990000"/>
            <a:ext cx="5144303" cy="5468400"/>
          </a:xfrm>
          <a:prstGeom prst="rect">
            <a:avLst/>
          </a:prstGeom>
        </p:spPr>
        <p:txBody>
          <a:bodyPr lIns="0" tIns="0" rIns="0" bIns="0"/>
          <a:lstStyle>
            <a:lvl1pPr marL="0" indent="0">
              <a:lnSpc>
                <a:spcPct val="90000"/>
              </a:lnSpc>
              <a:buFontTx/>
              <a:buNone/>
              <a:tabLst>
                <a:tab pos="3508375" algn="l"/>
              </a:tabLst>
              <a:defRPr sz="5000" b="1" i="0" baseline="0">
                <a:solidFill>
                  <a:schemeClr val="bg1"/>
                </a:solidFill>
                <a:latin typeface="Barlow SemiBold" pitchFamily="2" charset="77"/>
              </a:defRPr>
            </a:lvl1pPr>
          </a:lstStyle>
          <a:p>
            <a:pPr lvl="0"/>
            <a:r>
              <a:rPr lang="en-GB" dirty="0"/>
              <a:t>Big Statement/Quote</a:t>
            </a:r>
            <a:br>
              <a:rPr lang="en-GB" dirty="0"/>
            </a:br>
            <a:r>
              <a:rPr lang="en-GB" dirty="0"/>
              <a:t>Two Columns, Barlow SemiBold,</a:t>
            </a:r>
            <a:br>
              <a:rPr lang="en-GB" dirty="0"/>
            </a:br>
            <a:r>
              <a:rPr lang="en-GB" dirty="0"/>
              <a:t>50 pt., Click to Edit</a:t>
            </a:r>
            <a:endParaRPr lang="en-US" dirty="0"/>
          </a:p>
        </p:txBody>
      </p:sp>
      <p:sp>
        <p:nvSpPr>
          <p:cNvPr id="4" name="Legal Statement">
            <a:extLst>
              <a:ext uri="{FF2B5EF4-FFF2-40B4-BE49-F238E27FC236}">
                <a16:creationId xmlns:a16="http://schemas.microsoft.com/office/drawing/2014/main" id="{59339391-6349-B106-157A-8926C560313C}"/>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bg1"/>
                </a:solidFill>
                <a:latin typeface="Barlow" pitchFamily="2" charset="77"/>
                <a:cs typeface="Arial" panose="020B0604020202020204" pitchFamily="34" charset="0"/>
              </a:defRPr>
            </a:lvl1pPr>
          </a:lstStyle>
          <a:p>
            <a:r>
              <a:rPr lang="en-IE" dirty="0"/>
              <a:t>©2024 Analog Devices, Inc. All Rights Reserved. </a:t>
            </a:r>
          </a:p>
        </p:txBody>
      </p:sp>
      <p:sp>
        <p:nvSpPr>
          <p:cNvPr id="6" name="Slide Number Placeholder 3">
            <a:extLst>
              <a:ext uri="{FF2B5EF4-FFF2-40B4-BE49-F238E27FC236}">
                <a16:creationId xmlns:a16="http://schemas.microsoft.com/office/drawing/2014/main" id="{5A8BB947-F929-CC27-FA51-5F849163159B}"/>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bg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7" name="Content Placeholder 2">
            <a:extLst>
              <a:ext uri="{FF2B5EF4-FFF2-40B4-BE49-F238E27FC236}">
                <a16:creationId xmlns:a16="http://schemas.microsoft.com/office/drawing/2014/main" id="{9C1050B6-525B-3A7B-AC73-4A4A2AD3668A}"/>
              </a:ext>
            </a:extLst>
          </p:cNvPr>
          <p:cNvSpPr>
            <a:spLocks noGrp="1"/>
          </p:cNvSpPr>
          <p:nvPr>
            <p:ph idx="23"/>
          </p:nvPr>
        </p:nvSpPr>
        <p:spPr>
          <a:xfrm>
            <a:off x="6289675" y="990000"/>
            <a:ext cx="5498289" cy="5456711"/>
          </a:xfrm>
          <a:prstGeom prst="rect">
            <a:avLst/>
          </a:prstGeom>
        </p:spPr>
        <p:txBody>
          <a:bodyPr>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301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or Q&amp;A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50A1B7-5FB3-D524-5305-7E35ECEB1CBA}"/>
              </a:ext>
            </a:extLst>
          </p:cNvPr>
          <p:cNvPicPr>
            <a:picLocks noChangeAspect="1"/>
          </p:cNvPicPr>
          <p:nvPr userDrawn="1"/>
        </p:nvPicPr>
        <p:blipFill>
          <a:blip r:embed="rId2"/>
          <a:srcRect/>
          <a:stretch/>
        </p:blipFill>
        <p:spPr>
          <a:xfrm>
            <a:off x="0" y="0"/>
            <a:ext cx="12191999" cy="6858000"/>
          </a:xfrm>
          <a:prstGeom prst="rect">
            <a:avLst/>
          </a:prstGeom>
        </p:spPr>
      </p:pic>
      <p:pic>
        <p:nvPicPr>
          <p:cNvPr id="6" name="Picture 16">
            <a:extLst>
              <a:ext uri="{FF2B5EF4-FFF2-40B4-BE49-F238E27FC236}">
                <a16:creationId xmlns:a16="http://schemas.microsoft.com/office/drawing/2014/main" id="{4E4B78C0-381D-F1D6-2AE4-0563743A603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924752" y="237509"/>
            <a:ext cx="981288" cy="395958"/>
          </a:xfrm>
          <a:prstGeom prst="rect">
            <a:avLst/>
          </a:prstGeom>
        </p:spPr>
      </p:pic>
      <p:sp>
        <p:nvSpPr>
          <p:cNvPr id="7" name="Content Placeholder 2"/>
          <p:cNvSpPr>
            <a:spLocks noGrp="1"/>
          </p:cNvSpPr>
          <p:nvPr>
            <p:ph idx="1" hasCustomPrompt="1"/>
          </p:nvPr>
        </p:nvSpPr>
        <p:spPr>
          <a:xfrm>
            <a:off x="355601" y="1705429"/>
            <a:ext cx="5557837" cy="4667408"/>
          </a:xfrm>
        </p:spPr>
        <p:txBody>
          <a:bodyPr lIns="0" tIns="0" rIns="0" bIns="0" anchor="ctr">
            <a:normAutofit/>
          </a:bodyPr>
          <a:lstStyle>
            <a:lvl1pPr marL="0" indent="0">
              <a:lnSpc>
                <a:spcPct val="90000"/>
              </a:lnSpc>
              <a:buNone/>
              <a:defRPr sz="4800">
                <a:solidFill>
                  <a:schemeClr val="bg1"/>
                </a:solidFill>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p:txBody>
      </p:sp>
      <p:sp>
        <p:nvSpPr>
          <p:cNvPr id="2" name="TextBox 1">
            <a:extLst>
              <a:ext uri="{FF2B5EF4-FFF2-40B4-BE49-F238E27FC236}">
                <a16:creationId xmlns:a16="http://schemas.microsoft.com/office/drawing/2014/main" id="{11ECC1EE-582D-A143-AF7D-E409C134D032}"/>
              </a:ext>
            </a:extLst>
          </p:cNvPr>
          <p:cNvSpPr txBox="1"/>
          <p:nvPr userDrawn="1"/>
        </p:nvSpPr>
        <p:spPr>
          <a:xfrm>
            <a:off x="16190976" y="694944"/>
            <a:ext cx="0" cy="0"/>
          </a:xfrm>
          <a:prstGeom prst="rect">
            <a:avLst/>
          </a:prstGeom>
          <a:noFill/>
        </p:spPr>
        <p:txBody>
          <a:bodyPr wrap="none" lIns="0" tIns="0" rIns="0" bIns="0" rtlCol="0">
            <a:noAutofit/>
          </a:bodyPr>
          <a:lstStyle/>
          <a:p>
            <a:pPr marL="228600" marR="0" lvl="0" indent="-228600" algn="l" defTabSz="457200" rtl="0" eaLnBrk="1" fontAlgn="auto" latinLnBrk="0" hangingPunct="1">
              <a:lnSpc>
                <a:spcPct val="100000"/>
              </a:lnSpc>
              <a:spcBef>
                <a:spcPts val="1000"/>
              </a:spcBef>
              <a:spcAft>
                <a:spcPts val="0"/>
              </a:spcAft>
              <a:buClr>
                <a:srgbClr val="1E4056"/>
              </a:buClr>
              <a:buSzPct val="75000"/>
              <a:buFont typeface="Barlow"/>
              <a:buChar char="►"/>
              <a:tabLst/>
              <a:defRPr/>
            </a:pPr>
            <a:endParaRPr kumimoji="0" lang="en-US" sz="2000" b="0" i="0" u="none" strike="noStrike" kern="1200" cap="none" spc="0" normalizeH="0" baseline="0" noProof="0">
              <a:ln>
                <a:noFill/>
              </a:ln>
              <a:solidFill>
                <a:srgbClr val="000000"/>
              </a:solidFill>
              <a:effectLst/>
              <a:uLnTx/>
              <a:uFillTx/>
              <a:latin typeface="Barlow"/>
              <a:ea typeface="+mn-ea"/>
              <a:cs typeface="+mn-cs"/>
            </a:endParaRPr>
          </a:p>
        </p:txBody>
      </p:sp>
      <p:sp>
        <p:nvSpPr>
          <p:cNvPr id="13" name="Rectangle 12">
            <a:extLst>
              <a:ext uri="{FF2B5EF4-FFF2-40B4-BE49-F238E27FC236}">
                <a16:creationId xmlns:a16="http://schemas.microsoft.com/office/drawing/2014/main" id="{74041FE8-0344-5D47-9947-DD38BB729CF3}"/>
              </a:ext>
            </a:extLst>
          </p:cNvPr>
          <p:cNvSpPr/>
          <p:nvPr userDrawn="1"/>
        </p:nvSpPr>
        <p:spPr>
          <a:xfrm>
            <a:off x="0" y="6606769"/>
            <a:ext cx="12191999" cy="251231"/>
          </a:xfrm>
          <a:prstGeom prst="rect">
            <a:avLst/>
          </a:prstGeom>
          <a:noFill/>
        </p:spPr>
        <p:txBody>
          <a:bodyPr vert="horz" lIns="338328" tIns="91440" r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Barlow" pitchFamily="2" charset="77"/>
              <a:ea typeface="+mn-ea"/>
              <a:cs typeface="Arial Black" panose="020B0604020202020204" pitchFamily="34" charset="0"/>
            </a:endParaRPr>
          </a:p>
        </p:txBody>
      </p:sp>
      <p:sp>
        <p:nvSpPr>
          <p:cNvPr id="3" name="Title 2">
            <a:extLst>
              <a:ext uri="{FF2B5EF4-FFF2-40B4-BE49-F238E27FC236}">
                <a16:creationId xmlns:a16="http://schemas.microsoft.com/office/drawing/2014/main" id="{BAE5A75E-CE41-5E5D-5CA6-E96375B8CF70}"/>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BBDC51B8-582A-747F-40DB-80CE8B78AA31}"/>
              </a:ext>
            </a:extLst>
          </p:cNvPr>
          <p:cNvSpPr>
            <a:spLocks noGrp="1"/>
          </p:cNvSpPr>
          <p:nvPr>
            <p:ph type="dt" sz="half" idx="10"/>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Barlow" pitchFamily="2" charset="77"/>
              <a:ea typeface="+mn-ea"/>
              <a:cs typeface="Arial" panose="020B0604020202020204" pitchFamily="34" charset="0"/>
            </a:endParaRPr>
          </a:p>
        </p:txBody>
      </p:sp>
      <p:sp>
        <p:nvSpPr>
          <p:cNvPr id="8" name="Footer Placeholder 7">
            <a:extLst>
              <a:ext uri="{FF2B5EF4-FFF2-40B4-BE49-F238E27FC236}">
                <a16:creationId xmlns:a16="http://schemas.microsoft.com/office/drawing/2014/main" id="{72440BDB-5628-BB4F-6161-6F8EF6EC981A}"/>
              </a:ext>
            </a:extLst>
          </p:cNvPr>
          <p:cNvSpPr>
            <a:spLocks noGrp="1"/>
          </p:cNvSpPr>
          <p:nvPr>
            <p:ph type="ftr"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Barlow" pitchFamily="2" charset="77"/>
                <a:ea typeface="+mn-ea"/>
                <a:cs typeface="Arial" panose="020B0604020202020204" pitchFamily="34" charset="0"/>
              </a:rPr>
              <a:t>©2024 Analog Devices, Inc. All Rights Reserved. </a:t>
            </a:r>
            <a:endPar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
        <p:nvSpPr>
          <p:cNvPr id="9" name="Slide Number Placeholder 8">
            <a:extLst>
              <a:ext uri="{FF2B5EF4-FFF2-40B4-BE49-F238E27FC236}">
                <a16:creationId xmlns:a16="http://schemas.microsoft.com/office/drawing/2014/main" id="{EBC27866-B018-39BA-AD12-02E5BA089A3F}"/>
              </a:ext>
            </a:extLst>
          </p:cNvPr>
          <p:cNvSpPr>
            <a:spLocks noGrp="1"/>
          </p:cNvSpPr>
          <p:nvPr>
            <p:ph type="sldNum" sz="quarter" idx="12"/>
          </p:nvPr>
        </p:nvSpPr>
        <p:spPr/>
        <p:txBody>
          <a:bodyPr/>
          <a:lstStyle>
            <a:lvl1pPr>
              <a:defRPr>
                <a:solidFill>
                  <a:schemeClr val="bg1"/>
                </a:solidFil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FFFFFF"/>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FFFFFF"/>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213281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Two Column -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1A14D5-995E-5049-13B6-FC45A2D4487E}"/>
              </a:ext>
            </a:extLst>
          </p:cNvPr>
          <p:cNvSpPr/>
          <p:nvPr userDrawn="1"/>
        </p:nvSpPr>
        <p:spPr>
          <a:xfrm>
            <a:off x="0" y="172"/>
            <a:ext cx="5902325" cy="6857828"/>
          </a:xfrm>
          <a:prstGeom prst="rect">
            <a:avLst/>
          </a:prstGeom>
          <a:solidFill>
            <a:schemeClr val="tx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5">
            <a:extLst>
              <a:ext uri="{FF2B5EF4-FFF2-40B4-BE49-F238E27FC236}">
                <a16:creationId xmlns:a16="http://schemas.microsoft.com/office/drawing/2014/main" id="{B2220010-7E9D-4CC5-9800-C952B9D6E58D}"/>
              </a:ext>
            </a:extLst>
          </p:cNvPr>
          <p:cNvSpPr>
            <a:spLocks noGrp="1"/>
          </p:cNvSpPr>
          <p:nvPr>
            <p:ph type="body" sz="quarter" idx="27" hasCustomPrompt="1"/>
          </p:nvPr>
        </p:nvSpPr>
        <p:spPr>
          <a:xfrm>
            <a:off x="417600" y="990000"/>
            <a:ext cx="5144303" cy="5468400"/>
          </a:xfrm>
          <a:prstGeom prst="rect">
            <a:avLst/>
          </a:prstGeom>
        </p:spPr>
        <p:txBody>
          <a:bodyPr lIns="0" tIns="0" rIns="0" bIns="0"/>
          <a:lstStyle>
            <a:lvl1pPr marL="0" indent="0">
              <a:lnSpc>
                <a:spcPct val="90000"/>
              </a:lnSpc>
              <a:buFontTx/>
              <a:buNone/>
              <a:tabLst>
                <a:tab pos="3508375" algn="l"/>
              </a:tabLst>
              <a:defRPr sz="5000" b="1" i="0" baseline="0">
                <a:solidFill>
                  <a:schemeClr val="bg1"/>
                </a:solidFill>
                <a:latin typeface="Barlow SemiBold" pitchFamily="2" charset="77"/>
              </a:defRPr>
            </a:lvl1pPr>
          </a:lstStyle>
          <a:p>
            <a:pPr lvl="0"/>
            <a:r>
              <a:rPr lang="en-GB" dirty="0"/>
              <a:t>Big Statement/Quote</a:t>
            </a:r>
            <a:br>
              <a:rPr lang="en-GB" dirty="0"/>
            </a:br>
            <a:r>
              <a:rPr lang="en-GB" dirty="0"/>
              <a:t>Two Columns, Barlow SemiBold,</a:t>
            </a:r>
            <a:br>
              <a:rPr lang="en-GB" dirty="0"/>
            </a:br>
            <a:r>
              <a:rPr lang="en-GB" dirty="0"/>
              <a:t>50 pt., Click to Edit</a:t>
            </a:r>
            <a:endParaRPr lang="en-US" dirty="0"/>
          </a:p>
        </p:txBody>
      </p:sp>
      <p:sp>
        <p:nvSpPr>
          <p:cNvPr id="8" name="Content Placeholder 2">
            <a:extLst>
              <a:ext uri="{FF2B5EF4-FFF2-40B4-BE49-F238E27FC236}">
                <a16:creationId xmlns:a16="http://schemas.microsoft.com/office/drawing/2014/main" id="{4EAC019C-E00B-1BBC-26AB-EE9B29FD795D}"/>
              </a:ext>
            </a:extLst>
          </p:cNvPr>
          <p:cNvSpPr>
            <a:spLocks noGrp="1"/>
          </p:cNvSpPr>
          <p:nvPr>
            <p:ph idx="11"/>
          </p:nvPr>
        </p:nvSpPr>
        <p:spPr>
          <a:xfrm>
            <a:off x="6277310" y="990001"/>
            <a:ext cx="5498289" cy="5468400"/>
          </a:xfrm>
          <a:prstGeom prst="rect">
            <a:avLst/>
          </a:prstGeom>
        </p:spPr>
        <p:txBody>
          <a:bodyPr>
            <a:noAutofit/>
          </a:bodyPr>
          <a:lstStyle>
            <a:lvl1pPr marL="0" indent="0">
              <a:spcAft>
                <a:spcPts val="600"/>
              </a:spcAft>
              <a:buClr>
                <a:schemeClr val="bg1"/>
              </a:buClr>
              <a:buFontTx/>
              <a:buNone/>
              <a:defRPr>
                <a:solidFill>
                  <a:schemeClr val="bg1"/>
                </a:solidFill>
              </a:defRPr>
            </a:lvl1pPr>
            <a:lvl2pPr marL="457200" indent="-228600">
              <a:spcAft>
                <a:spcPts val="600"/>
              </a:spcAft>
              <a:buClr>
                <a:schemeClr val="bg1"/>
              </a:buClr>
              <a:tabLst/>
              <a:defRPr>
                <a:solidFill>
                  <a:schemeClr val="bg1"/>
                </a:solidFill>
              </a:defRPr>
            </a:lvl2pPr>
            <a:lvl3pPr marL="866775" indent="-222250">
              <a:spcAft>
                <a:spcPts val="600"/>
              </a:spcAft>
              <a:buClr>
                <a:schemeClr val="bg1"/>
              </a:buClr>
              <a:tabLst/>
              <a:defRPr>
                <a:solidFill>
                  <a:schemeClr val="bg1"/>
                </a:solidFill>
              </a:defRPr>
            </a:lvl3pPr>
            <a:lvl4pPr>
              <a:spcAft>
                <a:spcPts val="600"/>
              </a:spcAft>
              <a:buClr>
                <a:schemeClr val="bg1"/>
              </a:buClr>
              <a:defRPr>
                <a:solidFill>
                  <a:schemeClr val="bg1"/>
                </a:solidFill>
              </a:defRPr>
            </a:lvl4pPr>
            <a:lvl5pPr marL="1371600" indent="-230400">
              <a:buClr>
                <a:schemeClr val="bg1"/>
              </a:buClr>
              <a:buSzPct val="90000"/>
              <a:buFont typeface="Arial" panose="020B0604020202020204" pitchFamily="34" charset="0"/>
              <a:buChar char="•"/>
              <a:defRPr sz="1200">
                <a:solidFill>
                  <a:schemeClr val="bg1"/>
                </a:solidFill>
              </a:defRPr>
            </a:lvl5pPr>
            <a:lvl6pPr marL="1371600" indent="-228600">
              <a:buClr>
                <a:schemeClr val="bg1"/>
              </a:buClr>
              <a:buSzPct val="90000"/>
              <a:buFont typeface="Arial" panose="020B0604020202020204" pitchFamily="34" charset="0"/>
              <a:buChar char="•"/>
              <a:defRPr sz="1200">
                <a:solidFill>
                  <a:schemeClr val="bg1"/>
                </a:solidFill>
              </a:defRPr>
            </a:lvl6pPr>
            <a:lvl7pPr marL="1371600" indent="-228600">
              <a:buClr>
                <a:schemeClr val="bg1"/>
              </a:buClr>
              <a:buSzPct val="90000"/>
              <a:buFont typeface="Arial" panose="020B0604020202020204" pitchFamily="34" charset="0"/>
              <a:buChar char="•"/>
              <a:defRPr sz="1200">
                <a:solidFill>
                  <a:schemeClr val="bg1"/>
                </a:solidFill>
              </a:defRPr>
            </a:lvl7pPr>
            <a:lvl8pPr marL="1371600" indent="-230400">
              <a:buClr>
                <a:schemeClr val="bg1"/>
              </a:buClr>
              <a:buSzPct val="90000"/>
              <a:buFont typeface="Arial" panose="020B0604020202020204" pitchFamily="34" charset="0"/>
              <a:buChar char="•"/>
              <a:defRPr sz="1200">
                <a:solidFill>
                  <a:schemeClr val="bg1"/>
                </a:solidFill>
              </a:defRPr>
            </a:lvl8pPr>
            <a:lvl9pPr marL="1371600" indent="-230400">
              <a:spcAft>
                <a:spcPts val="600"/>
              </a:spcAft>
              <a:buClr>
                <a:schemeClr val="bg1"/>
              </a:buClr>
              <a:buSzPct val="90000"/>
              <a:buFont typeface="Arial" panose="020B0604020202020204" pitchFamily="34" charset="0"/>
              <a:buChar char="•"/>
              <a:defRPr sz="1200">
                <a:solidFill>
                  <a:schemeClr val="bg1"/>
                </a:solidFill>
              </a:defRPr>
            </a:lvl9pPr>
          </a:lstStyle>
          <a:p>
            <a:pPr lvl="0"/>
            <a:r>
              <a:rPr lang="en-US"/>
              <a:t>Click to edit Master text styles</a:t>
            </a:r>
          </a:p>
          <a:p>
            <a:pPr lvl="1"/>
            <a:r>
              <a:rPr lang="en-US"/>
              <a:t>Second level</a:t>
            </a:r>
          </a:p>
          <a:p>
            <a:pPr lvl="2"/>
            <a:r>
              <a:rPr lang="en-US"/>
              <a:t>Third level</a:t>
            </a:r>
          </a:p>
        </p:txBody>
      </p:sp>
      <p:pic>
        <p:nvPicPr>
          <p:cNvPr id="3" name="Picture 16">
            <a:extLst>
              <a:ext uri="{FF2B5EF4-FFF2-40B4-BE49-F238E27FC236}">
                <a16:creationId xmlns:a16="http://schemas.microsoft.com/office/drawing/2014/main" id="{A3767269-D440-03F9-BB78-6AB3B10BD98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9735"/>
          <a:stretch/>
        </p:blipFill>
        <p:spPr>
          <a:xfrm>
            <a:off x="10915650" y="392640"/>
            <a:ext cx="910800" cy="258235"/>
          </a:xfrm>
          <a:prstGeom prst="rect">
            <a:avLst/>
          </a:prstGeom>
        </p:spPr>
      </p:pic>
      <p:sp>
        <p:nvSpPr>
          <p:cNvPr id="4" name="Legal Statement">
            <a:extLst>
              <a:ext uri="{FF2B5EF4-FFF2-40B4-BE49-F238E27FC236}">
                <a16:creationId xmlns:a16="http://schemas.microsoft.com/office/drawing/2014/main" id="{59339391-6349-B106-157A-8926C560313C}"/>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bg1"/>
                </a:solidFill>
                <a:latin typeface="Barlow" pitchFamily="2" charset="77"/>
                <a:cs typeface="Arial" panose="020B0604020202020204" pitchFamily="34" charset="0"/>
              </a:defRPr>
            </a:lvl1pPr>
          </a:lstStyle>
          <a:p>
            <a:r>
              <a:rPr lang="en-IE"/>
              <a:t>©2024 Analog Devices, Inc. All Rights Reserved. </a:t>
            </a:r>
            <a:endParaRPr lang="en-IE" dirty="0"/>
          </a:p>
        </p:txBody>
      </p:sp>
      <p:sp>
        <p:nvSpPr>
          <p:cNvPr id="6" name="Slide Number Placeholder 3">
            <a:extLst>
              <a:ext uri="{FF2B5EF4-FFF2-40B4-BE49-F238E27FC236}">
                <a16:creationId xmlns:a16="http://schemas.microsoft.com/office/drawing/2014/main" id="{5A8BB947-F929-CC27-FA51-5F849163159B}"/>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bg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Tree>
    <p:extLst>
      <p:ext uri="{BB962C8B-B14F-4D97-AF65-F5344CB8AC3E}">
        <p14:creationId xmlns:p14="http://schemas.microsoft.com/office/powerpoint/2010/main" val="24271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g Statement - Primary Blue">
    <p:bg>
      <p:bgPr>
        <a:solidFill>
          <a:schemeClr val="tx2"/>
        </a:solidFill>
        <a:effectLst/>
      </p:bgPr>
    </p:bg>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F60630CF-4BC1-4126-BAD0-74F5C380BC6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9735"/>
          <a:stretch/>
        </p:blipFill>
        <p:spPr>
          <a:xfrm>
            <a:off x="10915650" y="392640"/>
            <a:ext cx="910800" cy="258235"/>
          </a:xfrm>
          <a:prstGeom prst="rect">
            <a:avLst/>
          </a:prstGeom>
        </p:spPr>
      </p:pic>
      <p:sp>
        <p:nvSpPr>
          <p:cNvPr id="3" name="Title 5">
            <a:extLst>
              <a:ext uri="{FF2B5EF4-FFF2-40B4-BE49-F238E27FC236}">
                <a16:creationId xmlns:a16="http://schemas.microsoft.com/office/drawing/2014/main" id="{405AAAEB-2168-EDFA-AE8A-1EB7C4DA252D}"/>
              </a:ext>
            </a:extLst>
          </p:cNvPr>
          <p:cNvSpPr>
            <a:spLocks noGrp="1"/>
          </p:cNvSpPr>
          <p:nvPr>
            <p:ph type="body" sz="quarter" idx="28" hasCustomPrompt="1"/>
          </p:nvPr>
        </p:nvSpPr>
        <p:spPr>
          <a:xfrm>
            <a:off x="419101" y="985720"/>
            <a:ext cx="11353799" cy="5468400"/>
          </a:xfrm>
          <a:prstGeom prst="rect">
            <a:avLst/>
          </a:prstGeom>
        </p:spPr>
        <p:txBody>
          <a:bodyPr lIns="0" tIns="0" rIns="0" bIns="0" anchor="ctr" anchorCtr="0"/>
          <a:lstStyle>
            <a:lvl1pPr marL="0" indent="0" algn="ctr">
              <a:lnSpc>
                <a:spcPct val="90000"/>
              </a:lnSpc>
              <a:buFontTx/>
              <a:buNone/>
              <a:tabLst>
                <a:tab pos="3508375" algn="l"/>
              </a:tabLst>
              <a:defRPr sz="5000" b="1" i="0">
                <a:solidFill>
                  <a:schemeClr val="bg1"/>
                </a:solidFill>
                <a:latin typeface="Barlow SemiBold" pitchFamily="2" charset="77"/>
              </a:defRPr>
            </a:lvl1pPr>
          </a:lstStyle>
          <a:p>
            <a:pPr lvl="0"/>
            <a:r>
              <a:rPr lang="en-GB" dirty="0"/>
              <a:t>Big Statement/Quote, One Column,</a:t>
            </a:r>
            <a:br>
              <a:rPr lang="en-GB" dirty="0"/>
            </a:br>
            <a:r>
              <a:rPr lang="en-GB" dirty="0"/>
              <a:t>Barlow SemiBold, 50 pt., Click to Edit</a:t>
            </a:r>
            <a:endParaRPr lang="en-US" dirty="0"/>
          </a:p>
        </p:txBody>
      </p:sp>
      <p:sp>
        <p:nvSpPr>
          <p:cNvPr id="4" name="Legal Statement">
            <a:extLst>
              <a:ext uri="{FF2B5EF4-FFF2-40B4-BE49-F238E27FC236}">
                <a16:creationId xmlns:a16="http://schemas.microsoft.com/office/drawing/2014/main" id="{711B7826-C8B8-BDAD-0A12-46CAFB749532}"/>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bg1"/>
                </a:solidFill>
                <a:latin typeface="Barlow" pitchFamily="2" charset="77"/>
                <a:cs typeface="Arial" panose="020B0604020202020204" pitchFamily="34" charset="0"/>
              </a:defRPr>
            </a:lvl1pPr>
          </a:lstStyle>
          <a:p>
            <a:r>
              <a:rPr lang="en-IE"/>
              <a:t>©2024 Analog Devices, Inc. All Rights Reserved. </a:t>
            </a:r>
            <a:endParaRPr lang="en-IE" dirty="0"/>
          </a:p>
        </p:txBody>
      </p:sp>
      <p:sp>
        <p:nvSpPr>
          <p:cNvPr id="5" name="Slide Number Placeholder 3">
            <a:extLst>
              <a:ext uri="{FF2B5EF4-FFF2-40B4-BE49-F238E27FC236}">
                <a16:creationId xmlns:a16="http://schemas.microsoft.com/office/drawing/2014/main" id="{D4E77862-06B8-49B9-8840-9C5CBFE1F73D}"/>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bg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Tree>
    <p:extLst>
      <p:ext uri="{BB962C8B-B14F-4D97-AF65-F5344CB8AC3E}">
        <p14:creationId xmlns:p14="http://schemas.microsoft.com/office/powerpoint/2010/main" val="134974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44B91048-928D-46CA-F288-0674C5E34E11}"/>
              </a:ext>
            </a:extLst>
          </p:cNvPr>
          <p:cNvSpPr>
            <a:spLocks noGrp="1"/>
          </p:cNvSpPr>
          <p:nvPr>
            <p:ph type="media" sz="quarter" idx="12" hasCustomPrompt="1"/>
          </p:nvPr>
        </p:nvSpPr>
        <p:spPr>
          <a:xfrm>
            <a:off x="0" y="0"/>
            <a:ext cx="12192000" cy="6853238"/>
          </a:xfrm>
          <a:prstGeom prst="rect">
            <a:avLst/>
          </a:prstGeom>
          <a:solidFill>
            <a:schemeClr val="accent1"/>
          </a:solidFill>
        </p:spPr>
        <p:txBody>
          <a:bodyPr anchor="ctr">
            <a:normAutofit/>
          </a:bodyPr>
          <a:lstStyle>
            <a:lvl1pPr marL="9525" indent="0" algn="ctr">
              <a:buNone/>
              <a:defRPr sz="2000">
                <a:solidFill>
                  <a:schemeClr val="bg1"/>
                </a:solidFill>
              </a:defRPr>
            </a:lvl1pPr>
          </a:lstStyle>
          <a:p>
            <a:r>
              <a:rPr lang="en-US" dirty="0"/>
              <a:t>Click the Icon to Add a Video</a:t>
            </a:r>
          </a:p>
        </p:txBody>
      </p:sp>
    </p:spTree>
    <p:extLst>
      <p:ext uri="{BB962C8B-B14F-4D97-AF65-F5344CB8AC3E}">
        <p14:creationId xmlns:p14="http://schemas.microsoft.com/office/powerpoint/2010/main" val="265974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Car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CBD4353F-D62D-2F4C-3041-F34431E54F85}"/>
              </a:ext>
            </a:extLst>
          </p:cNvPr>
          <p:cNvSpPr txBox="1"/>
          <p:nvPr userDrawn="1"/>
        </p:nvSpPr>
        <p:spPr>
          <a:xfrm>
            <a:off x="0" y="2410889"/>
            <a:ext cx="12192000" cy="692497"/>
          </a:xfrm>
          <a:prstGeom prst="rect">
            <a:avLst/>
          </a:prstGeom>
          <a:noFill/>
        </p:spPr>
        <p:txBody>
          <a:bodyPr wrap="square" lIns="0" tIns="0" rIns="0" bIns="0" rtlCol="0" anchor="b" anchorCtr="0">
            <a:spAutoFit/>
          </a:bodyPr>
          <a:lstStyle/>
          <a:p>
            <a:pPr marL="0" indent="0" algn="ctr" defTabSz="457200">
              <a:lnSpc>
                <a:spcPct val="90000"/>
              </a:lnSpc>
              <a:spcBef>
                <a:spcPts val="1000"/>
              </a:spcBef>
              <a:buClr>
                <a:srgbClr val="1E4056"/>
              </a:buClr>
              <a:buSzPct val="75000"/>
              <a:buFont typeface="Barlow"/>
              <a:buNone/>
            </a:pPr>
            <a:r>
              <a:rPr lang="en-US" sz="5000" b="0" i="0" spc="-100" baseline="0" dirty="0">
                <a:solidFill>
                  <a:schemeClr val="bg1"/>
                </a:solidFill>
                <a:latin typeface="Barlow Medium" pitchFamily="2" charset="77"/>
              </a:rPr>
              <a:t>AHEAD OF WHAT’S POSSIBLE</a:t>
            </a:r>
            <a:endParaRPr lang="en-US" sz="5000" b="0" i="0" spc="-100" baseline="25000" dirty="0">
              <a:solidFill>
                <a:schemeClr val="bg1"/>
              </a:solidFill>
              <a:latin typeface="Barlow Medium" pitchFamily="2" charset="77"/>
            </a:endParaRPr>
          </a:p>
        </p:txBody>
      </p:sp>
      <p:sp>
        <p:nvSpPr>
          <p:cNvPr id="11" name="TextBox 10">
            <a:hlinkClick r:id="rId4"/>
            <a:extLst>
              <a:ext uri="{FF2B5EF4-FFF2-40B4-BE49-F238E27FC236}">
                <a16:creationId xmlns:a16="http://schemas.microsoft.com/office/drawing/2014/main" id="{77A01333-E4A7-1F2C-0116-91DF7AC37E43}"/>
              </a:ext>
            </a:extLst>
          </p:cNvPr>
          <p:cNvSpPr txBox="1"/>
          <p:nvPr userDrawn="1"/>
        </p:nvSpPr>
        <p:spPr>
          <a:xfrm>
            <a:off x="5466000" y="3488780"/>
            <a:ext cx="1260000" cy="279400"/>
          </a:xfrm>
          <a:prstGeom prst="rect">
            <a:avLst/>
          </a:prstGeom>
          <a:noFill/>
        </p:spPr>
        <p:txBody>
          <a:bodyPr wrap="square" lIns="0" tIns="0" rIns="0" bIns="0" rtlCol="0" anchor="b" anchorCtr="0">
            <a:noAutofit/>
          </a:bodyPr>
          <a:lstStyle/>
          <a:p>
            <a:pPr marL="0" marR="0" lvl="0" indent="0" algn="ctr" defTabSz="457200" rtl="0" eaLnBrk="1" fontAlgn="auto" latinLnBrk="0" hangingPunct="1">
              <a:lnSpc>
                <a:spcPct val="100000"/>
              </a:lnSpc>
              <a:spcBef>
                <a:spcPts val="1000"/>
              </a:spcBef>
              <a:spcAft>
                <a:spcPts val="0"/>
              </a:spcAft>
              <a:buClr>
                <a:srgbClr val="1E4056"/>
              </a:buClr>
              <a:buSzPct val="75000"/>
              <a:buFont typeface="Barlow"/>
              <a:buNone/>
              <a:tabLst/>
              <a:defRPr/>
            </a:pPr>
            <a:r>
              <a:rPr lang="en-IE" sz="1800" b="0" i="0" u="none" spc="0" baseline="0" dirty="0">
                <a:solidFill>
                  <a:schemeClr val="accent2">
                    <a:lumMod val="60000"/>
                    <a:lumOff val="40000"/>
                  </a:schemeClr>
                </a:solidFill>
                <a:effectLst/>
                <a:latin typeface="Barlow Medium" pitchFamily="2" charset="77"/>
              </a:rPr>
              <a:t>analog</a:t>
            </a:r>
            <a:r>
              <a:rPr lang="en-IE" sz="1800" b="0" i="0" u="none" spc="100" baseline="0" dirty="0">
                <a:solidFill>
                  <a:schemeClr val="accent2">
                    <a:lumMod val="60000"/>
                    <a:lumOff val="40000"/>
                  </a:schemeClr>
                </a:solidFill>
                <a:effectLst/>
                <a:latin typeface="Barlow Medium" pitchFamily="2" charset="77"/>
              </a:rPr>
              <a:t>.com</a:t>
            </a:r>
          </a:p>
        </p:txBody>
      </p:sp>
      <p:sp>
        <p:nvSpPr>
          <p:cNvPr id="13" name="TextBox 12">
            <a:extLst>
              <a:ext uri="{FF2B5EF4-FFF2-40B4-BE49-F238E27FC236}">
                <a16:creationId xmlns:a16="http://schemas.microsoft.com/office/drawing/2014/main" id="{45B9611C-2544-31F0-337A-5ACA47B9BFEE}"/>
              </a:ext>
            </a:extLst>
          </p:cNvPr>
          <p:cNvSpPr txBox="1"/>
          <p:nvPr userDrawn="1"/>
        </p:nvSpPr>
        <p:spPr>
          <a:xfrm>
            <a:off x="0" y="6559905"/>
            <a:ext cx="12193200" cy="184666"/>
          </a:xfrm>
          <a:prstGeom prst="rect">
            <a:avLst/>
          </a:prstGeom>
          <a:noFill/>
        </p:spPr>
        <p:txBody>
          <a:bodyPr wrap="square" lIns="0">
            <a:spAutoFit/>
          </a:bodyPr>
          <a:lstStyle/>
          <a:p>
            <a:pPr algn="ctr"/>
            <a:r>
              <a:rPr lang="en-IE" sz="600" b="0" i="0" dirty="0">
                <a:solidFill>
                  <a:schemeClr val="bg1"/>
                </a:solidFill>
                <a:latin typeface="Barlow" pitchFamily="2" charset="77"/>
              </a:rPr>
              <a:t>©2024 Analog Devices, Inc. All Rights Reserved. </a:t>
            </a:r>
          </a:p>
        </p:txBody>
      </p:sp>
      <p:pic>
        <p:nvPicPr>
          <p:cNvPr id="2" name="Graphic 1">
            <a:hlinkClick r:id="rId4"/>
            <a:extLst>
              <a:ext uri="{FF2B5EF4-FFF2-40B4-BE49-F238E27FC236}">
                <a16:creationId xmlns:a16="http://schemas.microsoft.com/office/drawing/2014/main" id="{541BB206-E2EC-4ECC-7367-C7B15913829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20341" y="4864462"/>
            <a:ext cx="1852246" cy="525946"/>
          </a:xfrm>
          <a:prstGeom prst="rect">
            <a:avLst/>
          </a:prstGeom>
        </p:spPr>
      </p:pic>
    </p:spTree>
    <p:extLst>
      <p:ext uri="{BB962C8B-B14F-4D97-AF65-F5344CB8AC3E}">
        <p14:creationId xmlns:p14="http://schemas.microsoft.com/office/powerpoint/2010/main" val="2386572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1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atter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2F76C70-D0CE-D738-0558-91BF754BF15B}"/>
              </a:ext>
            </a:extLst>
          </p:cNvPr>
          <p:cNvGrpSpPr/>
          <p:nvPr userDrawn="1"/>
        </p:nvGrpSpPr>
        <p:grpSpPr>
          <a:xfrm>
            <a:off x="0" y="0"/>
            <a:ext cx="7617658" cy="6862572"/>
            <a:chOff x="1" y="-4572"/>
            <a:chExt cx="7617658" cy="6862572"/>
          </a:xfrm>
        </p:grpSpPr>
        <p:sp>
          <p:nvSpPr>
            <p:cNvPr id="7" name="Freeform 6">
              <a:extLst>
                <a:ext uri="{FF2B5EF4-FFF2-40B4-BE49-F238E27FC236}">
                  <a16:creationId xmlns:a16="http://schemas.microsoft.com/office/drawing/2014/main" id="{449D9AC0-F957-4A6F-4DD9-7A5FC61565DA}"/>
                </a:ext>
              </a:extLst>
            </p:cNvPr>
            <p:cNvSpPr/>
            <p:nvPr userDrawn="1"/>
          </p:nvSpPr>
          <p:spPr>
            <a:xfrm>
              <a:off x="104172" y="205255"/>
              <a:ext cx="7513487" cy="6652745"/>
            </a:xfrm>
            <a:custGeom>
              <a:avLst/>
              <a:gdLst>
                <a:gd name="connsiteX0" fmla="*/ 0 w 7513487"/>
                <a:gd name="connsiteY0" fmla="*/ 0 h 6858000"/>
                <a:gd name="connsiteX1" fmla="*/ 1541566 w 7513487"/>
                <a:gd name="connsiteY1" fmla="*/ 0 h 6858000"/>
                <a:gd name="connsiteX2" fmla="*/ 7513487 w 7513487"/>
                <a:gd name="connsiteY2" fmla="*/ 3417425 h 6858000"/>
                <a:gd name="connsiteX3" fmla="*/ 1501110 w 7513487"/>
                <a:gd name="connsiteY3" fmla="*/ 6858000 h 6858000"/>
                <a:gd name="connsiteX4" fmla="*/ 0 w 7513487"/>
                <a:gd name="connsiteY4" fmla="*/ 6858000 h 6858000"/>
                <a:gd name="connsiteX0" fmla="*/ 0 w 7513487"/>
                <a:gd name="connsiteY0" fmla="*/ 0 h 6858000"/>
                <a:gd name="connsiteX1" fmla="*/ 1541566 w 7513487"/>
                <a:gd name="connsiteY1" fmla="*/ 0 h 6858000"/>
                <a:gd name="connsiteX2" fmla="*/ 7513487 w 7513487"/>
                <a:gd name="connsiteY2" fmla="*/ 3417425 h 6858000"/>
                <a:gd name="connsiteX3" fmla="*/ 1859925 w 7513487"/>
                <a:gd name="connsiteY3" fmla="*/ 6638374 h 6858000"/>
                <a:gd name="connsiteX4" fmla="*/ 0 w 7513487"/>
                <a:gd name="connsiteY4" fmla="*/ 6858000 h 6858000"/>
                <a:gd name="connsiteX5" fmla="*/ 0 w 7513487"/>
                <a:gd name="connsiteY5" fmla="*/ 0 h 6858000"/>
                <a:gd name="connsiteX0" fmla="*/ 0 w 7513487"/>
                <a:gd name="connsiteY0" fmla="*/ 0 h 6649933"/>
                <a:gd name="connsiteX1" fmla="*/ 1541566 w 7513487"/>
                <a:gd name="connsiteY1" fmla="*/ 0 h 6649933"/>
                <a:gd name="connsiteX2" fmla="*/ 7513487 w 7513487"/>
                <a:gd name="connsiteY2" fmla="*/ 3417425 h 6649933"/>
                <a:gd name="connsiteX3" fmla="*/ 1859925 w 7513487"/>
                <a:gd name="connsiteY3" fmla="*/ 6638374 h 6649933"/>
                <a:gd name="connsiteX4" fmla="*/ 0 w 7513487"/>
                <a:gd name="connsiteY4" fmla="*/ 6649933 h 6649933"/>
                <a:gd name="connsiteX5" fmla="*/ 0 w 7513487"/>
                <a:gd name="connsiteY5" fmla="*/ 0 h 6649933"/>
                <a:gd name="connsiteX0" fmla="*/ 0 w 7513487"/>
                <a:gd name="connsiteY0" fmla="*/ 0 h 6643886"/>
                <a:gd name="connsiteX1" fmla="*/ 1541566 w 7513487"/>
                <a:gd name="connsiteY1" fmla="*/ 0 h 6643886"/>
                <a:gd name="connsiteX2" fmla="*/ 7513487 w 7513487"/>
                <a:gd name="connsiteY2" fmla="*/ 3417425 h 6643886"/>
                <a:gd name="connsiteX3" fmla="*/ 1859925 w 7513487"/>
                <a:gd name="connsiteY3" fmla="*/ 6638374 h 6643886"/>
                <a:gd name="connsiteX4" fmla="*/ 0 w 7513487"/>
                <a:gd name="connsiteY4" fmla="*/ 6643886 h 6643886"/>
                <a:gd name="connsiteX5" fmla="*/ 0 w 7513487"/>
                <a:gd name="connsiteY5" fmla="*/ 0 h 664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3487" h="6643886">
                  <a:moveTo>
                    <a:pt x="0" y="0"/>
                  </a:moveTo>
                  <a:lnTo>
                    <a:pt x="1541566" y="0"/>
                  </a:lnTo>
                  <a:lnTo>
                    <a:pt x="7513487" y="3417425"/>
                  </a:lnTo>
                  <a:lnTo>
                    <a:pt x="1859925" y="6638374"/>
                  </a:lnTo>
                  <a:lnTo>
                    <a:pt x="0" y="6643886"/>
                  </a:lnTo>
                  <a:lnTo>
                    <a:pt x="0" y="0"/>
                  </a:lnTo>
                  <a:close/>
                </a:path>
              </a:pathLst>
            </a:custGeom>
            <a:solidFill>
              <a:schemeClr val="tx1">
                <a:alpha val="2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CCF1316C-10A5-28E9-22D3-E28B92C6CB2F}"/>
                </a:ext>
              </a:extLst>
            </p:cNvPr>
            <p:cNvSpPr/>
            <p:nvPr userDrawn="1"/>
          </p:nvSpPr>
          <p:spPr>
            <a:xfrm>
              <a:off x="1" y="-4572"/>
              <a:ext cx="7513487" cy="6862572"/>
            </a:xfrm>
            <a:custGeom>
              <a:avLst/>
              <a:gdLst>
                <a:gd name="connsiteX0" fmla="*/ 0 w 7513487"/>
                <a:gd name="connsiteY0" fmla="*/ 0 h 6858000"/>
                <a:gd name="connsiteX1" fmla="*/ 1541566 w 7513487"/>
                <a:gd name="connsiteY1" fmla="*/ 0 h 6858000"/>
                <a:gd name="connsiteX2" fmla="*/ 7513487 w 7513487"/>
                <a:gd name="connsiteY2" fmla="*/ 3417425 h 6858000"/>
                <a:gd name="connsiteX3" fmla="*/ 1501110 w 7513487"/>
                <a:gd name="connsiteY3" fmla="*/ 6858000 h 6858000"/>
                <a:gd name="connsiteX4" fmla="*/ 0 w 751348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3487" h="6858000">
                  <a:moveTo>
                    <a:pt x="0" y="0"/>
                  </a:moveTo>
                  <a:lnTo>
                    <a:pt x="1541566" y="0"/>
                  </a:lnTo>
                  <a:lnTo>
                    <a:pt x="7513487" y="3417425"/>
                  </a:lnTo>
                  <a:lnTo>
                    <a:pt x="1501110" y="6858000"/>
                  </a:lnTo>
                  <a:lnTo>
                    <a:pt x="0" y="6858000"/>
                  </a:lnTo>
                  <a:close/>
                </a:path>
              </a:pathLst>
            </a:custGeom>
            <a:solidFill>
              <a:schemeClr val="tx2"/>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9" name="TextBox 8">
            <a:hlinkClick r:id="rId4"/>
            <a:extLst>
              <a:ext uri="{FF2B5EF4-FFF2-40B4-BE49-F238E27FC236}">
                <a16:creationId xmlns:a16="http://schemas.microsoft.com/office/drawing/2014/main" id="{DF7479F7-195D-2E18-401F-FAE71BD96051}"/>
              </a:ext>
            </a:extLst>
          </p:cNvPr>
          <p:cNvSpPr txBox="1"/>
          <p:nvPr userDrawn="1"/>
        </p:nvSpPr>
        <p:spPr>
          <a:xfrm>
            <a:off x="432854" y="6204857"/>
            <a:ext cx="949632" cy="206829"/>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1000"/>
              </a:spcBef>
              <a:spcAft>
                <a:spcPts val="0"/>
              </a:spcAft>
              <a:buClr>
                <a:srgbClr val="1E4056"/>
              </a:buClr>
              <a:buSzPct val="75000"/>
              <a:buFont typeface="Barlow"/>
              <a:buNone/>
              <a:tabLst/>
              <a:defRPr/>
            </a:pPr>
            <a:r>
              <a:rPr lang="en-IE" sz="1400" b="0" i="0" u="none" spc="0" baseline="0" dirty="0">
                <a:solidFill>
                  <a:schemeClr val="accent2">
                    <a:lumMod val="60000"/>
                    <a:lumOff val="40000"/>
                  </a:schemeClr>
                </a:solidFill>
                <a:effectLst/>
                <a:latin typeface="Barlow Medium" pitchFamily="2" charset="77"/>
              </a:rPr>
              <a:t>analog.com</a:t>
            </a:r>
            <a:endParaRPr lang="en-IE" sz="1400" b="0" i="0" u="none" spc="100" baseline="0" dirty="0">
              <a:solidFill>
                <a:schemeClr val="accent2">
                  <a:lumMod val="60000"/>
                  <a:lumOff val="40000"/>
                </a:schemeClr>
              </a:solidFill>
              <a:effectLst/>
              <a:latin typeface="Barlow Medium" pitchFamily="2" charset="77"/>
            </a:endParaRPr>
          </a:p>
        </p:txBody>
      </p:sp>
      <p:pic>
        <p:nvPicPr>
          <p:cNvPr id="10" name="Graphic 9">
            <a:hlinkClick r:id="rId4"/>
            <a:extLst>
              <a:ext uri="{FF2B5EF4-FFF2-40B4-BE49-F238E27FC236}">
                <a16:creationId xmlns:a16="http://schemas.microsoft.com/office/drawing/2014/main" id="{55E32BF2-18A2-7CEE-0495-510A9F96AF9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4980" y="904240"/>
            <a:ext cx="1584784" cy="450000"/>
          </a:xfrm>
          <a:prstGeom prst="rect">
            <a:avLst/>
          </a:prstGeom>
        </p:spPr>
      </p:pic>
      <p:sp>
        <p:nvSpPr>
          <p:cNvPr id="3" name="Text Placeholder 2">
            <a:extLst>
              <a:ext uri="{FF2B5EF4-FFF2-40B4-BE49-F238E27FC236}">
                <a16:creationId xmlns:a16="http://schemas.microsoft.com/office/drawing/2014/main" id="{9C945A94-3CF9-DE40-192E-900232841E59}"/>
              </a:ext>
            </a:extLst>
          </p:cNvPr>
          <p:cNvSpPr>
            <a:spLocks noGrp="1"/>
          </p:cNvSpPr>
          <p:nvPr>
            <p:ph type="body" sz="quarter" idx="14" hasCustomPrompt="1"/>
          </p:nvPr>
        </p:nvSpPr>
        <p:spPr>
          <a:xfrm>
            <a:off x="434293" y="4667812"/>
            <a:ext cx="3600000" cy="270000"/>
          </a:xfrm>
          <a:prstGeom prst="rect">
            <a:avLst/>
          </a:prstGeom>
        </p:spPr>
        <p:txBody>
          <a:bodyPr wrap="square" lIns="0" tIns="0" rIns="0" bIns="0" anchor="t" anchorCtr="0">
            <a:noAutofit/>
          </a:bodyPr>
          <a:lstStyle>
            <a:lvl1pPr marL="0" indent="0">
              <a:lnSpc>
                <a:spcPct val="90000"/>
              </a:lnSpc>
              <a:spcBef>
                <a:spcPts val="0"/>
              </a:spcBef>
              <a:spcAft>
                <a:spcPts val="0"/>
              </a:spcAft>
              <a:buNone/>
              <a:defRPr sz="2000" b="1" i="0" spc="0" baseline="0">
                <a:solidFill>
                  <a:schemeClr val="accent2">
                    <a:lumMod val="60000"/>
                    <a:lumOff val="40000"/>
                  </a:schemeClr>
                </a:solidFill>
                <a:latin typeface="Barlow Medium" pitchFamily="2" charset="77"/>
              </a:defRPr>
            </a:lvl1pPr>
          </a:lstStyle>
          <a:p>
            <a:r>
              <a:rPr lang="en-US" dirty="0"/>
              <a:t>Click to Add Author Name</a:t>
            </a:r>
          </a:p>
        </p:txBody>
      </p:sp>
      <p:sp>
        <p:nvSpPr>
          <p:cNvPr id="4" name="Text Placeholder 2">
            <a:extLst>
              <a:ext uri="{FF2B5EF4-FFF2-40B4-BE49-F238E27FC236}">
                <a16:creationId xmlns:a16="http://schemas.microsoft.com/office/drawing/2014/main" id="{38A71F52-3503-B96C-9247-6161E2C3DC80}"/>
              </a:ext>
            </a:extLst>
          </p:cNvPr>
          <p:cNvSpPr>
            <a:spLocks noGrp="1"/>
          </p:cNvSpPr>
          <p:nvPr>
            <p:ph type="body" sz="quarter" idx="15" hasCustomPrompt="1"/>
          </p:nvPr>
        </p:nvSpPr>
        <p:spPr>
          <a:xfrm>
            <a:off x="434293" y="4963932"/>
            <a:ext cx="2880000" cy="390388"/>
          </a:xfrm>
          <a:prstGeom prst="rect">
            <a:avLst/>
          </a:prstGeom>
        </p:spPr>
        <p:txBody>
          <a:bodyPr wrap="square" lIns="0" tIns="0" rIns="0" bIns="0" anchor="t" anchorCtr="0">
            <a:noAutofit/>
          </a:bodyPr>
          <a:lstStyle>
            <a:lvl1pPr marL="0" indent="0">
              <a:lnSpc>
                <a:spcPct val="100000"/>
              </a:lnSpc>
              <a:spcBef>
                <a:spcPts val="0"/>
              </a:spcBef>
              <a:spcAft>
                <a:spcPts val="0"/>
              </a:spcAft>
              <a:buNone/>
              <a:defRPr sz="1200" b="0" i="0" spc="0" baseline="0">
                <a:solidFill>
                  <a:schemeClr val="bg1"/>
                </a:solidFill>
                <a:latin typeface="Barlow Medium" pitchFamily="2" charset="77"/>
              </a:defRPr>
            </a:lvl1pPr>
          </a:lstStyle>
          <a:p>
            <a:r>
              <a:rPr lang="en-US" dirty="0"/>
              <a:t>Click to Add Job Title</a:t>
            </a:r>
          </a:p>
          <a:p>
            <a:endParaRPr lang="en-US" dirty="0"/>
          </a:p>
        </p:txBody>
      </p:sp>
      <p:sp>
        <p:nvSpPr>
          <p:cNvPr id="6" name="Text Placeholder 6">
            <a:extLst>
              <a:ext uri="{FF2B5EF4-FFF2-40B4-BE49-F238E27FC236}">
                <a16:creationId xmlns:a16="http://schemas.microsoft.com/office/drawing/2014/main" id="{A03B89A1-CA1A-58B5-ACA8-74366DA0AFB5}"/>
              </a:ext>
            </a:extLst>
          </p:cNvPr>
          <p:cNvSpPr>
            <a:spLocks noGrp="1"/>
          </p:cNvSpPr>
          <p:nvPr>
            <p:ph type="body" sz="quarter" idx="10" hasCustomPrompt="1"/>
          </p:nvPr>
        </p:nvSpPr>
        <p:spPr>
          <a:xfrm>
            <a:off x="434403" y="2448560"/>
            <a:ext cx="5040000" cy="1979006"/>
          </a:xfrm>
          <a:prstGeom prst="rect">
            <a:avLst/>
          </a:prstGeom>
        </p:spPr>
        <p:txBody>
          <a:bodyPr wrap="square" lIns="0" tIns="0" rIns="0" bIns="0" anchor="b" anchorCtr="0">
            <a:noAutofit/>
          </a:bodyPr>
          <a:lstStyle>
            <a:lvl1pPr marL="0" indent="0">
              <a:lnSpc>
                <a:spcPct val="90000"/>
              </a:lnSpc>
              <a:spcBef>
                <a:spcPts val="0"/>
              </a:spcBef>
              <a:spcAft>
                <a:spcPts val="0"/>
              </a:spcAft>
              <a:buNone/>
              <a:defRPr sz="4400" b="0" i="0" spc="0" baseline="0">
                <a:solidFill>
                  <a:schemeClr val="bg1"/>
                </a:solidFill>
                <a:latin typeface="Barlow Medium" pitchFamily="2" charset="77"/>
              </a:defRPr>
            </a:lvl1pPr>
          </a:lstStyle>
          <a:p>
            <a:r>
              <a:rPr lang="en-US" dirty="0"/>
              <a:t>Click to Add Title,</a:t>
            </a:r>
            <a:br>
              <a:rPr lang="en-US" dirty="0"/>
            </a:br>
            <a:r>
              <a:rPr lang="en-US" dirty="0"/>
              <a:t>3 Lines Max, 44 pt.</a:t>
            </a:r>
            <a:br>
              <a:rPr lang="en-US" dirty="0"/>
            </a:br>
            <a:r>
              <a:rPr lang="en-US" dirty="0"/>
              <a:t>Title Case</a:t>
            </a:r>
          </a:p>
        </p:txBody>
      </p:sp>
    </p:spTree>
    <p:extLst>
      <p:ext uri="{BB962C8B-B14F-4D97-AF65-F5344CB8AC3E}">
        <p14:creationId xmlns:p14="http://schemas.microsoft.com/office/powerpoint/2010/main" val="2909073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E74B564B-7F9F-32DC-1EEB-57A3EFAD5558}"/>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latin typeface="Barlow Medium" pitchFamily="2" charset="77"/>
              </a:defRPr>
            </a:lvl1pPr>
          </a:lstStyle>
          <a:p>
            <a:r>
              <a:rPr lang="en-GB" dirty="0"/>
              <a:t>Click to Add Title in Barlow Medium 32 pt. Title Case</a:t>
            </a:r>
            <a:endParaRPr lang="en-US" dirty="0"/>
          </a:p>
        </p:txBody>
      </p:sp>
      <p:sp>
        <p:nvSpPr>
          <p:cNvPr id="6" name="Content Placeholder 2">
            <a:extLst>
              <a:ext uri="{FF2B5EF4-FFF2-40B4-BE49-F238E27FC236}">
                <a16:creationId xmlns:a16="http://schemas.microsoft.com/office/drawing/2014/main" id="{1075A93E-07A2-EBD4-1717-2BC5B458C00A}"/>
              </a:ext>
            </a:extLst>
          </p:cNvPr>
          <p:cNvSpPr>
            <a:spLocks noGrp="1"/>
          </p:cNvSpPr>
          <p:nvPr>
            <p:ph idx="10"/>
          </p:nvPr>
        </p:nvSpPr>
        <p:spPr>
          <a:xfrm>
            <a:off x="417600" y="1353312"/>
            <a:ext cx="11358000" cy="5094000"/>
          </a:xfrm>
          <a:prstGeom prst="rect">
            <a:avLst/>
          </a:prstGeom>
        </p:spPr>
        <p:txBody>
          <a:bodyPr>
            <a:noAutofit/>
          </a:bodyPr>
          <a:lstStyle>
            <a:lvl1pPr marL="0" indent="0">
              <a:spcAft>
                <a:spcPts val="600"/>
              </a:spcAft>
              <a:buFontTx/>
              <a:buNone/>
              <a:defRPr sz="1800">
                <a:solidFill>
                  <a:schemeClr val="tx1"/>
                </a:solidFill>
              </a:defRPr>
            </a:lvl1pPr>
            <a:lvl2pPr marL="457200" indent="-228600">
              <a:spcAft>
                <a:spcPts val="600"/>
              </a:spcAft>
              <a:tabLst/>
              <a:defRPr sz="1600">
                <a:solidFill>
                  <a:schemeClr val="tx1"/>
                </a:solidFill>
              </a:defRPr>
            </a:lvl2pPr>
            <a:lvl3pPr marL="866775" indent="-222250">
              <a:spcAft>
                <a:spcPts val="600"/>
              </a:spcAft>
              <a:tabLst/>
              <a:defRPr sz="1400">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2" name="Legal Statement">
            <a:extLst>
              <a:ext uri="{FF2B5EF4-FFF2-40B4-BE49-F238E27FC236}">
                <a16:creationId xmlns:a16="http://schemas.microsoft.com/office/drawing/2014/main" id="{6D4B9EFC-C7DD-F257-A5DB-C33A7A52FA0A}"/>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5" name="Slide Number Placeholder 3">
            <a:extLst>
              <a:ext uri="{FF2B5EF4-FFF2-40B4-BE49-F238E27FC236}">
                <a16:creationId xmlns:a16="http://schemas.microsoft.com/office/drawing/2014/main" id="{2FE45972-FE13-E8D4-E5E1-9B8CBA947C48}"/>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Tree>
    <p:extLst>
      <p:ext uri="{BB962C8B-B14F-4D97-AF65-F5344CB8AC3E}">
        <p14:creationId xmlns:p14="http://schemas.microsoft.com/office/powerpoint/2010/main" val="313564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Line Title and Content">
    <p:bg>
      <p:bgPr>
        <a:solidFill>
          <a:schemeClr val="bg1"/>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E74B564B-7F9F-32DC-1EEB-57A3EFAD5558}"/>
              </a:ext>
            </a:extLst>
          </p:cNvPr>
          <p:cNvSpPr>
            <a:spLocks noGrp="1"/>
          </p:cNvSpPr>
          <p:nvPr>
            <p:ph type="title" hasCustomPrompt="1"/>
          </p:nvPr>
        </p:nvSpPr>
        <p:spPr>
          <a:xfrm>
            <a:off x="417600" y="640080"/>
            <a:ext cx="10080000" cy="842400"/>
          </a:xfrm>
        </p:spPr>
        <p:txBody>
          <a:bodyPr tIns="36576" anchor="t" anchorCtr="0"/>
          <a:lstStyle>
            <a:lvl1pPr>
              <a:defRPr sz="3200" spc="0" baseline="0"/>
            </a:lvl1pPr>
          </a:lstStyle>
          <a:p>
            <a:r>
              <a:rPr lang="en-GB" dirty="0"/>
              <a:t>Click to Add Title in Barlow Medium 32 pt. </a:t>
            </a:r>
            <a:br>
              <a:rPr lang="en-GB" dirty="0"/>
            </a:br>
            <a:r>
              <a:rPr lang="en-GB" dirty="0"/>
              <a:t>Max Two Lines, Title Case</a:t>
            </a:r>
            <a:endParaRPr lang="en-US" dirty="0"/>
          </a:p>
        </p:txBody>
      </p:sp>
      <p:sp>
        <p:nvSpPr>
          <p:cNvPr id="5" name="Content Placeholder 2">
            <a:extLst>
              <a:ext uri="{FF2B5EF4-FFF2-40B4-BE49-F238E27FC236}">
                <a16:creationId xmlns:a16="http://schemas.microsoft.com/office/drawing/2014/main" id="{A1298877-00D0-02CC-EA8B-6319826E66D4}"/>
              </a:ext>
            </a:extLst>
          </p:cNvPr>
          <p:cNvSpPr>
            <a:spLocks noGrp="1"/>
          </p:cNvSpPr>
          <p:nvPr>
            <p:ph idx="11"/>
          </p:nvPr>
        </p:nvSpPr>
        <p:spPr>
          <a:xfrm>
            <a:off x="417600" y="1771752"/>
            <a:ext cx="11358000" cy="4675560"/>
          </a:xfrm>
          <a:prstGeom prst="rect">
            <a:avLst/>
          </a:prstGeom>
        </p:spPr>
        <p:txBody>
          <a:bodyPr>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2" name="Legal Statement">
            <a:extLst>
              <a:ext uri="{FF2B5EF4-FFF2-40B4-BE49-F238E27FC236}">
                <a16:creationId xmlns:a16="http://schemas.microsoft.com/office/drawing/2014/main" id="{9B830200-494D-376F-25FC-62708EAC86C7}"/>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4" name="Slide Number Placeholder 3">
            <a:extLst>
              <a:ext uri="{FF2B5EF4-FFF2-40B4-BE49-F238E27FC236}">
                <a16:creationId xmlns:a16="http://schemas.microsoft.com/office/drawing/2014/main" id="{EFDD4A03-9143-BC58-1681-1225AE4D7FA3}"/>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Tree>
    <p:extLst>
      <p:ext uri="{BB962C8B-B14F-4D97-AF65-F5344CB8AC3E}">
        <p14:creationId xmlns:p14="http://schemas.microsoft.com/office/powerpoint/2010/main" val="36421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with Image">
    <p:bg>
      <p:bgPr>
        <a:solidFill>
          <a:schemeClr val="bg1"/>
        </a:solidFill>
        <a:effectLst/>
      </p:bgPr>
    </p:bg>
    <p:spTree>
      <p:nvGrpSpPr>
        <p:cNvPr id="1" name=""/>
        <p:cNvGrpSpPr/>
        <p:nvPr/>
      </p:nvGrpSpPr>
      <p:grpSpPr>
        <a:xfrm>
          <a:off x="0" y="0"/>
          <a:ext cx="0" cy="0"/>
          <a:chOff x="0" y="0"/>
          <a:chExt cx="0" cy="0"/>
        </a:xfrm>
      </p:grpSpPr>
      <p:pic>
        <p:nvPicPr>
          <p:cNvPr id="2" name="Picture 1" descr="A person working in a factory&#10;&#10;Description automatically generated">
            <a:extLst>
              <a:ext uri="{FF2B5EF4-FFF2-40B4-BE49-F238E27FC236}">
                <a16:creationId xmlns:a16="http://schemas.microsoft.com/office/drawing/2014/main" id="{5279C31A-3F31-E41C-E7A3-50162455647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9980CC74-0812-43C2-2A04-E80B64FF4663}"/>
              </a:ext>
            </a:extLst>
          </p:cNvPr>
          <p:cNvGrpSpPr/>
          <p:nvPr userDrawn="1"/>
        </p:nvGrpSpPr>
        <p:grpSpPr>
          <a:xfrm>
            <a:off x="0" y="0"/>
            <a:ext cx="7617658" cy="6862572"/>
            <a:chOff x="1" y="-4572"/>
            <a:chExt cx="7617658" cy="6862572"/>
          </a:xfrm>
        </p:grpSpPr>
        <p:sp>
          <p:nvSpPr>
            <p:cNvPr id="6" name="Freeform 5">
              <a:extLst>
                <a:ext uri="{FF2B5EF4-FFF2-40B4-BE49-F238E27FC236}">
                  <a16:creationId xmlns:a16="http://schemas.microsoft.com/office/drawing/2014/main" id="{F2F3DE54-34B6-3AF3-6CD6-3EEEE3D9CBDA}"/>
                </a:ext>
              </a:extLst>
            </p:cNvPr>
            <p:cNvSpPr/>
            <p:nvPr userDrawn="1"/>
          </p:nvSpPr>
          <p:spPr>
            <a:xfrm>
              <a:off x="104172" y="205255"/>
              <a:ext cx="7513487" cy="6652745"/>
            </a:xfrm>
            <a:custGeom>
              <a:avLst/>
              <a:gdLst>
                <a:gd name="connsiteX0" fmla="*/ 0 w 7513487"/>
                <a:gd name="connsiteY0" fmla="*/ 0 h 6858000"/>
                <a:gd name="connsiteX1" fmla="*/ 1541566 w 7513487"/>
                <a:gd name="connsiteY1" fmla="*/ 0 h 6858000"/>
                <a:gd name="connsiteX2" fmla="*/ 7513487 w 7513487"/>
                <a:gd name="connsiteY2" fmla="*/ 3417425 h 6858000"/>
                <a:gd name="connsiteX3" fmla="*/ 1501110 w 7513487"/>
                <a:gd name="connsiteY3" fmla="*/ 6858000 h 6858000"/>
                <a:gd name="connsiteX4" fmla="*/ 0 w 7513487"/>
                <a:gd name="connsiteY4" fmla="*/ 6858000 h 6858000"/>
                <a:gd name="connsiteX0" fmla="*/ 0 w 7513487"/>
                <a:gd name="connsiteY0" fmla="*/ 0 h 6858000"/>
                <a:gd name="connsiteX1" fmla="*/ 1541566 w 7513487"/>
                <a:gd name="connsiteY1" fmla="*/ 0 h 6858000"/>
                <a:gd name="connsiteX2" fmla="*/ 7513487 w 7513487"/>
                <a:gd name="connsiteY2" fmla="*/ 3417425 h 6858000"/>
                <a:gd name="connsiteX3" fmla="*/ 1859925 w 7513487"/>
                <a:gd name="connsiteY3" fmla="*/ 6638374 h 6858000"/>
                <a:gd name="connsiteX4" fmla="*/ 0 w 7513487"/>
                <a:gd name="connsiteY4" fmla="*/ 6858000 h 6858000"/>
                <a:gd name="connsiteX5" fmla="*/ 0 w 7513487"/>
                <a:gd name="connsiteY5" fmla="*/ 0 h 6858000"/>
                <a:gd name="connsiteX0" fmla="*/ 0 w 7513487"/>
                <a:gd name="connsiteY0" fmla="*/ 0 h 6649933"/>
                <a:gd name="connsiteX1" fmla="*/ 1541566 w 7513487"/>
                <a:gd name="connsiteY1" fmla="*/ 0 h 6649933"/>
                <a:gd name="connsiteX2" fmla="*/ 7513487 w 7513487"/>
                <a:gd name="connsiteY2" fmla="*/ 3417425 h 6649933"/>
                <a:gd name="connsiteX3" fmla="*/ 1859925 w 7513487"/>
                <a:gd name="connsiteY3" fmla="*/ 6638374 h 6649933"/>
                <a:gd name="connsiteX4" fmla="*/ 0 w 7513487"/>
                <a:gd name="connsiteY4" fmla="*/ 6649933 h 6649933"/>
                <a:gd name="connsiteX5" fmla="*/ 0 w 7513487"/>
                <a:gd name="connsiteY5" fmla="*/ 0 h 6649933"/>
                <a:gd name="connsiteX0" fmla="*/ 0 w 7513487"/>
                <a:gd name="connsiteY0" fmla="*/ 0 h 6643886"/>
                <a:gd name="connsiteX1" fmla="*/ 1541566 w 7513487"/>
                <a:gd name="connsiteY1" fmla="*/ 0 h 6643886"/>
                <a:gd name="connsiteX2" fmla="*/ 7513487 w 7513487"/>
                <a:gd name="connsiteY2" fmla="*/ 3417425 h 6643886"/>
                <a:gd name="connsiteX3" fmla="*/ 1859925 w 7513487"/>
                <a:gd name="connsiteY3" fmla="*/ 6638374 h 6643886"/>
                <a:gd name="connsiteX4" fmla="*/ 0 w 7513487"/>
                <a:gd name="connsiteY4" fmla="*/ 6643886 h 6643886"/>
                <a:gd name="connsiteX5" fmla="*/ 0 w 7513487"/>
                <a:gd name="connsiteY5" fmla="*/ 0 h 664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3487" h="6643886">
                  <a:moveTo>
                    <a:pt x="0" y="0"/>
                  </a:moveTo>
                  <a:lnTo>
                    <a:pt x="1541566" y="0"/>
                  </a:lnTo>
                  <a:lnTo>
                    <a:pt x="7513487" y="3417425"/>
                  </a:lnTo>
                  <a:lnTo>
                    <a:pt x="1859925" y="6638374"/>
                  </a:lnTo>
                  <a:lnTo>
                    <a:pt x="0" y="6643886"/>
                  </a:lnTo>
                  <a:lnTo>
                    <a:pt x="0" y="0"/>
                  </a:lnTo>
                  <a:close/>
                </a:path>
              </a:pathLst>
            </a:custGeom>
            <a:solidFill>
              <a:schemeClr val="tx1">
                <a:alpha val="2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E238CC0-96D0-F452-54CA-4E0E61680C7C}"/>
                </a:ext>
              </a:extLst>
            </p:cNvPr>
            <p:cNvSpPr/>
            <p:nvPr userDrawn="1"/>
          </p:nvSpPr>
          <p:spPr>
            <a:xfrm>
              <a:off x="1" y="-4572"/>
              <a:ext cx="7513487" cy="6862572"/>
            </a:xfrm>
            <a:custGeom>
              <a:avLst/>
              <a:gdLst>
                <a:gd name="connsiteX0" fmla="*/ 0 w 7513487"/>
                <a:gd name="connsiteY0" fmla="*/ 0 h 6858000"/>
                <a:gd name="connsiteX1" fmla="*/ 1541566 w 7513487"/>
                <a:gd name="connsiteY1" fmla="*/ 0 h 6858000"/>
                <a:gd name="connsiteX2" fmla="*/ 7513487 w 7513487"/>
                <a:gd name="connsiteY2" fmla="*/ 3417425 h 6858000"/>
                <a:gd name="connsiteX3" fmla="*/ 1501110 w 7513487"/>
                <a:gd name="connsiteY3" fmla="*/ 6858000 h 6858000"/>
                <a:gd name="connsiteX4" fmla="*/ 0 w 751348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3487" h="6858000">
                  <a:moveTo>
                    <a:pt x="0" y="0"/>
                  </a:moveTo>
                  <a:lnTo>
                    <a:pt x="1541566" y="0"/>
                  </a:lnTo>
                  <a:lnTo>
                    <a:pt x="7513487" y="3417425"/>
                  </a:lnTo>
                  <a:lnTo>
                    <a:pt x="1501110" y="6858000"/>
                  </a:lnTo>
                  <a:lnTo>
                    <a:pt x="0" y="6858000"/>
                  </a:lnTo>
                  <a:close/>
                </a:path>
              </a:pathLst>
            </a:custGeom>
            <a:solidFill>
              <a:schemeClr val="tx2"/>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3" name="Text Placeholder 6">
            <a:extLst>
              <a:ext uri="{FF2B5EF4-FFF2-40B4-BE49-F238E27FC236}">
                <a16:creationId xmlns:a16="http://schemas.microsoft.com/office/drawing/2014/main" id="{65E685E6-13CB-D38D-FEA2-77D90875D004}"/>
              </a:ext>
            </a:extLst>
          </p:cNvPr>
          <p:cNvSpPr>
            <a:spLocks noGrp="1"/>
          </p:cNvSpPr>
          <p:nvPr>
            <p:ph type="body" sz="quarter" idx="10" hasCustomPrompt="1"/>
          </p:nvPr>
        </p:nvSpPr>
        <p:spPr>
          <a:xfrm>
            <a:off x="434403" y="2448560"/>
            <a:ext cx="5040000" cy="1979006"/>
          </a:xfrm>
          <a:prstGeom prst="rect">
            <a:avLst/>
          </a:prstGeom>
        </p:spPr>
        <p:txBody>
          <a:bodyPr wrap="square" lIns="0" tIns="0" rIns="0" bIns="0" anchor="b" anchorCtr="0">
            <a:noAutofit/>
          </a:bodyPr>
          <a:lstStyle>
            <a:lvl1pPr marL="0" indent="0">
              <a:lnSpc>
                <a:spcPct val="90000"/>
              </a:lnSpc>
              <a:spcBef>
                <a:spcPts val="0"/>
              </a:spcBef>
              <a:spcAft>
                <a:spcPts val="0"/>
              </a:spcAft>
              <a:buNone/>
              <a:defRPr sz="4400" b="0" i="0" spc="0" baseline="0">
                <a:solidFill>
                  <a:schemeClr val="bg1"/>
                </a:solidFill>
                <a:latin typeface="Barlow Medium" pitchFamily="2" charset="77"/>
              </a:defRPr>
            </a:lvl1pPr>
          </a:lstStyle>
          <a:p>
            <a:r>
              <a:rPr lang="en-US" dirty="0"/>
              <a:t>Click to Add Section Title, 3 Lines Max, 44 pt., Title Case</a:t>
            </a:r>
          </a:p>
        </p:txBody>
      </p:sp>
    </p:spTree>
    <p:extLst>
      <p:ext uri="{BB962C8B-B14F-4D97-AF65-F5344CB8AC3E}">
        <p14:creationId xmlns:p14="http://schemas.microsoft.com/office/powerpoint/2010/main" val="240962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lide with Patter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D60E70-32AD-72EE-B1DB-7DDA206A7E59}"/>
              </a:ext>
            </a:extLst>
          </p:cNvPr>
          <p:cNvGrpSpPr/>
          <p:nvPr userDrawn="1"/>
        </p:nvGrpSpPr>
        <p:grpSpPr>
          <a:xfrm>
            <a:off x="0" y="0"/>
            <a:ext cx="7617658" cy="6862572"/>
            <a:chOff x="1" y="-4572"/>
            <a:chExt cx="7617658" cy="6862572"/>
          </a:xfrm>
        </p:grpSpPr>
        <p:sp>
          <p:nvSpPr>
            <p:cNvPr id="3" name="Freeform 2">
              <a:extLst>
                <a:ext uri="{FF2B5EF4-FFF2-40B4-BE49-F238E27FC236}">
                  <a16:creationId xmlns:a16="http://schemas.microsoft.com/office/drawing/2014/main" id="{99A5004D-7C58-27D4-EB7C-CAEEB8F6A5B8}"/>
                </a:ext>
              </a:extLst>
            </p:cNvPr>
            <p:cNvSpPr/>
            <p:nvPr userDrawn="1"/>
          </p:nvSpPr>
          <p:spPr>
            <a:xfrm>
              <a:off x="104172" y="205255"/>
              <a:ext cx="7513487" cy="6652745"/>
            </a:xfrm>
            <a:custGeom>
              <a:avLst/>
              <a:gdLst>
                <a:gd name="connsiteX0" fmla="*/ 0 w 7513487"/>
                <a:gd name="connsiteY0" fmla="*/ 0 h 6858000"/>
                <a:gd name="connsiteX1" fmla="*/ 1541566 w 7513487"/>
                <a:gd name="connsiteY1" fmla="*/ 0 h 6858000"/>
                <a:gd name="connsiteX2" fmla="*/ 7513487 w 7513487"/>
                <a:gd name="connsiteY2" fmla="*/ 3417425 h 6858000"/>
                <a:gd name="connsiteX3" fmla="*/ 1501110 w 7513487"/>
                <a:gd name="connsiteY3" fmla="*/ 6858000 h 6858000"/>
                <a:gd name="connsiteX4" fmla="*/ 0 w 7513487"/>
                <a:gd name="connsiteY4" fmla="*/ 6858000 h 6858000"/>
                <a:gd name="connsiteX0" fmla="*/ 0 w 7513487"/>
                <a:gd name="connsiteY0" fmla="*/ 0 h 6858000"/>
                <a:gd name="connsiteX1" fmla="*/ 1541566 w 7513487"/>
                <a:gd name="connsiteY1" fmla="*/ 0 h 6858000"/>
                <a:gd name="connsiteX2" fmla="*/ 7513487 w 7513487"/>
                <a:gd name="connsiteY2" fmla="*/ 3417425 h 6858000"/>
                <a:gd name="connsiteX3" fmla="*/ 1859925 w 7513487"/>
                <a:gd name="connsiteY3" fmla="*/ 6638374 h 6858000"/>
                <a:gd name="connsiteX4" fmla="*/ 0 w 7513487"/>
                <a:gd name="connsiteY4" fmla="*/ 6858000 h 6858000"/>
                <a:gd name="connsiteX5" fmla="*/ 0 w 7513487"/>
                <a:gd name="connsiteY5" fmla="*/ 0 h 6858000"/>
                <a:gd name="connsiteX0" fmla="*/ 0 w 7513487"/>
                <a:gd name="connsiteY0" fmla="*/ 0 h 6649933"/>
                <a:gd name="connsiteX1" fmla="*/ 1541566 w 7513487"/>
                <a:gd name="connsiteY1" fmla="*/ 0 h 6649933"/>
                <a:gd name="connsiteX2" fmla="*/ 7513487 w 7513487"/>
                <a:gd name="connsiteY2" fmla="*/ 3417425 h 6649933"/>
                <a:gd name="connsiteX3" fmla="*/ 1859925 w 7513487"/>
                <a:gd name="connsiteY3" fmla="*/ 6638374 h 6649933"/>
                <a:gd name="connsiteX4" fmla="*/ 0 w 7513487"/>
                <a:gd name="connsiteY4" fmla="*/ 6649933 h 6649933"/>
                <a:gd name="connsiteX5" fmla="*/ 0 w 7513487"/>
                <a:gd name="connsiteY5" fmla="*/ 0 h 6649933"/>
                <a:gd name="connsiteX0" fmla="*/ 0 w 7513487"/>
                <a:gd name="connsiteY0" fmla="*/ 0 h 6643886"/>
                <a:gd name="connsiteX1" fmla="*/ 1541566 w 7513487"/>
                <a:gd name="connsiteY1" fmla="*/ 0 h 6643886"/>
                <a:gd name="connsiteX2" fmla="*/ 7513487 w 7513487"/>
                <a:gd name="connsiteY2" fmla="*/ 3417425 h 6643886"/>
                <a:gd name="connsiteX3" fmla="*/ 1859925 w 7513487"/>
                <a:gd name="connsiteY3" fmla="*/ 6638374 h 6643886"/>
                <a:gd name="connsiteX4" fmla="*/ 0 w 7513487"/>
                <a:gd name="connsiteY4" fmla="*/ 6643886 h 6643886"/>
                <a:gd name="connsiteX5" fmla="*/ 0 w 7513487"/>
                <a:gd name="connsiteY5" fmla="*/ 0 h 664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3487" h="6643886">
                  <a:moveTo>
                    <a:pt x="0" y="0"/>
                  </a:moveTo>
                  <a:lnTo>
                    <a:pt x="1541566" y="0"/>
                  </a:lnTo>
                  <a:lnTo>
                    <a:pt x="7513487" y="3417425"/>
                  </a:lnTo>
                  <a:lnTo>
                    <a:pt x="1859925" y="6638374"/>
                  </a:lnTo>
                  <a:lnTo>
                    <a:pt x="0" y="6643886"/>
                  </a:lnTo>
                  <a:lnTo>
                    <a:pt x="0" y="0"/>
                  </a:lnTo>
                  <a:close/>
                </a:path>
              </a:pathLst>
            </a:custGeom>
            <a:solidFill>
              <a:schemeClr val="tx1">
                <a:alpha val="2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AB5AFC3-5343-064B-A219-1AE7209A8C04}"/>
                </a:ext>
              </a:extLst>
            </p:cNvPr>
            <p:cNvSpPr/>
            <p:nvPr userDrawn="1"/>
          </p:nvSpPr>
          <p:spPr>
            <a:xfrm>
              <a:off x="1" y="-4572"/>
              <a:ext cx="7513487" cy="6862572"/>
            </a:xfrm>
            <a:custGeom>
              <a:avLst/>
              <a:gdLst>
                <a:gd name="connsiteX0" fmla="*/ 0 w 7513487"/>
                <a:gd name="connsiteY0" fmla="*/ 0 h 6858000"/>
                <a:gd name="connsiteX1" fmla="*/ 1541566 w 7513487"/>
                <a:gd name="connsiteY1" fmla="*/ 0 h 6858000"/>
                <a:gd name="connsiteX2" fmla="*/ 7513487 w 7513487"/>
                <a:gd name="connsiteY2" fmla="*/ 3417425 h 6858000"/>
                <a:gd name="connsiteX3" fmla="*/ 1501110 w 7513487"/>
                <a:gd name="connsiteY3" fmla="*/ 6858000 h 6858000"/>
                <a:gd name="connsiteX4" fmla="*/ 0 w 751348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3487" h="6858000">
                  <a:moveTo>
                    <a:pt x="0" y="0"/>
                  </a:moveTo>
                  <a:lnTo>
                    <a:pt x="1541566" y="0"/>
                  </a:lnTo>
                  <a:lnTo>
                    <a:pt x="7513487" y="3417425"/>
                  </a:lnTo>
                  <a:lnTo>
                    <a:pt x="1501110" y="6858000"/>
                  </a:lnTo>
                  <a:lnTo>
                    <a:pt x="0" y="6858000"/>
                  </a:lnTo>
                  <a:close/>
                </a:path>
              </a:pathLst>
            </a:custGeom>
            <a:solidFill>
              <a:schemeClr val="tx2"/>
            </a:solidFill>
            <a:ln>
              <a:no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2" name="Text Placeholder 6">
            <a:extLst>
              <a:ext uri="{FF2B5EF4-FFF2-40B4-BE49-F238E27FC236}">
                <a16:creationId xmlns:a16="http://schemas.microsoft.com/office/drawing/2014/main" id="{EC18DD37-D9CA-886C-4E16-79E064AA6B0F}"/>
              </a:ext>
            </a:extLst>
          </p:cNvPr>
          <p:cNvSpPr>
            <a:spLocks noGrp="1"/>
          </p:cNvSpPr>
          <p:nvPr>
            <p:ph type="body" sz="quarter" idx="10" hasCustomPrompt="1"/>
          </p:nvPr>
        </p:nvSpPr>
        <p:spPr>
          <a:xfrm>
            <a:off x="434403" y="2448560"/>
            <a:ext cx="5040000" cy="1979006"/>
          </a:xfrm>
          <a:prstGeom prst="rect">
            <a:avLst/>
          </a:prstGeom>
        </p:spPr>
        <p:txBody>
          <a:bodyPr wrap="square" lIns="0" tIns="0" rIns="0" bIns="0" anchor="b" anchorCtr="0">
            <a:noAutofit/>
          </a:bodyPr>
          <a:lstStyle>
            <a:lvl1pPr marL="0" indent="0">
              <a:lnSpc>
                <a:spcPct val="90000"/>
              </a:lnSpc>
              <a:spcBef>
                <a:spcPts val="0"/>
              </a:spcBef>
              <a:spcAft>
                <a:spcPts val="0"/>
              </a:spcAft>
              <a:buNone/>
              <a:defRPr sz="4400" b="0" i="0" spc="0" baseline="0">
                <a:solidFill>
                  <a:schemeClr val="bg1"/>
                </a:solidFill>
                <a:latin typeface="Barlow Medium" pitchFamily="2" charset="77"/>
              </a:defRPr>
            </a:lvl1pPr>
          </a:lstStyle>
          <a:p>
            <a:r>
              <a:rPr lang="en-US" dirty="0"/>
              <a:t>Click to Add Section Title, 3 Lines Max, 44 pt., Title Case</a:t>
            </a:r>
          </a:p>
        </p:txBody>
      </p:sp>
    </p:spTree>
    <p:extLst>
      <p:ext uri="{BB962C8B-B14F-4D97-AF65-F5344CB8AC3E}">
        <p14:creationId xmlns:p14="http://schemas.microsoft.com/office/powerpoint/2010/main" val="19876371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80F7495-C78C-5BD8-12F5-D3FE1407E08D}"/>
              </a:ext>
            </a:extLst>
          </p:cNvPr>
          <p:cNvSpPr>
            <a:spLocks noGrp="1"/>
          </p:cNvSpPr>
          <p:nvPr>
            <p:ph idx="10"/>
          </p:nvPr>
        </p:nvSpPr>
        <p:spPr>
          <a:xfrm>
            <a:off x="417600" y="1364400"/>
            <a:ext cx="5486400" cy="5094000"/>
          </a:xfrm>
          <a:prstGeom prst="rect">
            <a:avLst/>
          </a:prstGeom>
        </p:spPr>
        <p:txBody>
          <a:bodyPr>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27E58A3-0A5D-732B-0055-E391B11ABCF7}"/>
              </a:ext>
            </a:extLst>
          </p:cNvPr>
          <p:cNvSpPr>
            <a:spLocks noGrp="1"/>
          </p:cNvSpPr>
          <p:nvPr>
            <p:ph idx="11"/>
          </p:nvPr>
        </p:nvSpPr>
        <p:spPr>
          <a:xfrm>
            <a:off x="6294293" y="1364400"/>
            <a:ext cx="5486400" cy="5094000"/>
          </a:xfrm>
          <a:prstGeom prst="rect">
            <a:avLst/>
          </a:prstGeom>
        </p:spPr>
        <p:txBody>
          <a:bodyPr>
            <a:noAutofit/>
          </a:bodyPr>
          <a:lstStyle>
            <a:lvl1pPr marL="0" indent="0">
              <a:spcAft>
                <a:spcPts val="600"/>
              </a:spcAft>
              <a:buFontTx/>
              <a:buNone/>
              <a:defRPr>
                <a:solidFill>
                  <a:schemeClr val="tx1"/>
                </a:solidFill>
              </a:defRPr>
            </a:lvl1pPr>
            <a:lvl2pPr marL="457200" indent="-228600">
              <a:spcAft>
                <a:spcPts val="600"/>
              </a:spcAft>
              <a:tabLst/>
              <a:defRPr>
                <a:solidFill>
                  <a:schemeClr val="tx1"/>
                </a:solidFill>
              </a:defRPr>
            </a:lvl2pPr>
            <a:lvl3pPr marL="866775" indent="-222250">
              <a:spcAft>
                <a:spcPts val="600"/>
              </a:spcAft>
              <a:tabLst/>
              <a:defRPr>
                <a:solidFill>
                  <a:schemeClr val="tx1"/>
                </a:solidFill>
              </a:defRPr>
            </a:lvl3pPr>
            <a:lvl4pPr>
              <a:spcAft>
                <a:spcPts val="600"/>
              </a:spcAft>
              <a:defRPr>
                <a:solidFill>
                  <a:schemeClr val="tx1"/>
                </a:solidFill>
              </a:defRPr>
            </a:lvl4pPr>
            <a:lvl5pPr marL="1371600" indent="-228600">
              <a:buSzPct val="90000"/>
              <a:buFont typeface="Arial" panose="020B0604020202020204" pitchFamily="34" charset="0"/>
              <a:buChar char="•"/>
              <a:defRPr sz="1200"/>
            </a:lvl5pPr>
            <a:lvl6pPr marL="1371600" indent="-228600">
              <a:buSzPct val="90000"/>
              <a:buFont typeface="Arial" panose="020B0604020202020204" pitchFamily="34" charset="0"/>
              <a:buChar char="•"/>
              <a:defRPr sz="1200"/>
            </a:lvl6pPr>
            <a:lvl7pPr marL="1371600" indent="-228600">
              <a:buSzPct val="90000"/>
              <a:buFont typeface="Arial" panose="020B0604020202020204" pitchFamily="34" charset="0"/>
              <a:buChar char="•"/>
              <a:defRPr sz="1200"/>
            </a:lvl7pPr>
            <a:lvl8pPr marL="1371600" indent="-228600">
              <a:buSzPct val="90000"/>
              <a:buFont typeface="Arial" panose="020B0604020202020204" pitchFamily="34" charset="0"/>
              <a:buChar char="•"/>
              <a:defRPr sz="1200"/>
            </a:lvl8pPr>
            <a:lvl9pPr marL="1371600" indent="-230400">
              <a:spcAft>
                <a:spcPts val="600"/>
              </a:spcAft>
              <a:buSzPct val="90000"/>
              <a:buFont typeface="Arial" panose="020B0604020202020204" pitchFamily="34" charset="0"/>
              <a:buChar char="•"/>
              <a:defRPr sz="1200"/>
            </a:lvl9pPr>
          </a:lstStyle>
          <a:p>
            <a:pPr lvl="0"/>
            <a:r>
              <a:rPr lang="en-US"/>
              <a:t>Click to edit Master text styles</a:t>
            </a:r>
          </a:p>
          <a:p>
            <a:pPr lvl="1"/>
            <a:r>
              <a:rPr lang="en-US"/>
              <a:t>Second level</a:t>
            </a:r>
          </a:p>
          <a:p>
            <a:pPr lvl="2"/>
            <a:r>
              <a:rPr lang="en-US"/>
              <a:t>Third level</a:t>
            </a:r>
          </a:p>
        </p:txBody>
      </p:sp>
      <p:sp>
        <p:nvSpPr>
          <p:cNvPr id="2" name="Legal Statement">
            <a:extLst>
              <a:ext uri="{FF2B5EF4-FFF2-40B4-BE49-F238E27FC236}">
                <a16:creationId xmlns:a16="http://schemas.microsoft.com/office/drawing/2014/main" id="{9D0724DB-44AA-8EF1-D24E-EE31252C8A4D}"/>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3" name="Slide Number Placeholder 3">
            <a:extLst>
              <a:ext uri="{FF2B5EF4-FFF2-40B4-BE49-F238E27FC236}">
                <a16:creationId xmlns:a16="http://schemas.microsoft.com/office/drawing/2014/main" id="{12D86F02-FD9E-9CA8-C43A-A87AC3AFACCC}"/>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
        <p:nvSpPr>
          <p:cNvPr id="6" name="Title 5">
            <a:extLst>
              <a:ext uri="{FF2B5EF4-FFF2-40B4-BE49-F238E27FC236}">
                <a16:creationId xmlns:a16="http://schemas.microsoft.com/office/drawing/2014/main" id="{18941DD9-5289-8381-97D8-48A472D3D163}"/>
              </a:ext>
            </a:extLst>
          </p:cNvPr>
          <p:cNvSpPr>
            <a:spLocks noGrp="1"/>
          </p:cNvSpPr>
          <p:nvPr>
            <p:ph type="title" hasCustomPrompt="1"/>
          </p:nvPr>
        </p:nvSpPr>
        <p:spPr>
          <a:xfrm>
            <a:off x="417600" y="640080"/>
            <a:ext cx="10080000" cy="450000"/>
          </a:xfrm>
        </p:spPr>
        <p:txBody>
          <a:bodyPr tIns="36576" anchor="t" anchorCtr="0"/>
          <a:lstStyle>
            <a:lvl1pPr algn="l">
              <a:defRPr sz="3200" b="0" i="0" spc="0" baseline="0">
                <a:latin typeface="Barlow Medium" pitchFamily="2" charset="77"/>
              </a:defRPr>
            </a:lvl1pPr>
          </a:lstStyle>
          <a:p>
            <a:r>
              <a:rPr lang="en-GB" dirty="0"/>
              <a:t>Click to Add Title in Barlow Medium 32 pt. Title Case</a:t>
            </a:r>
            <a:endParaRPr lang="en-US" dirty="0"/>
          </a:p>
        </p:txBody>
      </p:sp>
    </p:spTree>
    <p:extLst>
      <p:ext uri="{BB962C8B-B14F-4D97-AF65-F5344CB8AC3E}">
        <p14:creationId xmlns:p14="http://schemas.microsoft.com/office/powerpoint/2010/main" val="187843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6.sv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1171D4C-9683-BD15-3D7B-0F5C911FF020}"/>
              </a:ext>
            </a:extLst>
          </p:cNvPr>
          <p:cNvSpPr>
            <a:spLocks noGrp="1"/>
          </p:cNvSpPr>
          <p:nvPr>
            <p:ph type="body" idx="1"/>
          </p:nvPr>
        </p:nvSpPr>
        <p:spPr>
          <a:xfrm>
            <a:off x="417600" y="1353312"/>
            <a:ext cx="11358000" cy="5094000"/>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p:txBody>
      </p:sp>
      <p:sp>
        <p:nvSpPr>
          <p:cNvPr id="3" name="Title 5"/>
          <p:cNvSpPr>
            <a:spLocks noGrp="1"/>
          </p:cNvSpPr>
          <p:nvPr>
            <p:ph type="title"/>
          </p:nvPr>
        </p:nvSpPr>
        <p:spPr>
          <a:xfrm>
            <a:off x="417600" y="640080"/>
            <a:ext cx="10080000" cy="450000"/>
          </a:xfrm>
          <a:prstGeom prst="rect">
            <a:avLst/>
          </a:prstGeom>
          <a:noFill/>
        </p:spPr>
        <p:txBody>
          <a:bodyPr vert="horz" wrap="square" lIns="0" tIns="36576" rIns="0" bIns="0" rtlCol="0" anchor="t" anchorCtr="0">
            <a:noAutofit/>
          </a:bodyPr>
          <a:lstStyle/>
          <a:p>
            <a:r>
              <a:rPr lang="en-US"/>
              <a:t>Click to edit Master title style</a:t>
            </a:r>
          </a:p>
        </p:txBody>
      </p:sp>
      <p:pic>
        <p:nvPicPr>
          <p:cNvPr id="4" name="Analog Logo">
            <a:extLst>
              <a:ext uri="{FF2B5EF4-FFF2-40B4-BE49-F238E27FC236}">
                <a16:creationId xmlns:a16="http://schemas.microsoft.com/office/drawing/2014/main" id="{C045C3B2-FF7D-A8D6-DE50-897DAAED8ED3}"/>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911547" y="392097"/>
            <a:ext cx="869518" cy="246899"/>
          </a:xfrm>
          <a:prstGeom prst="rect">
            <a:avLst/>
          </a:prstGeom>
          <a:noFill/>
          <a:ln>
            <a:noFill/>
          </a:ln>
        </p:spPr>
      </p:pic>
      <p:sp>
        <p:nvSpPr>
          <p:cNvPr id="5" name="Legal Statement">
            <a:extLst>
              <a:ext uri="{FF2B5EF4-FFF2-40B4-BE49-F238E27FC236}">
                <a16:creationId xmlns:a16="http://schemas.microsoft.com/office/drawing/2014/main" id="{588B6EED-4863-B18E-517F-943471A959CE}"/>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
        <p:nvSpPr>
          <p:cNvPr id="13" name="Slide Number Placeholder 3">
            <a:extLst>
              <a:ext uri="{FF2B5EF4-FFF2-40B4-BE49-F238E27FC236}">
                <a16:creationId xmlns:a16="http://schemas.microsoft.com/office/drawing/2014/main" id="{0C7B0831-6F35-A7A6-9972-3A008CCC5227}"/>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
        <p:nvSpPr>
          <p:cNvPr id="2" name="Date Placeholder 1">
            <a:extLst>
              <a:ext uri="{FF2B5EF4-FFF2-40B4-BE49-F238E27FC236}">
                <a16:creationId xmlns:a16="http://schemas.microsoft.com/office/drawing/2014/main" id="{98FCF778-89CD-0E66-9B05-23BEAC36C7FA}"/>
              </a:ext>
            </a:extLst>
          </p:cNvPr>
          <p:cNvSpPr>
            <a:spLocks noGrp="1"/>
          </p:cNvSpPr>
          <p:nvPr>
            <p:ph type="dt" sz="half" idx="2"/>
          </p:nvPr>
        </p:nvSpPr>
        <p:spPr>
          <a:xfrm>
            <a:off x="9037865" y="6465903"/>
            <a:ext cx="2743200" cy="365125"/>
          </a:xfrm>
          <a:prstGeom prst="rect">
            <a:avLst/>
          </a:prstGeom>
        </p:spPr>
        <p:txBody>
          <a:bodyPr vert="horz" lIns="91440" tIns="45720" rIns="91440" bIns="45720" rtlCol="0" anchor="ctr"/>
          <a:lstStyle>
            <a:lvl1pPr algn="r">
              <a:defRPr lang="en-US" sz="600" b="0" i="0" kern="1200" dirty="0" smtClean="0">
                <a:solidFill>
                  <a:schemeClr val="tx1"/>
                </a:solidFill>
                <a:latin typeface="Barlow" pitchFamily="2" charset="77"/>
                <a:ea typeface="+mn-ea"/>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3775414839"/>
      </p:ext>
    </p:extLst>
  </p:cSld>
  <p:clrMap bg1="lt1" tx1="dk1" bg2="lt2" tx2="dk2" accent1="accent1" accent2="accent2" accent3="accent3" accent4="accent4" accent5="accent5" accent6="accent6" hlink="hlink" folHlink="folHlink"/>
  <p:sldLayoutIdLst>
    <p:sldLayoutId id="2147483739" r:id="rId1"/>
    <p:sldLayoutId id="2147483755" r:id="rId2"/>
    <p:sldLayoutId id="214748375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indent="0" algn="l" defTabSz="457200" rtl="0" eaLnBrk="1" latinLnBrk="0" hangingPunct="1">
        <a:lnSpc>
          <a:spcPct val="85000"/>
        </a:lnSpc>
        <a:spcBef>
          <a:spcPct val="0"/>
        </a:spcBef>
        <a:buNone/>
        <a:defRPr sz="3200" b="0" i="0" kern="1200" spc="0" baseline="0">
          <a:solidFill>
            <a:schemeClr val="tx2"/>
          </a:solidFill>
          <a:latin typeface="Barlow Medium" pitchFamily="2" charset="77"/>
          <a:ea typeface="+mj-ea"/>
          <a:cs typeface="+mj-cs"/>
        </a:defRPr>
      </a:lvl1pPr>
    </p:titleStyle>
    <p:body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dirty="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dirty="0">
          <a:solidFill>
            <a:schemeClr val="tx1"/>
          </a:solidFill>
          <a:latin typeface="Barlow" pitchFamily="2" charset="77"/>
          <a:ea typeface="+mn-ea"/>
          <a:cs typeface="Arial" panose="020B0604020202020204" pitchFamily="34" charset="0"/>
        </a:defRPr>
      </a:lvl2pPr>
      <a:lvl3pPr marL="867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dirty="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dirty="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lang="en-US" sz="1400" b="0" i="0" kern="1200" cap="none" spc="0" baseline="0" dirty="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a:solidFill>
            <a:schemeClr val="tx1"/>
          </a:solidFill>
          <a:latin typeface="Barlow" pitchFamily="2" charset="77"/>
          <a:ea typeface="+mn-ea"/>
          <a:cs typeface="+mn-cs"/>
        </a:defRPr>
      </a:lvl8pPr>
      <a:lvl9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64">
          <p15:clr>
            <a:srgbClr val="F26B43"/>
          </p15:clr>
        </p15:guide>
        <p15:guide id="4" pos="1413">
          <p15:clr>
            <a:srgbClr val="F26B43"/>
          </p15:clr>
        </p15:guide>
        <p15:guide id="6" pos="3840">
          <p15:clr>
            <a:srgbClr val="F26B43"/>
          </p15:clr>
        </p15:guide>
        <p15:guide id="7" pos="5116">
          <p15:clr>
            <a:srgbClr val="F26B43"/>
          </p15:clr>
        </p15:guide>
        <p15:guide id="8" pos="6266">
          <p15:clr>
            <a:srgbClr val="F26B43"/>
          </p15:clr>
        </p15:guide>
        <p15:guide id="9" pos="7416">
          <p15:clr>
            <a:srgbClr val="F26B43"/>
          </p15:clr>
        </p15:guide>
        <p15:guide id="10" orient="horz">
          <p15:clr>
            <a:srgbClr val="F26B43"/>
          </p15:clr>
        </p15:guide>
        <p15:guide id="11" orient="horz" pos="4320">
          <p15:clr>
            <a:srgbClr val="F26B43"/>
          </p15:clr>
        </p15:guide>
        <p15:guide id="12" orient="horz" pos="624">
          <p15:clr>
            <a:srgbClr val="F26B43"/>
          </p15:clr>
        </p15:guide>
        <p15:guide id="20" orient="horz" pos="3920">
          <p15:clr>
            <a:srgbClr val="F26B43"/>
          </p15:clr>
        </p15:guide>
        <p15:guide id="22" pos="3962">
          <p15:clr>
            <a:srgbClr val="F26B43"/>
          </p15:clr>
        </p15:guide>
        <p15:guide id="23" pos="2570">
          <p15:clr>
            <a:srgbClr val="F26B43"/>
          </p15:clr>
        </p15:guide>
        <p15:guide id="24" pos="371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1171D4C-9683-BD15-3D7B-0F5C911FF020}"/>
              </a:ext>
            </a:extLst>
          </p:cNvPr>
          <p:cNvSpPr>
            <a:spLocks noGrp="1"/>
          </p:cNvSpPr>
          <p:nvPr>
            <p:ph type="body" idx="1"/>
          </p:nvPr>
        </p:nvSpPr>
        <p:spPr>
          <a:xfrm>
            <a:off x="417600" y="1353312"/>
            <a:ext cx="11358000" cy="5094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p:txBody>
      </p:sp>
      <p:sp>
        <p:nvSpPr>
          <p:cNvPr id="3" name="Title 5"/>
          <p:cNvSpPr>
            <a:spLocks noGrp="1"/>
          </p:cNvSpPr>
          <p:nvPr>
            <p:ph type="title"/>
          </p:nvPr>
        </p:nvSpPr>
        <p:spPr>
          <a:xfrm>
            <a:off x="417600" y="640080"/>
            <a:ext cx="10080000" cy="450000"/>
          </a:xfrm>
          <a:prstGeom prst="rect">
            <a:avLst/>
          </a:prstGeom>
          <a:noFill/>
        </p:spPr>
        <p:txBody>
          <a:bodyPr vert="horz" wrap="square" lIns="0" tIns="36576" rIns="0" bIns="0" rtlCol="0" anchor="t" anchorCtr="0">
            <a:noAutofit/>
          </a:bodyPr>
          <a:lstStyle/>
          <a:p>
            <a:r>
              <a:rPr lang="en-US"/>
              <a:t>Click to edit Master title style</a:t>
            </a:r>
            <a:endParaRPr lang="en-US" dirty="0"/>
          </a:p>
        </p:txBody>
      </p:sp>
      <p:pic>
        <p:nvPicPr>
          <p:cNvPr id="4" name="Analog Logo">
            <a:extLst>
              <a:ext uri="{FF2B5EF4-FFF2-40B4-BE49-F238E27FC236}">
                <a16:creationId xmlns:a16="http://schemas.microsoft.com/office/drawing/2014/main" id="{C045C3B2-FF7D-A8D6-DE50-897DAAED8ED3}"/>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0911547" y="392097"/>
            <a:ext cx="869518" cy="246899"/>
          </a:xfrm>
          <a:prstGeom prst="rect">
            <a:avLst/>
          </a:prstGeom>
          <a:noFill/>
          <a:ln>
            <a:noFill/>
          </a:ln>
        </p:spPr>
      </p:pic>
      <p:sp>
        <p:nvSpPr>
          <p:cNvPr id="5" name="Legal Statement">
            <a:extLst>
              <a:ext uri="{FF2B5EF4-FFF2-40B4-BE49-F238E27FC236}">
                <a16:creationId xmlns:a16="http://schemas.microsoft.com/office/drawing/2014/main" id="{588B6EED-4863-B18E-517F-943471A959CE}"/>
              </a:ext>
            </a:extLst>
          </p:cNvPr>
          <p:cNvSpPr>
            <a:spLocks noGrp="1"/>
          </p:cNvSpPr>
          <p:nvPr>
            <p:ph type="ftr" sz="quarter" idx="3"/>
          </p:nvPr>
        </p:nvSpPr>
        <p:spPr>
          <a:xfrm>
            <a:off x="665479" y="6582557"/>
            <a:ext cx="5236846" cy="144000"/>
          </a:xfrm>
          <a:prstGeom prst="rect">
            <a:avLst/>
          </a:prstGeom>
          <a:noFill/>
        </p:spPr>
        <p:txBody>
          <a:bodyPr vert="horz" lIns="0" tIns="0" rIns="0" bIns="0" rtlCol="0" anchor="ctr" anchorCtr="0">
            <a:noAutofit/>
          </a:bodyPr>
          <a:lstStyle>
            <a:lvl1pPr algn="l">
              <a:lnSpc>
                <a:spcPct val="90000"/>
              </a:lnSpc>
              <a:defRPr lang="en-US" sz="600" b="0" i="0" smtClean="0">
                <a:solidFill>
                  <a:schemeClr val="tx1"/>
                </a:solidFill>
                <a:latin typeface="Barlow" pitchFamily="2" charset="77"/>
                <a:cs typeface="Arial" panose="020B0604020202020204" pitchFamily="34" charset="0"/>
              </a:defRPr>
            </a:lvl1pPr>
          </a:lstStyle>
          <a:p>
            <a:r>
              <a:rPr lang="en-IE" dirty="0"/>
              <a:t>©2024 Analog Devices, Inc. All Rights Reserved. </a:t>
            </a:r>
          </a:p>
        </p:txBody>
      </p:sp>
      <p:sp>
        <p:nvSpPr>
          <p:cNvPr id="13" name="Slide Number Placeholder 3">
            <a:extLst>
              <a:ext uri="{FF2B5EF4-FFF2-40B4-BE49-F238E27FC236}">
                <a16:creationId xmlns:a16="http://schemas.microsoft.com/office/drawing/2014/main" id="{0C7B0831-6F35-A7A6-9972-3A008CCC5227}"/>
              </a:ext>
            </a:extLst>
          </p:cNvPr>
          <p:cNvSpPr>
            <a:spLocks noGrp="1"/>
          </p:cNvSpPr>
          <p:nvPr>
            <p:ph type="sldNum" sz="quarter" idx="4"/>
          </p:nvPr>
        </p:nvSpPr>
        <p:spPr>
          <a:xfrm>
            <a:off x="417601" y="6582557"/>
            <a:ext cx="247878" cy="144000"/>
          </a:xfrm>
          <a:prstGeom prst="rect">
            <a:avLst/>
          </a:prstGeom>
        </p:spPr>
        <p:txBody>
          <a:bodyPr vert="horz" lIns="0" tIns="91440" rIns="91440" bIns="91440" rtlCol="0" anchor="ctr" anchorCtr="0"/>
          <a:lstStyle>
            <a:lvl1pPr algn="l">
              <a:lnSpc>
                <a:spcPct val="80000"/>
              </a:lnSpc>
              <a:defRPr lang="en-US" sz="600" b="0" i="0" kern="1200" smtClean="0">
                <a:solidFill>
                  <a:schemeClr val="tx1"/>
                </a:solidFill>
                <a:latin typeface="Barlow" pitchFamily="2" charset="77"/>
                <a:ea typeface="+mn-ea"/>
                <a:cs typeface="Arial" panose="020B0604020202020204" pitchFamily="34" charset="0"/>
              </a:defRPr>
            </a:lvl1pPr>
          </a:lstStyle>
          <a:p>
            <a:pPr>
              <a:defRPr/>
            </a:pPr>
            <a:fld id="{A9CE67A1-BA7F-A74E-B5D7-615746DEEC2B}" type="slidenum">
              <a:rPr lang="en-US" smtClean="0"/>
              <a:pPr>
                <a:defRPr/>
              </a:pPr>
              <a:t>‹#›</a:t>
            </a:fld>
            <a:endParaRPr lang="en-US" dirty="0"/>
          </a:p>
        </p:txBody>
      </p:sp>
    </p:spTree>
    <p:extLst>
      <p:ext uri="{BB962C8B-B14F-4D97-AF65-F5344CB8AC3E}">
        <p14:creationId xmlns:p14="http://schemas.microsoft.com/office/powerpoint/2010/main" val="3970072253"/>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indent="0" algn="l" defTabSz="457200" rtl="0" eaLnBrk="1" latinLnBrk="0" hangingPunct="1">
        <a:lnSpc>
          <a:spcPct val="85000"/>
        </a:lnSpc>
        <a:spcBef>
          <a:spcPct val="0"/>
        </a:spcBef>
        <a:buNone/>
        <a:defRPr sz="3200" b="0" i="0" kern="1200" spc="0" baseline="0">
          <a:solidFill>
            <a:schemeClr val="tx2"/>
          </a:solidFill>
          <a:latin typeface="Barlow Medium" pitchFamily="2" charset="77"/>
          <a:ea typeface="+mj-ea"/>
          <a:cs typeface="+mj-cs"/>
        </a:defRPr>
      </a:lvl1pPr>
    </p:titleStyle>
    <p:body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dirty="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dirty="0">
          <a:solidFill>
            <a:schemeClr val="tx1"/>
          </a:solidFill>
          <a:latin typeface="Barlow" pitchFamily="2" charset="77"/>
          <a:ea typeface="+mn-ea"/>
          <a:cs typeface="Arial" panose="020B0604020202020204" pitchFamily="34" charset="0"/>
        </a:defRPr>
      </a:lvl2pPr>
      <a:lvl3pPr marL="867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dirty="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dirty="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lang="en-US" sz="1400" b="0" i="0" kern="1200" cap="none" spc="0" baseline="0" dirty="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a:solidFill>
            <a:schemeClr val="tx1"/>
          </a:solidFill>
          <a:latin typeface="Barlow" pitchFamily="2" charset="77"/>
          <a:ea typeface="+mn-ea"/>
          <a:cs typeface="+mn-cs"/>
        </a:defRPr>
      </a:lvl8pPr>
      <a:lvl9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64">
          <p15:clr>
            <a:srgbClr val="F26B43"/>
          </p15:clr>
        </p15:guide>
        <p15:guide id="4" pos="1413">
          <p15:clr>
            <a:srgbClr val="F26B43"/>
          </p15:clr>
        </p15:guide>
        <p15:guide id="6" pos="3840">
          <p15:clr>
            <a:srgbClr val="F26B43"/>
          </p15:clr>
        </p15:guide>
        <p15:guide id="7" pos="5116">
          <p15:clr>
            <a:srgbClr val="F26B43"/>
          </p15:clr>
        </p15:guide>
        <p15:guide id="8" pos="6266">
          <p15:clr>
            <a:srgbClr val="F26B43"/>
          </p15:clr>
        </p15:guide>
        <p15:guide id="9" pos="7416">
          <p15:clr>
            <a:srgbClr val="F26B43"/>
          </p15:clr>
        </p15:guide>
        <p15:guide id="10" orient="horz">
          <p15:clr>
            <a:srgbClr val="F26B43"/>
          </p15:clr>
        </p15:guide>
        <p15:guide id="11" orient="horz" pos="4320">
          <p15:clr>
            <a:srgbClr val="F26B43"/>
          </p15:clr>
        </p15:guide>
        <p15:guide id="12" orient="horz" pos="624">
          <p15:clr>
            <a:srgbClr val="F26B43"/>
          </p15:clr>
        </p15:guide>
        <p15:guide id="20" orient="horz" pos="3920">
          <p15:clr>
            <a:srgbClr val="F26B43"/>
          </p15:clr>
        </p15:guide>
        <p15:guide id="22" pos="3962">
          <p15:clr>
            <a:srgbClr val="F26B43"/>
          </p15:clr>
        </p15:guide>
        <p15:guide id="23" pos="2570">
          <p15:clr>
            <a:srgbClr val="F26B43"/>
          </p15:clr>
        </p15:guide>
        <p15:guide id="24" pos="371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ithub.com/analogdevicesinc/libiio/" TargetMode="Externa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hyperlink" Target="http://analogdevicesinc.github.io/libiio/" TargetMode="External"/><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FF2_7CD19E46.xml"/><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github.com/sdgtt/pybench" TargetMode="External"/><Relationship Id="rId7" Type="http://schemas.openxmlformats.org/officeDocument/2006/relationships/image" Target="../media/image79.png"/><Relationship Id="rId2" Type="http://schemas.openxmlformats.org/officeDocument/2006/relationships/hyperlink" Target="https://github.com/PyICe-ADI/PyICe" TargetMode="Externa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hyperlink" Target="https://bitbucket.analog.com/projects/PKB/repos/adi_instruments/browse" TargetMode="External"/><Relationship Id="rId10" Type="http://schemas.openxmlformats.org/officeDocument/2006/relationships/image" Target="../media/image82.png"/><Relationship Id="rId4" Type="http://schemas.openxmlformats.org/officeDocument/2006/relationships/hyperlink" Target="https://www.secad.analog.com/sites/cas/docs/workshop/index.html" TargetMode="External"/><Relationship Id="rId9"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E64FE_614106F8.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gif"/></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pysdr.org/content/doa.html#music" TargetMode="Externa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95.png"/><Relationship Id="rId7" Type="http://schemas.openxmlformats.org/officeDocument/2006/relationships/image" Target="../media/image9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940.png"/><Relationship Id="rId4" Type="http://schemas.openxmlformats.org/officeDocument/2006/relationships/customXml" Target="../ink/ink1.xml"/><Relationship Id="rId9" Type="http://schemas.openxmlformats.org/officeDocument/2006/relationships/image" Target="../media/image96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7.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125.png"/><Relationship Id="rId18" Type="http://schemas.openxmlformats.org/officeDocument/2006/relationships/customXml" Target="../ink/ink10.xml"/><Relationship Id="rId3" Type="http://schemas.openxmlformats.org/officeDocument/2006/relationships/image" Target="../media/image119.png"/><Relationship Id="rId21" Type="http://schemas.openxmlformats.org/officeDocument/2006/relationships/image" Target="../media/image129.png"/><Relationship Id="rId7" Type="http://schemas.openxmlformats.org/officeDocument/2006/relationships/image" Target="../media/image1220.png"/><Relationship Id="rId12" Type="http://schemas.openxmlformats.org/officeDocument/2006/relationships/customXml" Target="../ink/ink8.xml"/><Relationship Id="rId17" Type="http://schemas.openxmlformats.org/officeDocument/2006/relationships/image" Target="../media/image127.png"/><Relationship Id="rId2" Type="http://schemas.openxmlformats.org/officeDocument/2006/relationships/notesSlide" Target="../notesSlides/notesSlide29.xml"/><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1.xml"/><Relationship Id="rId6" Type="http://schemas.openxmlformats.org/officeDocument/2006/relationships/customXml" Target="../ink/ink5.xml"/><Relationship Id="rId11" Type="http://schemas.openxmlformats.org/officeDocument/2006/relationships/image" Target="../media/image124.png"/><Relationship Id="rId5" Type="http://schemas.openxmlformats.org/officeDocument/2006/relationships/image" Target="../media/image1210.png"/><Relationship Id="rId15" Type="http://schemas.openxmlformats.org/officeDocument/2006/relationships/image" Target="../media/image120.png"/><Relationship Id="rId23" Type="http://schemas.openxmlformats.org/officeDocument/2006/relationships/image" Target="../media/image130.png"/><Relationship Id="rId10" Type="http://schemas.openxmlformats.org/officeDocument/2006/relationships/customXml" Target="../ink/ink7.xml"/><Relationship Id="rId19" Type="http://schemas.openxmlformats.org/officeDocument/2006/relationships/image" Target="../media/image128.png"/><Relationship Id="rId4" Type="http://schemas.openxmlformats.org/officeDocument/2006/relationships/customXml" Target="../ink/ink4.xml"/><Relationship Id="rId9" Type="http://schemas.openxmlformats.org/officeDocument/2006/relationships/image" Target="../media/image1230.png"/><Relationship Id="rId14" Type="http://schemas.openxmlformats.org/officeDocument/2006/relationships/image" Target="../media/image46.png"/><Relationship Id="rId22" Type="http://schemas.openxmlformats.org/officeDocument/2006/relationships/customXml" Target="../ink/ink12.xml"/></Relationships>
</file>

<file path=ppt/slides/_rels/slide58.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115.jpeg"/><Relationship Id="rId26" Type="http://schemas.openxmlformats.org/officeDocument/2006/relationships/customXml" Target="../ink/ink24.xml"/><Relationship Id="rId3" Type="http://schemas.openxmlformats.org/officeDocument/2006/relationships/image" Target="../media/image119.png"/><Relationship Id="rId21" Type="http://schemas.openxmlformats.org/officeDocument/2006/relationships/image" Target="../media/image132.png"/><Relationship Id="rId7" Type="http://schemas.openxmlformats.org/officeDocument/2006/relationships/image" Target="../media/image1220.png"/><Relationship Id="rId12" Type="http://schemas.openxmlformats.org/officeDocument/2006/relationships/customXml" Target="../ink/ink17.xml"/><Relationship Id="rId17" Type="http://schemas.openxmlformats.org/officeDocument/2006/relationships/image" Target="../media/image130.png"/><Relationship Id="rId25" Type="http://schemas.openxmlformats.org/officeDocument/2006/relationships/customXml" Target="../ink/ink23.xml"/><Relationship Id="rId33" Type="http://schemas.openxmlformats.org/officeDocument/2006/relationships/image" Target="../media/image137.png"/><Relationship Id="rId2" Type="http://schemas.openxmlformats.org/officeDocument/2006/relationships/notesSlide" Target="../notesSlides/notesSlide30.xml"/><Relationship Id="rId16" Type="http://schemas.openxmlformats.org/officeDocument/2006/relationships/customXml" Target="../ink/ink19.xml"/><Relationship Id="rId20" Type="http://schemas.openxmlformats.org/officeDocument/2006/relationships/customXml" Target="../ink/ink20.xml"/><Relationship Id="rId29"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customXml" Target="../ink/ink14.xml"/><Relationship Id="rId11" Type="http://schemas.openxmlformats.org/officeDocument/2006/relationships/image" Target="../media/image124.png"/><Relationship Id="rId24" Type="http://schemas.openxmlformats.org/officeDocument/2006/relationships/customXml" Target="../ink/ink22.xml"/><Relationship Id="rId32" Type="http://schemas.openxmlformats.org/officeDocument/2006/relationships/customXml" Target="../ink/ink27.xml"/><Relationship Id="rId5" Type="http://schemas.openxmlformats.org/officeDocument/2006/relationships/image" Target="../media/image1210.png"/><Relationship Id="rId15" Type="http://schemas.openxmlformats.org/officeDocument/2006/relationships/image" Target="../media/image129.png"/><Relationship Id="rId23" Type="http://schemas.openxmlformats.org/officeDocument/2006/relationships/image" Target="../media/image133.png"/><Relationship Id="rId28" Type="http://schemas.openxmlformats.org/officeDocument/2006/relationships/customXml" Target="../ink/ink25.xml"/><Relationship Id="rId10" Type="http://schemas.openxmlformats.org/officeDocument/2006/relationships/customXml" Target="../ink/ink16.xml"/><Relationship Id="rId19" Type="http://schemas.openxmlformats.org/officeDocument/2006/relationships/image" Target="../media/image121.png"/><Relationship Id="rId31" Type="http://schemas.openxmlformats.org/officeDocument/2006/relationships/image" Target="../media/image136.png"/><Relationship Id="rId4" Type="http://schemas.openxmlformats.org/officeDocument/2006/relationships/customXml" Target="../ink/ink13.xml"/><Relationship Id="rId9" Type="http://schemas.openxmlformats.org/officeDocument/2006/relationships/image" Target="../media/image1230.png"/><Relationship Id="rId14" Type="http://schemas.openxmlformats.org/officeDocument/2006/relationships/customXml" Target="../ink/ink18.xml"/><Relationship Id="rId22" Type="http://schemas.openxmlformats.org/officeDocument/2006/relationships/customXml" Target="../ink/ink21.xml"/><Relationship Id="rId27" Type="http://schemas.openxmlformats.org/officeDocument/2006/relationships/image" Target="../media/image134.png"/><Relationship Id="rId30" Type="http://schemas.openxmlformats.org/officeDocument/2006/relationships/customXml" Target="../ink/ink26.xml"/><Relationship Id="rId8" Type="http://schemas.openxmlformats.org/officeDocument/2006/relationships/customXml" Target="../ink/ink15.xml"/></Relationships>
</file>

<file path=ppt/slides/_rels/slide59.xml.rels><?xml version="1.0" encoding="UTF-8" standalone="yes"?>
<Relationships xmlns="http://schemas.openxmlformats.org/package/2006/relationships"><Relationship Id="rId8" Type="http://schemas.openxmlformats.org/officeDocument/2006/relationships/image" Target="../media/image1220.png"/><Relationship Id="rId13" Type="http://schemas.openxmlformats.org/officeDocument/2006/relationships/customXml" Target="../ink/ink32.xml"/><Relationship Id="rId18" Type="http://schemas.openxmlformats.org/officeDocument/2006/relationships/image" Target="../media/image130.png"/><Relationship Id="rId26" Type="http://schemas.openxmlformats.org/officeDocument/2006/relationships/image" Target="../media/image138.png"/><Relationship Id="rId3" Type="http://schemas.openxmlformats.org/officeDocument/2006/relationships/hyperlink" Target="https://www.speedguide.net/port.php?port=12345" TargetMode="External"/><Relationship Id="rId21" Type="http://schemas.openxmlformats.org/officeDocument/2006/relationships/customXml" Target="../ink/ink35.xml"/><Relationship Id="rId7" Type="http://schemas.openxmlformats.org/officeDocument/2006/relationships/customXml" Target="../ink/ink29.xml"/><Relationship Id="rId12" Type="http://schemas.openxmlformats.org/officeDocument/2006/relationships/image" Target="../media/image124.png"/><Relationship Id="rId17" Type="http://schemas.openxmlformats.org/officeDocument/2006/relationships/customXml" Target="../ink/ink34.xml"/><Relationship Id="rId25" Type="http://schemas.openxmlformats.org/officeDocument/2006/relationships/customXml" Target="../ink/ink38.xml"/><Relationship Id="rId2" Type="http://schemas.openxmlformats.org/officeDocument/2006/relationships/notesSlide" Target="../notesSlides/notesSlide31.xml"/><Relationship Id="rId16" Type="http://schemas.openxmlformats.org/officeDocument/2006/relationships/image" Target="../media/image129.png"/><Relationship Id="rId20" Type="http://schemas.openxmlformats.org/officeDocument/2006/relationships/image" Target="../media/image121.png"/><Relationship Id="rId29" Type="http://schemas.openxmlformats.org/officeDocument/2006/relationships/customXml" Target="../ink/ink40.xml"/><Relationship Id="rId1" Type="http://schemas.openxmlformats.org/officeDocument/2006/relationships/slideLayout" Target="../slideLayouts/slideLayout1.xml"/><Relationship Id="rId6" Type="http://schemas.openxmlformats.org/officeDocument/2006/relationships/image" Target="../media/image1210.png"/><Relationship Id="rId11" Type="http://schemas.openxmlformats.org/officeDocument/2006/relationships/customXml" Target="../ink/ink31.xml"/><Relationship Id="rId24" Type="http://schemas.openxmlformats.org/officeDocument/2006/relationships/customXml" Target="../ink/ink37.xml"/><Relationship Id="rId32" Type="http://schemas.openxmlformats.org/officeDocument/2006/relationships/image" Target="../media/image141.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6.xml"/><Relationship Id="rId28" Type="http://schemas.openxmlformats.org/officeDocument/2006/relationships/image" Target="../media/image139.png"/><Relationship Id="rId10" Type="http://schemas.openxmlformats.org/officeDocument/2006/relationships/image" Target="../media/image1230.png"/><Relationship Id="rId19" Type="http://schemas.openxmlformats.org/officeDocument/2006/relationships/image" Target="../media/image115.jpeg"/><Relationship Id="rId31" Type="http://schemas.openxmlformats.org/officeDocument/2006/relationships/customXml" Target="../ink/ink41.xml"/><Relationship Id="rId4" Type="http://schemas.openxmlformats.org/officeDocument/2006/relationships/image" Target="../media/image119.png"/><Relationship Id="rId9" Type="http://schemas.openxmlformats.org/officeDocument/2006/relationships/customXml" Target="../ink/ink30.xml"/><Relationship Id="rId14" Type="http://schemas.openxmlformats.org/officeDocument/2006/relationships/image" Target="../media/image125.png"/><Relationship Id="rId22" Type="http://schemas.openxmlformats.org/officeDocument/2006/relationships/image" Target="../media/image132.png"/><Relationship Id="rId27" Type="http://schemas.openxmlformats.org/officeDocument/2006/relationships/customXml" Target="../ink/ink39.xml"/><Relationship Id="rId30"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7FFFF145_C8F1AAAA.xm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8" Type="http://schemas.openxmlformats.org/officeDocument/2006/relationships/customXml" Target="../ink/ink44.xml"/><Relationship Id="rId13" Type="http://schemas.openxmlformats.org/officeDocument/2006/relationships/image" Target="../media/image148.png"/><Relationship Id="rId3" Type="http://schemas.openxmlformats.org/officeDocument/2006/relationships/image" Target="../media/image119.png"/><Relationship Id="rId7" Type="http://schemas.openxmlformats.org/officeDocument/2006/relationships/image" Target="../media/image145.png"/><Relationship Id="rId12" Type="http://schemas.openxmlformats.org/officeDocument/2006/relationships/customXml" Target="../ink/ink46.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customXml" Target="../ink/ink43.xml"/><Relationship Id="rId11" Type="http://schemas.openxmlformats.org/officeDocument/2006/relationships/image" Target="../media/image147.png"/><Relationship Id="rId5" Type="http://schemas.openxmlformats.org/officeDocument/2006/relationships/image" Target="../media/image144.png"/><Relationship Id="rId15" Type="http://schemas.openxmlformats.org/officeDocument/2006/relationships/image" Target="../media/image149.png"/><Relationship Id="rId10" Type="http://schemas.openxmlformats.org/officeDocument/2006/relationships/customXml" Target="../ink/ink45.xml"/><Relationship Id="rId4" Type="http://schemas.openxmlformats.org/officeDocument/2006/relationships/customXml" Target="../ink/ink42.xml"/><Relationship Id="rId9" Type="http://schemas.openxmlformats.org/officeDocument/2006/relationships/image" Target="../media/image146.png"/><Relationship Id="rId14" Type="http://schemas.openxmlformats.org/officeDocument/2006/relationships/customXml" Target="../ink/ink47.xml"/></Relationships>
</file>

<file path=ppt/slides/_rels/slide6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customXml" Target="../ink/ink48.xml"/><Relationship Id="rId7" Type="http://schemas.openxmlformats.org/officeDocument/2006/relationships/customXml" Target="../ink/ink50.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customXml" Target="../ink/ink49.xml"/><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54.pn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43.png"/><Relationship Id="rId4" Type="http://schemas.openxmlformats.org/officeDocument/2006/relationships/image" Target="../media/image142.png"/></Relationships>
</file>

<file path=ppt/slides/_rels/slide6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9.png"/><Relationship Id="rId7" Type="http://schemas.openxmlformats.org/officeDocument/2006/relationships/image" Target="../media/image15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6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hyperlink" Target="https://github.com/analogdevicesinc/linux/graphs/contributors" TargetMode="External"/><Relationship Id="rId3" Type="http://schemas.openxmlformats.org/officeDocument/2006/relationships/hyperlink" Target="https://github.com/analogdevicesinc/libiio/graphs/contributors" TargetMode="External"/><Relationship Id="rId7" Type="http://schemas.openxmlformats.org/officeDocument/2006/relationships/hyperlink" Target="https://github.com/analogdevicesinc/hdl/graphs/contributors"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github.com/analogdevicesinc/genalyzer/graphs/contributors" TargetMode="External"/><Relationship Id="rId5" Type="http://schemas.openxmlformats.org/officeDocument/2006/relationships/hyperlink" Target="https://github.com/analogdevicesinc/libm2k/graphs/contributors" TargetMode="External"/><Relationship Id="rId10" Type="http://schemas.openxmlformats.org/officeDocument/2006/relationships/image" Target="../media/image166.png"/><Relationship Id="rId4" Type="http://schemas.openxmlformats.org/officeDocument/2006/relationships/hyperlink" Target="https://github.com/analogdevicesinc/pyadi-iio/graphs/contributors" TargetMode="External"/><Relationship Id="rId9" Type="http://schemas.openxmlformats.org/officeDocument/2006/relationships/hyperlink" Target="https://github.com/analogdevicesinc/no-OS/graphs/contributor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ez.analog.com/microcontroller-no-os-drivers/f/q-a/587686/ad9467-no-os-drivers-microblaze-data-capture" TargetMode="External"/><Relationship Id="rId2" Type="http://schemas.openxmlformats.org/officeDocument/2006/relationships/hyperlink" Target="https://ez.analog.com/data_converters/precision_adcs/f/q-a/587001/driver-for-ad7745-46-data-acquisition-using-labview" TargetMode="Externa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xml"/><Relationship Id="rId5" Type="http://schemas.openxmlformats.org/officeDocument/2006/relationships/image" Target="../media/image167.png"/><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jira.analog.com/browse/PCFW-1358" TargetMode="External"/><Relationship Id="rId1" Type="http://schemas.openxmlformats.org/officeDocument/2006/relationships/slideLayout" Target="../slideLayouts/slideLayout1.xml"/><Relationship Id="rId5" Type="http://schemas.openxmlformats.org/officeDocument/2006/relationships/image" Target="../media/image170.png"/><Relationship Id="rId4" Type="http://schemas.openxmlformats.org/officeDocument/2006/relationships/image" Target="../media/image16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png"/><Relationship Id="rId18" Type="http://schemas.microsoft.com/office/2007/relationships/hdphoto" Target="../media/hdphoto3.wdp"/><Relationship Id="rId26"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37.png"/><Relationship Id="rId7" Type="http://schemas.openxmlformats.org/officeDocument/2006/relationships/image" Target="../media/image18.png"/><Relationship Id="rId12" Type="http://schemas.microsoft.com/office/2007/relationships/hdphoto" Target="../media/hdphoto2.wdp"/><Relationship Id="rId17" Type="http://schemas.openxmlformats.org/officeDocument/2006/relationships/image" Target="../media/image35.png"/><Relationship Id="rId25"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4.svg"/><Relationship Id="rId20" Type="http://schemas.openxmlformats.org/officeDocument/2006/relationships/image" Target="../media/image36.png"/><Relationship Id="rId29"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0.png"/><Relationship Id="rId24" Type="http://schemas.openxmlformats.org/officeDocument/2006/relationships/image" Target="../media/image39.png"/><Relationship Id="rId5" Type="http://schemas.openxmlformats.org/officeDocument/2006/relationships/image" Target="../media/image27.png"/><Relationship Id="rId15" Type="http://schemas.openxmlformats.org/officeDocument/2006/relationships/image" Target="../media/image33.png"/><Relationship Id="rId23" Type="http://schemas.microsoft.com/office/2007/relationships/hdphoto" Target="../media/hdphoto4.wdp"/><Relationship Id="rId28" Type="http://schemas.openxmlformats.org/officeDocument/2006/relationships/image" Target="../media/image42.png"/><Relationship Id="rId10" Type="http://schemas.openxmlformats.org/officeDocument/2006/relationships/image" Target="../media/image19.png"/><Relationship Id="rId19"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1.wdp"/><Relationship Id="rId14" Type="http://schemas.openxmlformats.org/officeDocument/2006/relationships/image" Target="../media/image32.png"/><Relationship Id="rId22" Type="http://schemas.openxmlformats.org/officeDocument/2006/relationships/image" Target="../media/image38.png"/><Relationship Id="rId27" Type="http://schemas.microsoft.com/office/2007/relationships/hdphoto" Target="../media/hdphoto5.wdp"/><Relationship Id="rId30"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www.kernel.org/doc/html/latest/driver-api/iio/index.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upload.wikimedia.org/wikipedia/commons/2/2e/Tux_bg.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C9002EF-580B-6842-1C43-D20F3C5BCD17}"/>
              </a:ext>
            </a:extLst>
          </p:cNvPr>
          <p:cNvSpPr>
            <a:spLocks noGrp="1"/>
          </p:cNvSpPr>
          <p:nvPr>
            <p:ph type="body" sz="quarter" idx="14"/>
          </p:nvPr>
        </p:nvSpPr>
        <p:spPr>
          <a:xfrm>
            <a:off x="434293" y="4667811"/>
            <a:ext cx="3600000" cy="957381"/>
          </a:xfrm>
        </p:spPr>
        <p:txBody>
          <a:bodyPr/>
          <a:lstStyle/>
          <a:p>
            <a:r>
              <a:rPr lang="en-US" dirty="0"/>
              <a:t>Presented By</a:t>
            </a:r>
          </a:p>
          <a:p>
            <a:r>
              <a:rPr lang="en-US" dirty="0"/>
              <a:t>&lt;&lt;</a:t>
            </a:r>
            <a:r>
              <a:rPr lang="en-US"/>
              <a:t>presenter’s name&gt;&gt;</a:t>
            </a:r>
            <a:endParaRPr lang="en-US" dirty="0"/>
          </a:p>
          <a:p>
            <a:endParaRPr lang="en-US" dirty="0"/>
          </a:p>
        </p:txBody>
      </p:sp>
      <p:sp>
        <p:nvSpPr>
          <p:cNvPr id="8" name="Text Placeholder 5">
            <a:extLst>
              <a:ext uri="{FF2B5EF4-FFF2-40B4-BE49-F238E27FC236}">
                <a16:creationId xmlns:a16="http://schemas.microsoft.com/office/drawing/2014/main" id="{7C91D654-5F23-2EBF-4BAC-DB8DB69DB40C}"/>
              </a:ext>
            </a:extLst>
          </p:cNvPr>
          <p:cNvSpPr txBox="1">
            <a:spLocks/>
          </p:cNvSpPr>
          <p:nvPr/>
        </p:nvSpPr>
        <p:spPr>
          <a:xfrm>
            <a:off x="434293" y="1772652"/>
            <a:ext cx="6268853" cy="2458089"/>
          </a:xfrm>
          <a:prstGeom prst="rect">
            <a:avLst/>
          </a:prstGeom>
        </p:spPr>
        <p:txBody>
          <a:bodyPr vert="horz" wrap="square" lIns="0" tIns="0" rIns="0" bIns="0" rtlCol="0" anchor="b" anchorCtr="0">
            <a:noAutofit/>
          </a:bodyPr>
          <a:lstStyle>
            <a:lvl1pPr marL="0" indent="0" algn="l" defTabSz="457200" rtl="0" eaLnBrk="1" latinLnBrk="0" hangingPunct="1">
              <a:lnSpc>
                <a:spcPct val="90000"/>
              </a:lnSpc>
              <a:spcBef>
                <a:spcPts val="0"/>
              </a:spcBef>
              <a:spcAft>
                <a:spcPts val="0"/>
              </a:spcAft>
              <a:buClr>
                <a:schemeClr val="tx1"/>
              </a:buClr>
              <a:buSzPct val="90000"/>
              <a:buFontTx/>
              <a:buNone/>
              <a:tabLst/>
              <a:defRPr lang="en-US" sz="4400" b="0" i="0" kern="1200" spc="0" baseline="0">
                <a:solidFill>
                  <a:schemeClr val="bg1"/>
                </a:solidFill>
                <a:latin typeface="Barlow Medium"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dirty="0">
                <a:solidFill>
                  <a:schemeClr val="tx1"/>
                </a:solidFill>
                <a:latin typeface="Barlow" pitchFamily="2" charset="77"/>
                <a:ea typeface="+mn-ea"/>
                <a:cs typeface="Arial" panose="020B0604020202020204" pitchFamily="34" charset="0"/>
              </a:defRPr>
            </a:lvl2pPr>
            <a:lvl3pPr marL="867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dirty="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dirty="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lang="en-US" sz="1400" b="0" i="0" kern="1200" cap="none" spc="0" baseline="0" dirty="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b="0" i="0" kern="1200">
                <a:solidFill>
                  <a:schemeClr val="tx1"/>
                </a:solidFill>
                <a:latin typeface="Barlow" pitchFamily="2" charset="77"/>
                <a:ea typeface="+mn-ea"/>
                <a:cs typeface="+mn-cs"/>
              </a:defRPr>
            </a:lvl8pPr>
            <a:lvl9pPr marL="1371600" indent="-228600" algn="l" defTabSz="457200" rtl="0" eaLnBrk="1" latinLnBrk="0" hangingPunct="1">
              <a:lnSpc>
                <a:spcPct val="110000"/>
              </a:lnSpc>
              <a:spcBef>
                <a:spcPts val="0"/>
              </a:spcBef>
              <a:spcAft>
                <a:spcPts val="800"/>
              </a:spcAft>
              <a:buClr>
                <a:schemeClr val="accent1"/>
              </a:buClr>
              <a:buSzPct val="70000"/>
              <a:buFont typeface="Wingdings" pitchFamily="2" charset="2"/>
              <a:buChar char="§"/>
              <a:tabLst/>
              <a:defRPr sz="1400" kern="1200">
                <a:solidFill>
                  <a:schemeClr val="tx1"/>
                </a:solidFill>
                <a:latin typeface="+mn-lt"/>
                <a:ea typeface="+mn-ea"/>
                <a:cs typeface="+mn-cs"/>
              </a:defRPr>
            </a:lvl9pPr>
          </a:lstStyle>
          <a:p>
            <a:r>
              <a:rPr lang="en-US" dirty="0"/>
              <a:t>ADI’s Software Infrastructure for designing with ADCs, DACs, and Sensors</a:t>
            </a:r>
          </a:p>
        </p:txBody>
      </p:sp>
    </p:spTree>
    <p:extLst>
      <p:ext uri="{BB962C8B-B14F-4D97-AF65-F5344CB8AC3E}">
        <p14:creationId xmlns:p14="http://schemas.microsoft.com/office/powerpoint/2010/main" val="308854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B70AD-B166-86D5-0473-D23F8B2777C0}"/>
              </a:ext>
            </a:extLst>
          </p:cNvPr>
          <p:cNvSpPr>
            <a:spLocks noGrp="1"/>
          </p:cNvSpPr>
          <p:nvPr>
            <p:ph type="title"/>
          </p:nvPr>
        </p:nvSpPr>
        <p:spPr>
          <a:xfrm>
            <a:off x="417600" y="313512"/>
            <a:ext cx="10080000" cy="450000"/>
          </a:xfrm>
        </p:spPr>
        <p:txBody>
          <a:bodyPr/>
          <a:lstStyle/>
          <a:p>
            <a:r>
              <a:rPr lang="en-US" dirty="0"/>
              <a:t>Hands On: Let’s run some libiio utilities</a:t>
            </a:r>
          </a:p>
        </p:txBody>
      </p:sp>
      <p:sp>
        <p:nvSpPr>
          <p:cNvPr id="3" name="Content Placeholder 2">
            <a:extLst>
              <a:ext uri="{FF2B5EF4-FFF2-40B4-BE49-F238E27FC236}">
                <a16:creationId xmlns:a16="http://schemas.microsoft.com/office/drawing/2014/main" id="{194B13FF-914E-C57B-6C99-D0E565D28BC0}"/>
              </a:ext>
            </a:extLst>
          </p:cNvPr>
          <p:cNvSpPr>
            <a:spLocks noGrp="1"/>
          </p:cNvSpPr>
          <p:nvPr>
            <p:ph idx="10"/>
          </p:nvPr>
        </p:nvSpPr>
        <p:spPr>
          <a:xfrm>
            <a:off x="302979" y="1076802"/>
            <a:ext cx="4595591" cy="3227861"/>
          </a:xfrm>
        </p:spPr>
        <p:txBody>
          <a:bodyPr/>
          <a:lstStyle/>
          <a:p>
            <a:r>
              <a:rPr lang="en-US" dirty="0"/>
              <a:t>We have THREE IIO contexts in front of us, let’s check them out!</a:t>
            </a:r>
          </a:p>
          <a:p>
            <a:r>
              <a:rPr lang="en-US" dirty="0"/>
              <a:t>Open a terminal, run:</a:t>
            </a:r>
          </a:p>
          <a:p>
            <a:r>
              <a:rPr lang="en-US" sz="1400" b="1" dirty="0" err="1">
                <a:latin typeface="Courier New" panose="02070309020205020404" pitchFamily="49" charset="0"/>
                <a:cs typeface="Courier New" panose="02070309020205020404" pitchFamily="49" charset="0"/>
              </a:rPr>
              <a:t>iio_info</a:t>
            </a:r>
            <a:endParaRPr lang="en-US" sz="1400" b="1" dirty="0">
              <a:latin typeface="Courier New" panose="02070309020205020404" pitchFamily="49" charset="0"/>
              <a:cs typeface="Courier New" panose="02070309020205020404" pitchFamily="49" charset="0"/>
            </a:endParaRPr>
          </a:p>
          <a:p>
            <a:r>
              <a:rPr lang="en-US" sz="1400" b="1" dirty="0" err="1">
                <a:latin typeface="Courier New" panose="02070309020205020404" pitchFamily="49" charset="0"/>
                <a:cs typeface="Courier New" panose="02070309020205020404" pitchFamily="49" charset="0"/>
              </a:rPr>
              <a:t>iio_info</a:t>
            </a:r>
            <a:r>
              <a:rPr lang="en-US" sz="1400" b="1" dirty="0">
                <a:latin typeface="Courier New" panose="02070309020205020404" pitchFamily="49" charset="0"/>
                <a:cs typeface="Courier New" panose="02070309020205020404" pitchFamily="49" charset="0"/>
              </a:rPr>
              <a:t> –u serial:/dev/ttyACM0,230400,8n1</a:t>
            </a:r>
          </a:p>
          <a:p>
            <a:r>
              <a:rPr lang="en-US" sz="1400" b="1" dirty="0" err="1">
                <a:latin typeface="Courier New" panose="02070309020205020404" pitchFamily="49" charset="0"/>
                <a:cs typeface="Courier New" panose="02070309020205020404" pitchFamily="49" charset="0"/>
              </a:rPr>
              <a:t>iio_info</a:t>
            </a:r>
            <a:r>
              <a:rPr lang="en-US" sz="1400" b="1" dirty="0">
                <a:latin typeface="Courier New" panose="02070309020205020404" pitchFamily="49" charset="0"/>
                <a:cs typeface="Courier New" panose="02070309020205020404" pitchFamily="49" charset="0"/>
              </a:rPr>
              <a:t> –u ip:m2k.local</a:t>
            </a:r>
          </a:p>
          <a:p>
            <a:r>
              <a:rPr lang="en-US" sz="1400" b="1" dirty="0">
                <a:latin typeface="Courier New" panose="02070309020205020404" pitchFamily="49" charset="0"/>
                <a:cs typeface="Courier New" panose="02070309020205020404" pitchFamily="49" charset="0"/>
              </a:rPr>
              <a:t>~/Desktop/ftc24-ws/hello_cputhermal.sh</a:t>
            </a:r>
          </a:p>
          <a:p>
            <a:r>
              <a:rPr lang="en-US" dirty="0"/>
              <a:t>(These commands are in the </a:t>
            </a:r>
            <a:r>
              <a:rPr lang="en-US" b="1" dirty="0"/>
              <a:t>commands.txt</a:t>
            </a:r>
            <a:r>
              <a:rPr lang="en-US" dirty="0"/>
              <a:t> file on the desktop for copy/paste.)</a:t>
            </a:r>
          </a:p>
        </p:txBody>
      </p:sp>
      <p:sp>
        <p:nvSpPr>
          <p:cNvPr id="5" name="Footer Placeholder 4">
            <a:extLst>
              <a:ext uri="{FF2B5EF4-FFF2-40B4-BE49-F238E27FC236}">
                <a16:creationId xmlns:a16="http://schemas.microsoft.com/office/drawing/2014/main" id="{D9F36A63-DF87-F2DA-10B1-887FA31408AB}"/>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00DC904-A3D2-B13E-DE71-991EAD958AF2}"/>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E328D4A5-A691-57C5-8E32-D5C496DFCFE6}"/>
              </a:ext>
            </a:extLst>
          </p:cNvPr>
          <p:cNvPicPr>
            <a:picLocks noChangeAspect="1"/>
          </p:cNvPicPr>
          <p:nvPr/>
        </p:nvPicPr>
        <p:blipFill>
          <a:blip r:embed="rId3"/>
          <a:stretch>
            <a:fillRect/>
          </a:stretch>
        </p:blipFill>
        <p:spPr>
          <a:xfrm>
            <a:off x="5024525" y="1129965"/>
            <a:ext cx="6972135" cy="5086139"/>
          </a:xfrm>
          <a:prstGeom prst="rect">
            <a:avLst/>
          </a:prstGeom>
        </p:spPr>
      </p:pic>
      <p:pic>
        <p:nvPicPr>
          <p:cNvPr id="10" name="Picture 9">
            <a:extLst>
              <a:ext uri="{FF2B5EF4-FFF2-40B4-BE49-F238E27FC236}">
                <a16:creationId xmlns:a16="http://schemas.microsoft.com/office/drawing/2014/main" id="{E928DF8B-D07F-6CE4-0A82-9C047A68B424}"/>
              </a:ext>
            </a:extLst>
          </p:cNvPr>
          <p:cNvPicPr>
            <a:picLocks noChangeAspect="1"/>
          </p:cNvPicPr>
          <p:nvPr/>
        </p:nvPicPr>
        <p:blipFill>
          <a:blip r:embed="rId4"/>
          <a:stretch>
            <a:fillRect/>
          </a:stretch>
        </p:blipFill>
        <p:spPr>
          <a:xfrm>
            <a:off x="627559" y="4670307"/>
            <a:ext cx="3848781" cy="1773113"/>
          </a:xfrm>
          <a:prstGeom prst="rect">
            <a:avLst/>
          </a:prstGeom>
        </p:spPr>
      </p:pic>
      <p:sp>
        <p:nvSpPr>
          <p:cNvPr id="11" name="CustomShape 7">
            <a:extLst>
              <a:ext uri="{FF2B5EF4-FFF2-40B4-BE49-F238E27FC236}">
                <a16:creationId xmlns:a16="http://schemas.microsoft.com/office/drawing/2014/main" id="{7AB8B497-B556-0CEB-F66A-BE63ACBC507C}"/>
              </a:ext>
            </a:extLst>
          </p:cNvPr>
          <p:cNvSpPr/>
          <p:nvPr/>
        </p:nvSpPr>
        <p:spPr>
          <a:xfrm flipH="1">
            <a:off x="2000250" y="4517761"/>
            <a:ext cx="960342" cy="28672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2" name="Content Placeholder 2">
            <a:extLst>
              <a:ext uri="{FF2B5EF4-FFF2-40B4-BE49-F238E27FC236}">
                <a16:creationId xmlns:a16="http://schemas.microsoft.com/office/drawing/2014/main" id="{D11D6D3E-BF96-8CC5-B9AB-D14365A9D84E}"/>
              </a:ext>
            </a:extLst>
          </p:cNvPr>
          <p:cNvSpPr txBox="1">
            <a:spLocks/>
          </p:cNvSpPr>
          <p:nvPr/>
        </p:nvSpPr>
        <p:spPr>
          <a:xfrm>
            <a:off x="3028605" y="4335850"/>
            <a:ext cx="960344" cy="30927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Terminal</a:t>
            </a:r>
          </a:p>
        </p:txBody>
      </p:sp>
    </p:spTree>
    <p:extLst>
      <p:ext uri="{BB962C8B-B14F-4D97-AF65-F5344CB8AC3E}">
        <p14:creationId xmlns:p14="http://schemas.microsoft.com/office/powerpoint/2010/main" val="302836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6080-2AA5-006F-5C1D-950063136309}"/>
              </a:ext>
            </a:extLst>
          </p:cNvPr>
          <p:cNvSpPr>
            <a:spLocks noGrp="1"/>
          </p:cNvSpPr>
          <p:nvPr>
            <p:ph type="title"/>
          </p:nvPr>
        </p:nvSpPr>
        <p:spPr>
          <a:xfrm>
            <a:off x="417600" y="395156"/>
            <a:ext cx="10080000" cy="450000"/>
          </a:xfrm>
        </p:spPr>
        <p:txBody>
          <a:bodyPr/>
          <a:lstStyle/>
          <a:p>
            <a:r>
              <a:rPr lang="en-US" dirty="0"/>
              <a:t>Kuiper Linux </a:t>
            </a:r>
            <a:r>
              <a:rPr lang="en-US"/>
              <a:t>on RPi </a:t>
            </a:r>
            <a:r>
              <a:rPr lang="en-US" dirty="0"/>
              <a:t>400 Cheat Sheet</a:t>
            </a:r>
          </a:p>
        </p:txBody>
      </p:sp>
      <p:sp>
        <p:nvSpPr>
          <p:cNvPr id="3" name="Content Placeholder 2">
            <a:extLst>
              <a:ext uri="{FF2B5EF4-FFF2-40B4-BE49-F238E27FC236}">
                <a16:creationId xmlns:a16="http://schemas.microsoft.com/office/drawing/2014/main" id="{CF061E8D-50EC-6732-E0F0-38259D354017}"/>
              </a:ext>
            </a:extLst>
          </p:cNvPr>
          <p:cNvSpPr>
            <a:spLocks noGrp="1"/>
          </p:cNvSpPr>
          <p:nvPr>
            <p:ph idx="10"/>
          </p:nvPr>
        </p:nvSpPr>
        <p:spPr>
          <a:xfrm>
            <a:off x="417000" y="1050202"/>
            <a:ext cx="11358000" cy="5412641"/>
          </a:xfrm>
        </p:spPr>
        <p:txBody>
          <a:bodyPr/>
          <a:lstStyle/>
          <a:p>
            <a:r>
              <a:rPr lang="en-US" sz="1400" dirty="0"/>
              <a:t>Copy / paste from text editor – </a:t>
            </a:r>
            <a:r>
              <a:rPr lang="en-US" sz="1400" b="1" dirty="0"/>
              <a:t>CTRL-C</a:t>
            </a:r>
            <a:r>
              <a:rPr lang="en-US" sz="1400" dirty="0"/>
              <a:t>, </a:t>
            </a:r>
            <a:r>
              <a:rPr lang="en-US" sz="1400" b="1" dirty="0"/>
              <a:t>CTRL-V</a:t>
            </a:r>
            <a:r>
              <a:rPr lang="en-US" sz="1400" dirty="0"/>
              <a:t> just like in Windows.</a:t>
            </a:r>
          </a:p>
          <a:p>
            <a:r>
              <a:rPr lang="en-US" sz="1400" dirty="0"/>
              <a:t>HOWEVER – in the terminal, it’s </a:t>
            </a:r>
            <a:r>
              <a:rPr lang="en-US" sz="1400" b="1" dirty="0"/>
              <a:t>CTRL-</a:t>
            </a:r>
            <a:r>
              <a:rPr lang="en-US" sz="1400" b="1" i="1" dirty="0"/>
              <a:t>SHIFT</a:t>
            </a:r>
            <a:r>
              <a:rPr lang="en-US" sz="1400" b="1" dirty="0"/>
              <a:t>-C</a:t>
            </a:r>
            <a:r>
              <a:rPr lang="en-US" sz="1400" dirty="0"/>
              <a:t>, </a:t>
            </a:r>
            <a:r>
              <a:rPr lang="en-US" sz="1400" b="1" dirty="0"/>
              <a:t>CTRL-</a:t>
            </a:r>
            <a:r>
              <a:rPr lang="en-US" sz="1400" b="1" i="1" dirty="0"/>
              <a:t>SHIFT</a:t>
            </a:r>
            <a:r>
              <a:rPr lang="en-US" sz="1400" b="1" dirty="0"/>
              <a:t>-V</a:t>
            </a:r>
          </a:p>
          <a:p>
            <a:r>
              <a:rPr lang="en-US" sz="1400" b="1" dirty="0"/>
              <a:t>ALT-TAB</a:t>
            </a:r>
            <a:r>
              <a:rPr lang="en-US" sz="1400" dirty="0"/>
              <a:t> to switch between applications, just like windows. (Handy to switch between PDF of this presentation and what you’re working on)</a:t>
            </a:r>
          </a:p>
          <a:p>
            <a:r>
              <a:rPr lang="en-US" sz="1400" b="1" dirty="0" err="1">
                <a:solidFill>
                  <a:srgbClr val="FF0000"/>
                </a:solidFill>
              </a:rPr>
              <a:t>Fn</a:t>
            </a:r>
            <a:r>
              <a:rPr lang="en-US" sz="1400" dirty="0"/>
              <a:t> up arrow / down arrow for page up / down.</a:t>
            </a:r>
          </a:p>
          <a:p>
            <a:r>
              <a:rPr lang="en-US" sz="1400" dirty="0"/>
              <a:t>Right-click PDF, open with PDF viewer (default is Chromium, the viewer is better.)</a:t>
            </a:r>
          </a:p>
          <a:p>
            <a:endParaRPr lang="en-US" sz="1400" dirty="0"/>
          </a:p>
          <a:p>
            <a:r>
              <a:rPr lang="en-US" sz="1400" dirty="0"/>
              <a:t>In the terminal, up-arrow to scroll through last commands</a:t>
            </a:r>
          </a:p>
          <a:p>
            <a:r>
              <a:rPr lang="en-US" sz="1400" dirty="0"/>
              <a:t>In the terminal, you can start a command or path, then hit TAB to autocomplete.</a:t>
            </a:r>
          </a:p>
          <a:p>
            <a:r>
              <a:rPr lang="en-US" sz="1400" dirty="0"/>
              <a:t>	(If it’s ambiguous, type the next character, then tab again.)</a:t>
            </a:r>
          </a:p>
          <a:p>
            <a:endParaRPr lang="en-US" sz="1400" dirty="0"/>
          </a:p>
          <a:p>
            <a:r>
              <a:rPr lang="en-US" sz="1400" dirty="0"/>
              <a:t>Path separators are FORWARD slashes (/), like Mac, but </a:t>
            </a:r>
            <a:r>
              <a:rPr lang="en-US" sz="1400" dirty="0" err="1"/>
              <a:t>UNlike</a:t>
            </a:r>
            <a:r>
              <a:rPr lang="en-US" sz="1400" dirty="0"/>
              <a:t> Windows (which uses backslashes)</a:t>
            </a:r>
          </a:p>
          <a:p>
            <a:endParaRPr lang="en-US" sz="1400" dirty="0"/>
          </a:p>
          <a:p>
            <a:r>
              <a:rPr lang="en-US" sz="1400" dirty="0"/>
              <a:t>Common commands:</a:t>
            </a:r>
          </a:p>
          <a:p>
            <a:r>
              <a:rPr lang="en-US" sz="1400" b="1" dirty="0"/>
              <a:t>cd</a:t>
            </a:r>
            <a:r>
              <a:rPr lang="en-US" sz="1400" dirty="0"/>
              <a:t>        Change Directory</a:t>
            </a:r>
          </a:p>
          <a:p>
            <a:r>
              <a:rPr lang="en-US" sz="1400" b="1" dirty="0"/>
              <a:t>ls –la   </a:t>
            </a:r>
            <a:r>
              <a:rPr lang="en-US" sz="1400" dirty="0"/>
              <a:t>List directory contents, with details</a:t>
            </a:r>
          </a:p>
          <a:p>
            <a:r>
              <a:rPr lang="en-US" sz="1400" b="1" dirty="0"/>
              <a:t>~</a:t>
            </a:r>
            <a:r>
              <a:rPr lang="en-US" sz="1400" dirty="0"/>
              <a:t> (tilde) is shorthand for “home directory”. So </a:t>
            </a:r>
            <a:r>
              <a:rPr lang="en-US" sz="1400" b="1" dirty="0"/>
              <a:t>cd ~</a:t>
            </a:r>
            <a:r>
              <a:rPr lang="en-US" sz="1400" dirty="0"/>
              <a:t> will take you home.</a:t>
            </a:r>
          </a:p>
          <a:p>
            <a:endParaRPr lang="en-US" sz="1400" dirty="0"/>
          </a:p>
        </p:txBody>
      </p:sp>
      <p:sp>
        <p:nvSpPr>
          <p:cNvPr id="5" name="Footer Placeholder 4">
            <a:extLst>
              <a:ext uri="{FF2B5EF4-FFF2-40B4-BE49-F238E27FC236}">
                <a16:creationId xmlns:a16="http://schemas.microsoft.com/office/drawing/2014/main" id="{30E91CA0-7F3E-52A5-89F7-920CAA046E79}"/>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9DF9A572-9696-41E7-04DC-04F32860704D}"/>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11</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101907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ABFDF-FEF0-F98D-E803-2390B57BB147}"/>
              </a:ext>
            </a:extLst>
          </p:cNvPr>
          <p:cNvSpPr>
            <a:spLocks noGrp="1"/>
          </p:cNvSpPr>
          <p:nvPr>
            <p:ph type="title"/>
          </p:nvPr>
        </p:nvSpPr>
        <p:spPr>
          <a:xfrm>
            <a:off x="417600" y="335513"/>
            <a:ext cx="10080000" cy="754567"/>
          </a:xfrm>
        </p:spPr>
        <p:txBody>
          <a:bodyPr/>
          <a:lstStyle/>
          <a:p>
            <a:r>
              <a:rPr lang="en-US" dirty="0"/>
              <a:t>One Slide Glossary:</a:t>
            </a:r>
            <a:br>
              <a:rPr lang="en-US" dirty="0"/>
            </a:br>
            <a:r>
              <a:rPr lang="en-US" dirty="0"/>
              <a:t>Contexts and Devices and Attributes… oh my!</a:t>
            </a:r>
          </a:p>
        </p:txBody>
      </p:sp>
      <p:sp>
        <p:nvSpPr>
          <p:cNvPr id="5" name="Content Placeholder 4">
            <a:extLst>
              <a:ext uri="{FF2B5EF4-FFF2-40B4-BE49-F238E27FC236}">
                <a16:creationId xmlns:a16="http://schemas.microsoft.com/office/drawing/2014/main" id="{E31D920A-E1B5-DCCD-6B71-614555B23931}"/>
              </a:ext>
            </a:extLst>
          </p:cNvPr>
          <p:cNvSpPr>
            <a:spLocks noGrp="1"/>
          </p:cNvSpPr>
          <p:nvPr>
            <p:ph idx="10"/>
          </p:nvPr>
        </p:nvSpPr>
        <p:spPr>
          <a:xfrm>
            <a:off x="417599" y="1353312"/>
            <a:ext cx="6856779" cy="5094000"/>
          </a:xfrm>
        </p:spPr>
        <p:txBody>
          <a:bodyPr/>
          <a:lstStyle/>
          <a:p>
            <a:r>
              <a:rPr lang="en-US" sz="1800" dirty="0"/>
              <a:t>An </a:t>
            </a:r>
            <a:r>
              <a:rPr lang="en-US" b="1" dirty="0" err="1"/>
              <a:t>iio_context</a:t>
            </a:r>
            <a:r>
              <a:rPr lang="en-US" b="1" dirty="0"/>
              <a:t> </a:t>
            </a:r>
            <a:r>
              <a:rPr lang="en-US" sz="1800" dirty="0"/>
              <a:t>is “A collection of IIO devices”</a:t>
            </a:r>
          </a:p>
          <a:p>
            <a:r>
              <a:rPr lang="en-US" sz="1800" dirty="0"/>
              <a:t>Usually, one processing board represents one context.</a:t>
            </a:r>
          </a:p>
          <a:p>
            <a:r>
              <a:rPr lang="en-US" sz="1800" dirty="0"/>
              <a:t>An </a:t>
            </a:r>
            <a:r>
              <a:rPr lang="en-US" sz="1800" b="1" dirty="0" err="1"/>
              <a:t>iio_context</a:t>
            </a:r>
            <a:r>
              <a:rPr lang="en-US" sz="1800" b="1" dirty="0"/>
              <a:t> </a:t>
            </a:r>
            <a:r>
              <a:rPr lang="en-US" sz="1800" dirty="0"/>
              <a:t>object may contain zero or more </a:t>
            </a:r>
            <a:r>
              <a:rPr lang="en-US" sz="1800" dirty="0" err="1"/>
              <a:t>iio_device</a:t>
            </a:r>
            <a:r>
              <a:rPr lang="en-US" sz="1800" dirty="0"/>
              <a:t> objects.</a:t>
            </a:r>
          </a:p>
          <a:p>
            <a:r>
              <a:rPr lang="en-US" sz="1800" dirty="0"/>
              <a:t>An </a:t>
            </a:r>
            <a:r>
              <a:rPr lang="en-US" sz="1800" b="1" dirty="0" err="1"/>
              <a:t>iio_device</a:t>
            </a:r>
            <a:r>
              <a:rPr lang="en-US" sz="1800" b="1" dirty="0"/>
              <a:t> </a:t>
            </a:r>
            <a:r>
              <a:rPr lang="en-US" sz="1800" dirty="0"/>
              <a:t>object is associated with only one </a:t>
            </a:r>
            <a:r>
              <a:rPr lang="en-US" sz="1800" b="1" dirty="0" err="1"/>
              <a:t>iio_context</a:t>
            </a:r>
            <a:r>
              <a:rPr lang="en-US" sz="1800" dirty="0"/>
              <a:t>.</a:t>
            </a:r>
          </a:p>
          <a:p>
            <a:r>
              <a:rPr lang="en-US" sz="1800" dirty="0"/>
              <a:t>An </a:t>
            </a:r>
            <a:r>
              <a:rPr lang="en-US" sz="1800" b="1" dirty="0" err="1"/>
              <a:t>iio_device</a:t>
            </a:r>
            <a:r>
              <a:rPr lang="en-US" sz="1800" b="1" dirty="0"/>
              <a:t> </a:t>
            </a:r>
            <a:r>
              <a:rPr lang="en-US" sz="1800" dirty="0"/>
              <a:t>may have zero or more attributes</a:t>
            </a:r>
          </a:p>
          <a:p>
            <a:r>
              <a:rPr lang="en-US" sz="1800" dirty="0"/>
              <a:t>The output from </a:t>
            </a:r>
            <a:r>
              <a:rPr lang="en-US" sz="1800" dirty="0" err="1"/>
              <a:t>iio_info</a:t>
            </a:r>
            <a:r>
              <a:rPr lang="en-US" sz="1800" dirty="0"/>
              <a:t> can be re-drawn as a “tree”, if that’s more intuitive:</a:t>
            </a:r>
          </a:p>
          <a:p>
            <a:endParaRPr lang="en-US" sz="1800" dirty="0"/>
          </a:p>
        </p:txBody>
      </p:sp>
      <p:sp>
        <p:nvSpPr>
          <p:cNvPr id="4" name="Footer Placeholder 3">
            <a:extLst>
              <a:ext uri="{FF2B5EF4-FFF2-40B4-BE49-F238E27FC236}">
                <a16:creationId xmlns:a16="http://schemas.microsoft.com/office/drawing/2014/main" id="{89E113EF-F363-CFB4-268C-95FAFB774DA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pic>
        <p:nvPicPr>
          <p:cNvPr id="14" name="Picture 13">
            <a:extLst>
              <a:ext uri="{FF2B5EF4-FFF2-40B4-BE49-F238E27FC236}">
                <a16:creationId xmlns:a16="http://schemas.microsoft.com/office/drawing/2014/main" id="{DE1DE63C-3F7B-6C8A-BB23-70BA6C2DE293}"/>
              </a:ext>
            </a:extLst>
          </p:cNvPr>
          <p:cNvPicPr>
            <a:picLocks noChangeAspect="1"/>
          </p:cNvPicPr>
          <p:nvPr/>
        </p:nvPicPr>
        <p:blipFill>
          <a:blip r:embed="rId3"/>
          <a:stretch>
            <a:fillRect/>
          </a:stretch>
        </p:blipFill>
        <p:spPr>
          <a:xfrm>
            <a:off x="7137640" y="3893090"/>
            <a:ext cx="4529093" cy="2494465"/>
          </a:xfrm>
          <a:prstGeom prst="rect">
            <a:avLst/>
          </a:prstGeom>
        </p:spPr>
      </p:pic>
      <p:pic>
        <p:nvPicPr>
          <p:cNvPr id="2" name="Picture 1">
            <a:extLst>
              <a:ext uri="{FF2B5EF4-FFF2-40B4-BE49-F238E27FC236}">
                <a16:creationId xmlns:a16="http://schemas.microsoft.com/office/drawing/2014/main" id="{610DCC0B-AC5E-7CAA-05AF-CA147264687E}"/>
              </a:ext>
            </a:extLst>
          </p:cNvPr>
          <p:cNvPicPr>
            <a:picLocks noChangeAspect="1"/>
          </p:cNvPicPr>
          <p:nvPr/>
        </p:nvPicPr>
        <p:blipFill>
          <a:blip r:embed="rId4"/>
          <a:stretch>
            <a:fillRect/>
          </a:stretch>
        </p:blipFill>
        <p:spPr>
          <a:xfrm>
            <a:off x="1624431" y="4114801"/>
            <a:ext cx="3115516" cy="2272754"/>
          </a:xfrm>
          <a:prstGeom prst="rect">
            <a:avLst/>
          </a:prstGeom>
        </p:spPr>
      </p:pic>
      <p:sp>
        <p:nvSpPr>
          <p:cNvPr id="8" name="CustomShape 7">
            <a:extLst>
              <a:ext uri="{FF2B5EF4-FFF2-40B4-BE49-F238E27FC236}">
                <a16:creationId xmlns:a16="http://schemas.microsoft.com/office/drawing/2014/main" id="{629AF6A4-7CE8-0A0A-1322-2679BE5E07AD}"/>
              </a:ext>
            </a:extLst>
          </p:cNvPr>
          <p:cNvSpPr/>
          <p:nvPr/>
        </p:nvSpPr>
        <p:spPr>
          <a:xfrm flipV="1">
            <a:off x="5027448" y="5120549"/>
            <a:ext cx="1959428" cy="261258"/>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pic>
        <p:nvPicPr>
          <p:cNvPr id="31" name="Picture 30">
            <a:extLst>
              <a:ext uri="{FF2B5EF4-FFF2-40B4-BE49-F238E27FC236}">
                <a16:creationId xmlns:a16="http://schemas.microsoft.com/office/drawing/2014/main" id="{F0B012FB-ACFD-D963-D84C-B29615CA416C}"/>
              </a:ext>
            </a:extLst>
          </p:cNvPr>
          <p:cNvPicPr>
            <a:picLocks noChangeAspect="1"/>
          </p:cNvPicPr>
          <p:nvPr/>
        </p:nvPicPr>
        <p:blipFill>
          <a:blip r:embed="rId5"/>
          <a:stretch>
            <a:fillRect/>
          </a:stretch>
        </p:blipFill>
        <p:spPr>
          <a:xfrm>
            <a:off x="8954657" y="741732"/>
            <a:ext cx="2793312" cy="2579158"/>
          </a:xfrm>
          <a:prstGeom prst="rect">
            <a:avLst/>
          </a:prstGeom>
        </p:spPr>
      </p:pic>
      <p:sp>
        <p:nvSpPr>
          <p:cNvPr id="7" name="Slide Number Placeholder 6">
            <a:extLst>
              <a:ext uri="{FF2B5EF4-FFF2-40B4-BE49-F238E27FC236}">
                <a16:creationId xmlns:a16="http://schemas.microsoft.com/office/drawing/2014/main" id="{D1F6EB58-A11F-7CAC-9DEE-10B65375FE23}"/>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12</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46102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D1CCB-5C70-E7F4-013F-787CCBAD691D}"/>
              </a:ext>
            </a:extLst>
          </p:cNvPr>
          <p:cNvSpPr>
            <a:spLocks noGrp="1"/>
          </p:cNvSpPr>
          <p:nvPr>
            <p:ph type="title"/>
          </p:nvPr>
        </p:nvSpPr>
        <p:spPr>
          <a:xfrm>
            <a:off x="417600" y="223702"/>
            <a:ext cx="10080000" cy="450000"/>
          </a:xfrm>
        </p:spPr>
        <p:txBody>
          <a:bodyPr/>
          <a:lstStyle/>
          <a:p>
            <a:r>
              <a:rPr lang="en-US" dirty="0"/>
              <a:t>Installing libiio</a:t>
            </a:r>
          </a:p>
        </p:txBody>
      </p:sp>
      <p:sp>
        <p:nvSpPr>
          <p:cNvPr id="3" name="Content Placeholder 2">
            <a:extLst>
              <a:ext uri="{FF2B5EF4-FFF2-40B4-BE49-F238E27FC236}">
                <a16:creationId xmlns:a16="http://schemas.microsoft.com/office/drawing/2014/main" id="{617CB5B8-F9DA-3714-EA21-47C9F3E4FE29}"/>
              </a:ext>
            </a:extLst>
          </p:cNvPr>
          <p:cNvSpPr>
            <a:spLocks noGrp="1"/>
          </p:cNvSpPr>
          <p:nvPr>
            <p:ph idx="10"/>
          </p:nvPr>
        </p:nvSpPr>
        <p:spPr>
          <a:xfrm>
            <a:off x="300039" y="1005873"/>
            <a:ext cx="4627929" cy="450000"/>
          </a:xfrm>
        </p:spPr>
        <p:txBody>
          <a:bodyPr/>
          <a:lstStyle/>
          <a:p>
            <a:r>
              <a:rPr lang="en-US" dirty="0">
                <a:hlinkClick r:id="rId2"/>
              </a:rPr>
              <a:t>https://github.com/analogdevicesinc/libiio/</a:t>
            </a:r>
            <a:endParaRPr lang="en-US" dirty="0"/>
          </a:p>
          <a:p>
            <a:endParaRPr lang="en-US" dirty="0"/>
          </a:p>
        </p:txBody>
      </p:sp>
      <p:sp>
        <p:nvSpPr>
          <p:cNvPr id="5" name="Footer Placeholder 4">
            <a:extLst>
              <a:ext uri="{FF2B5EF4-FFF2-40B4-BE49-F238E27FC236}">
                <a16:creationId xmlns:a16="http://schemas.microsoft.com/office/drawing/2014/main" id="{91B8944B-9013-9234-9200-F0FD04BB01E8}"/>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4D071C98-B7D3-50D6-98D9-6D2A6826C5ED}"/>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13</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13" name="Picture 12">
            <a:extLst>
              <a:ext uri="{FF2B5EF4-FFF2-40B4-BE49-F238E27FC236}">
                <a16:creationId xmlns:a16="http://schemas.microsoft.com/office/drawing/2014/main" id="{DE52D77D-83F5-538C-215D-BD2F7C8E2697}"/>
              </a:ext>
            </a:extLst>
          </p:cNvPr>
          <p:cNvPicPr>
            <a:picLocks noChangeAspect="1"/>
          </p:cNvPicPr>
          <p:nvPr/>
        </p:nvPicPr>
        <p:blipFill>
          <a:blip r:embed="rId3"/>
          <a:stretch>
            <a:fillRect/>
          </a:stretch>
        </p:blipFill>
        <p:spPr>
          <a:xfrm>
            <a:off x="100273" y="1560391"/>
            <a:ext cx="5291240" cy="3925962"/>
          </a:xfrm>
          <a:prstGeom prst="rect">
            <a:avLst/>
          </a:prstGeom>
        </p:spPr>
      </p:pic>
      <p:pic>
        <p:nvPicPr>
          <p:cNvPr id="15" name="Picture 14">
            <a:extLst>
              <a:ext uri="{FF2B5EF4-FFF2-40B4-BE49-F238E27FC236}">
                <a16:creationId xmlns:a16="http://schemas.microsoft.com/office/drawing/2014/main" id="{36657D83-20D1-8C5C-C4FE-5593D287C95F}"/>
              </a:ext>
            </a:extLst>
          </p:cNvPr>
          <p:cNvPicPr>
            <a:picLocks noChangeAspect="1"/>
          </p:cNvPicPr>
          <p:nvPr/>
        </p:nvPicPr>
        <p:blipFill>
          <a:blip r:embed="rId4"/>
          <a:stretch>
            <a:fillRect/>
          </a:stretch>
        </p:blipFill>
        <p:spPr>
          <a:xfrm>
            <a:off x="6588798" y="4107423"/>
            <a:ext cx="5278672" cy="1939366"/>
          </a:xfrm>
          <a:prstGeom prst="rect">
            <a:avLst/>
          </a:prstGeom>
        </p:spPr>
      </p:pic>
      <p:pic>
        <p:nvPicPr>
          <p:cNvPr id="17" name="Picture 16">
            <a:extLst>
              <a:ext uri="{FF2B5EF4-FFF2-40B4-BE49-F238E27FC236}">
                <a16:creationId xmlns:a16="http://schemas.microsoft.com/office/drawing/2014/main" id="{504A66E7-B9ED-BCF9-9399-CBE18F24C9BF}"/>
              </a:ext>
            </a:extLst>
          </p:cNvPr>
          <p:cNvPicPr>
            <a:picLocks noChangeAspect="1"/>
          </p:cNvPicPr>
          <p:nvPr/>
        </p:nvPicPr>
        <p:blipFill>
          <a:blip r:embed="rId5"/>
          <a:stretch>
            <a:fillRect/>
          </a:stretch>
        </p:blipFill>
        <p:spPr>
          <a:xfrm>
            <a:off x="6567147" y="1230873"/>
            <a:ext cx="5324814" cy="2876550"/>
          </a:xfrm>
          <a:prstGeom prst="rect">
            <a:avLst/>
          </a:prstGeom>
        </p:spPr>
      </p:pic>
      <p:pic>
        <p:nvPicPr>
          <p:cNvPr id="11" name="Picture 10">
            <a:extLst>
              <a:ext uri="{FF2B5EF4-FFF2-40B4-BE49-F238E27FC236}">
                <a16:creationId xmlns:a16="http://schemas.microsoft.com/office/drawing/2014/main" id="{D9F5EFAD-F879-479E-58DA-AB40C0FF2E1E}"/>
              </a:ext>
            </a:extLst>
          </p:cNvPr>
          <p:cNvPicPr>
            <a:picLocks noChangeAspect="1"/>
          </p:cNvPicPr>
          <p:nvPr/>
        </p:nvPicPr>
        <p:blipFill>
          <a:blip r:embed="rId6"/>
          <a:stretch>
            <a:fillRect/>
          </a:stretch>
        </p:blipFill>
        <p:spPr>
          <a:xfrm>
            <a:off x="3540821" y="5316285"/>
            <a:ext cx="2781300" cy="1133475"/>
          </a:xfrm>
          <a:prstGeom prst="rect">
            <a:avLst/>
          </a:prstGeom>
        </p:spPr>
      </p:pic>
      <p:sp>
        <p:nvSpPr>
          <p:cNvPr id="18" name="CustomShape 7">
            <a:extLst>
              <a:ext uri="{FF2B5EF4-FFF2-40B4-BE49-F238E27FC236}">
                <a16:creationId xmlns:a16="http://schemas.microsoft.com/office/drawing/2014/main" id="{B240DA09-1F94-713E-3CEE-706C885F7C93}"/>
              </a:ext>
            </a:extLst>
          </p:cNvPr>
          <p:cNvSpPr/>
          <p:nvPr/>
        </p:nvSpPr>
        <p:spPr>
          <a:xfrm flipV="1">
            <a:off x="5543459" y="3355521"/>
            <a:ext cx="1257030" cy="2420943"/>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9" name="Explosion: 14 Points 18">
            <a:extLst>
              <a:ext uri="{FF2B5EF4-FFF2-40B4-BE49-F238E27FC236}">
                <a16:creationId xmlns:a16="http://schemas.microsoft.com/office/drawing/2014/main" id="{BDE1EE59-DF18-FA14-62DB-95A8125F8FB2}"/>
              </a:ext>
            </a:extLst>
          </p:cNvPr>
          <p:cNvSpPr/>
          <p:nvPr/>
        </p:nvSpPr>
        <p:spPr>
          <a:xfrm>
            <a:off x="4234982" y="1377496"/>
            <a:ext cx="3888481" cy="2834445"/>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1040860-C63D-0F4E-0752-A2FBADCD2CDB}"/>
              </a:ext>
            </a:extLst>
          </p:cNvPr>
          <p:cNvSpPr txBox="1"/>
          <p:nvPr/>
        </p:nvSpPr>
        <p:spPr>
          <a:xfrm>
            <a:off x="4972337" y="2305785"/>
            <a:ext cx="2058355" cy="1077218"/>
          </a:xfrm>
          <a:prstGeom prst="rect">
            <a:avLst/>
          </a:prstGeom>
          <a:noFill/>
        </p:spPr>
        <p:txBody>
          <a:bodyPr wrap="square" rtlCol="0">
            <a:spAutoFit/>
          </a:bodyPr>
          <a:lstStyle/>
          <a:p>
            <a:r>
              <a:rPr lang="en-US" sz="1600" i="1" dirty="0">
                <a:solidFill>
                  <a:srgbClr val="FF0000"/>
                </a:solidFill>
              </a:rPr>
              <a:t>Recurring Theme:</a:t>
            </a:r>
          </a:p>
          <a:p>
            <a:r>
              <a:rPr lang="en-US" sz="1600" i="1" dirty="0">
                <a:solidFill>
                  <a:srgbClr val="FF0000"/>
                </a:solidFill>
              </a:rPr>
              <a:t>Source, Installers, Documentation all maintained together!</a:t>
            </a:r>
          </a:p>
        </p:txBody>
      </p:sp>
    </p:spTree>
    <p:extLst>
      <p:ext uri="{BB962C8B-B14F-4D97-AF65-F5344CB8AC3E}">
        <p14:creationId xmlns:p14="http://schemas.microsoft.com/office/powerpoint/2010/main" val="392878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A773-1F33-813B-6670-42A41D0EE95F}"/>
              </a:ext>
            </a:extLst>
          </p:cNvPr>
          <p:cNvSpPr>
            <a:spLocks noGrp="1"/>
          </p:cNvSpPr>
          <p:nvPr>
            <p:ph type="title"/>
          </p:nvPr>
        </p:nvSpPr>
        <p:spPr>
          <a:xfrm>
            <a:off x="417600" y="305345"/>
            <a:ext cx="10080000" cy="450000"/>
          </a:xfrm>
        </p:spPr>
        <p:txBody>
          <a:bodyPr/>
          <a:lstStyle/>
          <a:p>
            <a:r>
              <a:rPr lang="en-US" dirty="0"/>
              <a:t>Libiio Documentation</a:t>
            </a:r>
          </a:p>
        </p:txBody>
      </p:sp>
      <p:sp>
        <p:nvSpPr>
          <p:cNvPr id="5" name="Footer Placeholder 4">
            <a:extLst>
              <a:ext uri="{FF2B5EF4-FFF2-40B4-BE49-F238E27FC236}">
                <a16:creationId xmlns:a16="http://schemas.microsoft.com/office/drawing/2014/main" id="{3760C1B1-9216-4325-D668-3A118FF2926D}"/>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5DCE1D44-E3AA-E86C-55F6-15122E8D79ED}"/>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14</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80D9EF26-622E-3165-54D3-16941FFFBFD1}"/>
              </a:ext>
            </a:extLst>
          </p:cNvPr>
          <p:cNvPicPr>
            <a:picLocks noChangeAspect="1"/>
          </p:cNvPicPr>
          <p:nvPr/>
        </p:nvPicPr>
        <p:blipFill>
          <a:blip r:embed="rId2"/>
          <a:stretch>
            <a:fillRect/>
          </a:stretch>
        </p:blipFill>
        <p:spPr>
          <a:xfrm>
            <a:off x="5440819" y="774646"/>
            <a:ext cx="5733692" cy="5308707"/>
          </a:xfrm>
          <a:prstGeom prst="rect">
            <a:avLst/>
          </a:prstGeom>
        </p:spPr>
      </p:pic>
      <p:sp>
        <p:nvSpPr>
          <p:cNvPr id="7" name="Content Placeholder 2">
            <a:extLst>
              <a:ext uri="{FF2B5EF4-FFF2-40B4-BE49-F238E27FC236}">
                <a16:creationId xmlns:a16="http://schemas.microsoft.com/office/drawing/2014/main" id="{5F367E31-8CB6-219B-9B3C-5A9B80CFCF7D}"/>
              </a:ext>
            </a:extLst>
          </p:cNvPr>
          <p:cNvSpPr txBox="1">
            <a:spLocks/>
          </p:cNvSpPr>
          <p:nvPr/>
        </p:nvSpPr>
        <p:spPr>
          <a:xfrm>
            <a:off x="541540" y="2564605"/>
            <a:ext cx="4141929" cy="45000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hlinkClick r:id="rId3"/>
              </a:rPr>
              <a:t>http://analogdevicesinc.github.io/libiio/</a:t>
            </a:r>
            <a:endParaRPr lang="en-US" dirty="0"/>
          </a:p>
          <a:p>
            <a:endParaRPr lang="en-US" dirty="0"/>
          </a:p>
        </p:txBody>
      </p:sp>
    </p:spTree>
    <p:extLst>
      <p:ext uri="{BB962C8B-B14F-4D97-AF65-F5344CB8AC3E}">
        <p14:creationId xmlns:p14="http://schemas.microsoft.com/office/powerpoint/2010/main" val="41917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413532" y="191451"/>
            <a:ext cx="10080000" cy="450000"/>
          </a:xfrm>
        </p:spPr>
        <p:txBody>
          <a:bodyPr/>
          <a:lstStyle/>
          <a:p>
            <a:r>
              <a:rPr lang="en-US" dirty="0"/>
              <a:t>HW/SW Stacks for the AD4080, why two choices?</a:t>
            </a:r>
          </a:p>
        </p:txBody>
      </p:sp>
      <p:sp>
        <p:nvSpPr>
          <p:cNvPr id="35" name="Footer Placeholder 6">
            <a:extLst>
              <a:ext uri="{FF2B5EF4-FFF2-40B4-BE49-F238E27FC236}">
                <a16:creationId xmlns:a16="http://schemas.microsoft.com/office/drawing/2014/main" id="{18AA8CA1-8E65-ACE7-A02F-82DC9E858917}"/>
              </a:ext>
            </a:extLst>
          </p:cNvPr>
          <p:cNvSpPr>
            <a:spLocks noGrp="1"/>
          </p:cNvSpPr>
          <p:nvPr>
            <p:ph type="ftr" sz="quarter" idx="12"/>
          </p:nvPr>
        </p:nvSpPr>
        <p:spPr/>
        <p:txBody>
          <a:bodyPr/>
          <a:lstStyle/>
          <a:p>
            <a:r>
              <a:rPr lang="en-US"/>
              <a:t>©2024 Analog Devices, Inc. All Rights Reserved. </a:t>
            </a:r>
          </a:p>
        </p:txBody>
      </p:sp>
      <p:sp>
        <p:nvSpPr>
          <p:cNvPr id="37" name="Slide Number Placeholder 1">
            <a:extLst>
              <a:ext uri="{FF2B5EF4-FFF2-40B4-BE49-F238E27FC236}">
                <a16:creationId xmlns:a16="http://schemas.microsoft.com/office/drawing/2014/main" id="{2FDD06FE-E324-5A36-7D0F-F6CDAF482997}"/>
              </a:ext>
            </a:extLst>
          </p:cNvPr>
          <p:cNvSpPr>
            <a:spLocks noGrp="1"/>
          </p:cNvSpPr>
          <p:nvPr>
            <p:ph type="sldNum" sz="quarter" idx="13"/>
          </p:nvPr>
        </p:nvSpPr>
        <p:spPr/>
        <p:txBody>
          <a:bodyPr/>
          <a:lstStyle/>
          <a:p>
            <a:pPr>
              <a:defRPr/>
            </a:pPr>
            <a:fld id="{A9CE67A1-BA7F-A74E-B5D7-615746DEEC2B}" type="slidenum">
              <a:rPr lang="en-US" smtClean="0"/>
              <a:pPr>
                <a:defRPr/>
              </a:pPr>
              <a:t>15</a:t>
            </a:fld>
            <a:endParaRPr lang="en-US" baseline="-11000"/>
          </a:p>
        </p:txBody>
      </p:sp>
      <p:sp>
        <p:nvSpPr>
          <p:cNvPr id="6" name="Rectangle: Rounded Corners 5">
            <a:extLst>
              <a:ext uri="{FF2B5EF4-FFF2-40B4-BE49-F238E27FC236}">
                <a16:creationId xmlns:a16="http://schemas.microsoft.com/office/drawing/2014/main" id="{F0B1AC74-BDC0-4E14-BA32-1893EC15F9EA}"/>
              </a:ext>
            </a:extLst>
          </p:cNvPr>
          <p:cNvSpPr/>
          <p:nvPr/>
        </p:nvSpPr>
        <p:spPr>
          <a:xfrm>
            <a:off x="7014184" y="5003427"/>
            <a:ext cx="2792686"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AD4080</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7BABE852-FFC5-441E-A545-BEA4A06CD143}"/>
              </a:ext>
            </a:extLst>
          </p:cNvPr>
          <p:cNvSpPr/>
          <p:nvPr/>
        </p:nvSpPr>
        <p:spPr>
          <a:xfrm>
            <a:off x="7014184" y="4077213"/>
            <a:ext cx="1246890" cy="914096"/>
          </a:xfrm>
          <a:prstGeom prst="roundRect">
            <a:avLst/>
          </a:prstGeom>
          <a:noFill/>
          <a:ln w="38100">
            <a:solidFill>
              <a:srgbClr val="00B0F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Barlow" panose="00000500000000000000" pitchFamily="2" charset="0"/>
              </a:rPr>
              <a:t>Custom HDL (for data)</a:t>
            </a:r>
            <a:endPar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endParaRPr>
          </a:p>
        </p:txBody>
      </p:sp>
      <p:sp>
        <p:nvSpPr>
          <p:cNvPr id="8" name="Rectangle: Rounded Corners 7">
            <a:extLst>
              <a:ext uri="{FF2B5EF4-FFF2-40B4-BE49-F238E27FC236}">
                <a16:creationId xmlns:a16="http://schemas.microsoft.com/office/drawing/2014/main" id="{1371A6B2-28DA-49D0-917A-7DECF9F40467}"/>
              </a:ext>
            </a:extLst>
          </p:cNvPr>
          <p:cNvSpPr/>
          <p:nvPr/>
        </p:nvSpPr>
        <p:spPr>
          <a:xfrm>
            <a:off x="7014183" y="3767224"/>
            <a:ext cx="1246890"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Barlow" panose="00000500000000000000" pitchFamily="2" charset="0"/>
              </a:rPr>
              <a:t>Platform Driver</a:t>
            </a:r>
            <a:endPar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endParaRPr>
          </a:p>
        </p:txBody>
      </p:sp>
      <p:sp>
        <p:nvSpPr>
          <p:cNvPr id="9" name="Rectangle: Rounded Corners 8">
            <a:extLst>
              <a:ext uri="{FF2B5EF4-FFF2-40B4-BE49-F238E27FC236}">
                <a16:creationId xmlns:a16="http://schemas.microsoft.com/office/drawing/2014/main" id="{1C55C4FD-E8D8-441E-9176-A2FB0F752F5F}"/>
              </a:ext>
            </a:extLst>
          </p:cNvPr>
          <p:cNvSpPr/>
          <p:nvPr/>
        </p:nvSpPr>
        <p:spPr>
          <a:xfrm>
            <a:off x="7014181" y="3461199"/>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Barlow" panose="00000500000000000000" pitchFamily="2" charset="0"/>
              </a:rPr>
              <a:t>Linux Device Driver</a:t>
            </a:r>
            <a:endPar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endParaRPr>
          </a:p>
        </p:txBody>
      </p:sp>
      <p:sp>
        <p:nvSpPr>
          <p:cNvPr id="10" name="Rectangle: Rounded Corners 9">
            <a:extLst>
              <a:ext uri="{FF2B5EF4-FFF2-40B4-BE49-F238E27FC236}">
                <a16:creationId xmlns:a16="http://schemas.microsoft.com/office/drawing/2014/main" id="{BB66A439-4FD6-42AD-9890-29A69D7275C3}"/>
              </a:ext>
            </a:extLst>
          </p:cNvPr>
          <p:cNvSpPr/>
          <p:nvPr/>
        </p:nvSpPr>
        <p:spPr>
          <a:xfrm>
            <a:off x="7014179" y="282999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rPr>
              <a:t>Libiio / </a:t>
            </a:r>
            <a:r>
              <a:rPr kumimoji="0" lang="en-US" sz="1400" b="0" i="0" u="none" strike="noStrike" kern="1200" cap="none" spc="0" normalizeH="0" baseline="0" noProof="0" dirty="0" err="1">
                <a:ln>
                  <a:noFill/>
                </a:ln>
                <a:solidFill>
                  <a:srgbClr val="000000"/>
                </a:solidFill>
                <a:effectLst/>
                <a:uLnTx/>
                <a:uFillTx/>
                <a:latin typeface="Barlow" panose="00000500000000000000" pitchFamily="2" charset="0"/>
                <a:ea typeface="+mn-ea"/>
                <a:cs typeface="+mn-cs"/>
              </a:rPr>
              <a:t>iiod</a:t>
            </a:r>
            <a:endPar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endParaRPr>
          </a:p>
        </p:txBody>
      </p:sp>
      <p:sp>
        <p:nvSpPr>
          <p:cNvPr id="11" name="Rectangle: Rounded Corners 10">
            <a:extLst>
              <a:ext uri="{FF2B5EF4-FFF2-40B4-BE49-F238E27FC236}">
                <a16:creationId xmlns:a16="http://schemas.microsoft.com/office/drawing/2014/main" id="{22BF0CE3-AAB9-4B81-8DD2-B7202BE221DD}"/>
              </a:ext>
            </a:extLst>
          </p:cNvPr>
          <p:cNvSpPr/>
          <p:nvPr/>
        </p:nvSpPr>
        <p:spPr>
          <a:xfrm>
            <a:off x="7014180" y="3139984"/>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rPr>
              <a:t>/s</a:t>
            </a:r>
            <a:r>
              <a:rPr lang="en-US" sz="1400" err="1">
                <a:solidFill>
                  <a:srgbClr val="000000"/>
                </a:solidFill>
                <a:latin typeface="Barlow" panose="00000500000000000000" pitchFamily="2" charset="0"/>
              </a:rPr>
              <a:t>ys</a:t>
            </a:r>
            <a:r>
              <a:rPr lang="en-US" sz="1400">
                <a:solidFill>
                  <a:srgbClr val="000000"/>
                </a:solidFill>
                <a:latin typeface="Barlow" panose="00000500000000000000" pitchFamily="2" charset="0"/>
              </a:rPr>
              <a:t>/bus/</a:t>
            </a:r>
            <a:r>
              <a:rPr lang="en-US" sz="1400" err="1">
                <a:solidFill>
                  <a:srgbClr val="000000"/>
                </a:solidFill>
                <a:latin typeface="Barlow" panose="00000500000000000000" pitchFamily="2" charset="0"/>
              </a:rPr>
              <a:t>iio</a:t>
            </a:r>
            <a:r>
              <a:rPr lang="en-US" sz="1400">
                <a:solidFill>
                  <a:srgbClr val="000000"/>
                </a:solidFill>
                <a:latin typeface="Barlow" panose="00000500000000000000" pitchFamily="2" charset="0"/>
              </a:rPr>
              <a:t>/../../</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13" name="Rectangle: Rounded Corners 12">
            <a:extLst>
              <a:ext uri="{FF2B5EF4-FFF2-40B4-BE49-F238E27FC236}">
                <a16:creationId xmlns:a16="http://schemas.microsoft.com/office/drawing/2014/main" id="{7DC4CBEE-D6BC-41AE-AE10-C18277E4001F}"/>
              </a:ext>
            </a:extLst>
          </p:cNvPr>
          <p:cNvSpPr/>
          <p:nvPr/>
        </p:nvSpPr>
        <p:spPr>
          <a:xfrm>
            <a:off x="7014177" y="156635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Pyadi-iio</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14" name="Rectangle: Rounded Corners 13">
            <a:extLst>
              <a:ext uri="{FF2B5EF4-FFF2-40B4-BE49-F238E27FC236}">
                <a16:creationId xmlns:a16="http://schemas.microsoft.com/office/drawing/2014/main" id="{5E2F48AB-8D44-4191-A901-CBCC5A1E6F53}"/>
              </a:ext>
            </a:extLst>
          </p:cNvPr>
          <p:cNvSpPr/>
          <p:nvPr/>
        </p:nvSpPr>
        <p:spPr>
          <a:xfrm>
            <a:off x="7014176" y="126169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Algorithms, number crunching</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15" name="Rectangle: Rounded Corners 14">
            <a:extLst>
              <a:ext uri="{FF2B5EF4-FFF2-40B4-BE49-F238E27FC236}">
                <a16:creationId xmlns:a16="http://schemas.microsoft.com/office/drawing/2014/main" id="{6B49D037-55CC-4EB2-AD6C-4D1722FD100A}"/>
              </a:ext>
            </a:extLst>
          </p:cNvPr>
          <p:cNvSpPr/>
          <p:nvPr/>
        </p:nvSpPr>
        <p:spPr>
          <a:xfrm>
            <a:off x="7014176" y="94854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Pretty GUI</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5" name="Rectangle: Rounded Corners 4">
            <a:extLst>
              <a:ext uri="{FF2B5EF4-FFF2-40B4-BE49-F238E27FC236}">
                <a16:creationId xmlns:a16="http://schemas.microsoft.com/office/drawing/2014/main" id="{0FC8EEC8-EA43-649A-C6BA-E7C3CE16F3B9}"/>
              </a:ext>
            </a:extLst>
          </p:cNvPr>
          <p:cNvSpPr/>
          <p:nvPr/>
        </p:nvSpPr>
        <p:spPr>
          <a:xfrm>
            <a:off x="3060934" y="4185390"/>
            <a:ext cx="2800188"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AD4080</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38" name="Rectangle: Rounded Corners 37">
            <a:extLst>
              <a:ext uri="{FF2B5EF4-FFF2-40B4-BE49-F238E27FC236}">
                <a16:creationId xmlns:a16="http://schemas.microsoft.com/office/drawing/2014/main" id="{248359B0-A95B-7F7C-593D-41065812C8C3}"/>
              </a:ext>
            </a:extLst>
          </p:cNvPr>
          <p:cNvSpPr/>
          <p:nvPr/>
        </p:nvSpPr>
        <p:spPr>
          <a:xfrm>
            <a:off x="3060933" y="3875401"/>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SPI, for both data and config. </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39" name="Rectangle: Rounded Corners 38">
            <a:extLst>
              <a:ext uri="{FF2B5EF4-FFF2-40B4-BE49-F238E27FC236}">
                <a16:creationId xmlns:a16="http://schemas.microsoft.com/office/drawing/2014/main" id="{9240A651-F7DB-9FBA-0EA5-1A438614E6B3}"/>
              </a:ext>
            </a:extLst>
          </p:cNvPr>
          <p:cNvSpPr/>
          <p:nvPr/>
        </p:nvSpPr>
        <p:spPr>
          <a:xfrm>
            <a:off x="3060932" y="356541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Platform Driver</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40" name="Rectangle: Rounded Corners 39">
            <a:extLst>
              <a:ext uri="{FF2B5EF4-FFF2-40B4-BE49-F238E27FC236}">
                <a16:creationId xmlns:a16="http://schemas.microsoft.com/office/drawing/2014/main" id="{AEA17BCD-ADF2-067B-60F1-E21F6A971F23}"/>
              </a:ext>
            </a:extLst>
          </p:cNvPr>
          <p:cNvSpPr/>
          <p:nvPr/>
        </p:nvSpPr>
        <p:spPr>
          <a:xfrm>
            <a:off x="3060931" y="325938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No-OS Device Driver</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41" name="Rectangle: Rounded Corners 40">
            <a:extLst>
              <a:ext uri="{FF2B5EF4-FFF2-40B4-BE49-F238E27FC236}">
                <a16:creationId xmlns:a16="http://schemas.microsoft.com/office/drawing/2014/main" id="{FF9E6F2D-77C3-1813-156B-44F009702D76}"/>
              </a:ext>
            </a:extLst>
          </p:cNvPr>
          <p:cNvSpPr/>
          <p:nvPr/>
        </p:nvSpPr>
        <p:spPr>
          <a:xfrm>
            <a:off x="3060929" y="2223990"/>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rPr>
              <a:t>libiio</a:t>
            </a:r>
          </a:p>
        </p:txBody>
      </p:sp>
      <p:sp>
        <p:nvSpPr>
          <p:cNvPr id="42" name="Rectangle: Rounded Corners 41">
            <a:extLst>
              <a:ext uri="{FF2B5EF4-FFF2-40B4-BE49-F238E27FC236}">
                <a16:creationId xmlns:a16="http://schemas.microsoft.com/office/drawing/2014/main" id="{D81438E3-BFF1-E9B9-3C2F-5458F0EAC24C}"/>
              </a:ext>
            </a:extLst>
          </p:cNvPr>
          <p:cNvSpPr/>
          <p:nvPr/>
        </p:nvSpPr>
        <p:spPr>
          <a:xfrm>
            <a:off x="3060930" y="293817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Barlow" panose="00000500000000000000" pitchFamily="2" charset="0"/>
                <a:ea typeface="+mn-ea"/>
                <a:cs typeface="+mn-cs"/>
              </a:rPr>
              <a:t>tinyiiod</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43" name="Rectangle: Rounded Corners 42">
            <a:extLst>
              <a:ext uri="{FF2B5EF4-FFF2-40B4-BE49-F238E27FC236}">
                <a16:creationId xmlns:a16="http://schemas.microsoft.com/office/drawing/2014/main" id="{3A16157D-EABB-8244-2D8C-AC999F373740}"/>
              </a:ext>
            </a:extLst>
          </p:cNvPr>
          <p:cNvSpPr/>
          <p:nvPr/>
        </p:nvSpPr>
        <p:spPr>
          <a:xfrm>
            <a:off x="3060928" y="1908886"/>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Barlow" panose="00000500000000000000" pitchFamily="2" charset="0"/>
              </a:rPr>
              <a:t>Bindings (Python, C#, MATLAB, </a:t>
            </a:r>
            <a:r>
              <a:rPr lang="en-US" sz="1200" err="1">
                <a:solidFill>
                  <a:srgbClr val="000000"/>
                </a:solidFill>
                <a:latin typeface="Barlow" panose="00000500000000000000" pitchFamily="2" charset="0"/>
              </a:rPr>
              <a:t>etc</a:t>
            </a:r>
            <a:r>
              <a:rPr lang="en-US" sz="1200">
                <a:solidFill>
                  <a:srgbClr val="000000"/>
                </a:solidFill>
                <a:latin typeface="Barlow" panose="00000500000000000000" pitchFamily="2" charset="0"/>
              </a:rPr>
              <a:t>)</a:t>
            </a:r>
            <a:endParaRPr kumimoji="0" lang="en-US" sz="1200" b="0" i="0" u="none" strike="noStrike" kern="1200" cap="none" spc="0" normalizeH="0" baseline="0" noProof="0">
              <a:ln>
                <a:noFill/>
              </a:ln>
              <a:solidFill>
                <a:srgbClr val="000000"/>
              </a:solidFill>
              <a:effectLst/>
              <a:uLnTx/>
              <a:uFillTx/>
              <a:latin typeface="Barlow" panose="00000500000000000000" pitchFamily="2" charset="0"/>
            </a:endParaRPr>
          </a:p>
        </p:txBody>
      </p:sp>
      <p:sp>
        <p:nvSpPr>
          <p:cNvPr id="44" name="Rectangle: Rounded Corners 43">
            <a:extLst>
              <a:ext uri="{FF2B5EF4-FFF2-40B4-BE49-F238E27FC236}">
                <a16:creationId xmlns:a16="http://schemas.microsoft.com/office/drawing/2014/main" id="{8D893793-8D7B-927A-93AC-8985C45051DB}"/>
              </a:ext>
            </a:extLst>
          </p:cNvPr>
          <p:cNvSpPr/>
          <p:nvPr/>
        </p:nvSpPr>
        <p:spPr>
          <a:xfrm>
            <a:off x="3060927" y="1596750"/>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Pyadi-iio</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45" name="Rectangle: Rounded Corners 44">
            <a:extLst>
              <a:ext uri="{FF2B5EF4-FFF2-40B4-BE49-F238E27FC236}">
                <a16:creationId xmlns:a16="http://schemas.microsoft.com/office/drawing/2014/main" id="{C31CA5CE-9335-D79C-175C-FCF234705F29}"/>
              </a:ext>
            </a:extLst>
          </p:cNvPr>
          <p:cNvSpPr/>
          <p:nvPr/>
        </p:nvSpPr>
        <p:spPr>
          <a:xfrm>
            <a:off x="3060926" y="129208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Algorithms, number crunching</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46" name="Rectangle: Rounded Corners 45">
            <a:extLst>
              <a:ext uri="{FF2B5EF4-FFF2-40B4-BE49-F238E27FC236}">
                <a16:creationId xmlns:a16="http://schemas.microsoft.com/office/drawing/2014/main" id="{F3F06311-CC19-3A73-AF18-3404C1C391D0}"/>
              </a:ext>
            </a:extLst>
          </p:cNvPr>
          <p:cNvSpPr/>
          <p:nvPr/>
        </p:nvSpPr>
        <p:spPr>
          <a:xfrm>
            <a:off x="3060926" y="985708"/>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Barlow" panose="00000500000000000000" pitchFamily="2" charset="0"/>
              </a:rPr>
              <a:t>Pretty GUI</a:t>
            </a:r>
            <a:endPar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endParaRPr>
          </a:p>
        </p:txBody>
      </p:sp>
      <p:sp>
        <p:nvSpPr>
          <p:cNvPr id="47" name="Rectangle: Rounded Corners 46">
            <a:extLst>
              <a:ext uri="{FF2B5EF4-FFF2-40B4-BE49-F238E27FC236}">
                <a16:creationId xmlns:a16="http://schemas.microsoft.com/office/drawing/2014/main" id="{DC2A0EF8-2527-2936-5E4C-94D9396779A1}"/>
              </a:ext>
            </a:extLst>
          </p:cNvPr>
          <p:cNvSpPr/>
          <p:nvPr/>
        </p:nvSpPr>
        <p:spPr>
          <a:xfrm>
            <a:off x="7014174" y="1871870"/>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Barlow" panose="00000500000000000000" pitchFamily="2" charset="0"/>
              </a:rPr>
              <a:t>Bindings (Python, C#, MATLAB, </a:t>
            </a:r>
            <a:r>
              <a:rPr lang="en-US" sz="1200" err="1">
                <a:solidFill>
                  <a:srgbClr val="000000"/>
                </a:solidFill>
                <a:latin typeface="Barlow" panose="00000500000000000000" pitchFamily="2" charset="0"/>
              </a:rPr>
              <a:t>etc</a:t>
            </a:r>
            <a:r>
              <a:rPr lang="en-US" sz="1200">
                <a:solidFill>
                  <a:srgbClr val="000000"/>
                </a:solidFill>
                <a:latin typeface="Barlow" panose="00000500000000000000" pitchFamily="2" charset="0"/>
              </a:rPr>
              <a:t>)</a:t>
            </a:r>
            <a:endParaRPr kumimoji="0" lang="en-US" sz="1200" b="0" i="0" u="none" strike="noStrike" kern="1200" cap="none" spc="0" normalizeH="0" baseline="0" noProof="0">
              <a:ln>
                <a:noFill/>
              </a:ln>
              <a:solidFill>
                <a:srgbClr val="000000"/>
              </a:solidFill>
              <a:effectLst/>
              <a:uLnTx/>
              <a:uFillTx/>
              <a:latin typeface="Barlow" panose="00000500000000000000" pitchFamily="2" charset="0"/>
            </a:endParaRPr>
          </a:p>
        </p:txBody>
      </p:sp>
      <p:sp>
        <p:nvSpPr>
          <p:cNvPr id="48" name="Rectangle: Rounded Corners 47">
            <a:extLst>
              <a:ext uri="{FF2B5EF4-FFF2-40B4-BE49-F238E27FC236}">
                <a16:creationId xmlns:a16="http://schemas.microsoft.com/office/drawing/2014/main" id="{2766DDFA-8F28-E1A2-40FA-9C539208386C}"/>
              </a:ext>
            </a:extLst>
          </p:cNvPr>
          <p:cNvSpPr/>
          <p:nvPr/>
        </p:nvSpPr>
        <p:spPr>
          <a:xfrm>
            <a:off x="8261074" y="4079014"/>
            <a:ext cx="1553289" cy="914096"/>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SPI (for configuration)</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49" name="CustomShape 10">
            <a:extLst>
              <a:ext uri="{FF2B5EF4-FFF2-40B4-BE49-F238E27FC236}">
                <a16:creationId xmlns:a16="http://schemas.microsoft.com/office/drawing/2014/main" id="{7BA6FE61-7A49-A3AE-5B2E-9969C83AC451}"/>
              </a:ext>
            </a:extLst>
          </p:cNvPr>
          <p:cNvSpPr/>
          <p:nvPr/>
        </p:nvSpPr>
        <p:spPr>
          <a:xfrm flipV="1">
            <a:off x="8691712" y="5062899"/>
            <a:ext cx="588524" cy="846560"/>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50" name="CustomShape 5">
            <a:extLst>
              <a:ext uri="{FF2B5EF4-FFF2-40B4-BE49-F238E27FC236}">
                <a16:creationId xmlns:a16="http://schemas.microsoft.com/office/drawing/2014/main" id="{44F3FC2B-572D-0D38-7E24-93A66B2539BB}"/>
              </a:ext>
            </a:extLst>
          </p:cNvPr>
          <p:cNvSpPr/>
          <p:nvPr/>
        </p:nvSpPr>
        <p:spPr>
          <a:xfrm>
            <a:off x="7665270" y="5958255"/>
            <a:ext cx="1553289"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a:solidFill>
                  <a:srgbClr val="000000"/>
                </a:solidFill>
                <a:latin typeface="Barlow" panose="00000500000000000000" pitchFamily="2" charset="0"/>
              </a:rPr>
              <a:t>SPI (LVCMOS)</a:t>
            </a:r>
            <a:endParaRPr kumimoji="0" lang="en-US" sz="1800" b="0" i="0" u="none" strike="noStrike" kern="1200" cap="none" spc="-1" normalizeH="0" baseline="0" noProof="0">
              <a:ln>
                <a:noFill/>
              </a:ln>
              <a:solidFill>
                <a:prstClr val="black"/>
              </a:solidFill>
              <a:effectLst/>
              <a:uLnTx/>
              <a:uFillTx/>
              <a:latin typeface="Barlow" panose="00000500000000000000" pitchFamily="2" charset="0"/>
            </a:endParaRPr>
          </a:p>
        </p:txBody>
      </p:sp>
      <p:sp>
        <p:nvSpPr>
          <p:cNvPr id="53" name="CustomShape 10">
            <a:extLst>
              <a:ext uri="{FF2B5EF4-FFF2-40B4-BE49-F238E27FC236}">
                <a16:creationId xmlns:a16="http://schemas.microsoft.com/office/drawing/2014/main" id="{EB38719D-59E7-2CCF-64D2-9B0A18E3E9B8}"/>
              </a:ext>
            </a:extLst>
          </p:cNvPr>
          <p:cNvSpPr/>
          <p:nvPr/>
        </p:nvSpPr>
        <p:spPr>
          <a:xfrm flipV="1">
            <a:off x="2671994" y="4181136"/>
            <a:ext cx="388931" cy="624215"/>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54" name="CustomShape 5">
            <a:extLst>
              <a:ext uri="{FF2B5EF4-FFF2-40B4-BE49-F238E27FC236}">
                <a16:creationId xmlns:a16="http://schemas.microsoft.com/office/drawing/2014/main" id="{13F74729-5A11-CBDA-A8DD-AD0617DBBD98}"/>
              </a:ext>
            </a:extLst>
          </p:cNvPr>
          <p:cNvSpPr/>
          <p:nvPr/>
        </p:nvSpPr>
        <p:spPr>
          <a:xfrm>
            <a:off x="1921616" y="4809206"/>
            <a:ext cx="1656969"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Barlow" panose="00000500000000000000" pitchFamily="2" charset="0"/>
              </a:rPr>
              <a:t>SPI w/ 2 CS, one for data, the other for config.)</a:t>
            </a:r>
            <a:endParaRPr kumimoji="0" lang="en-US" sz="1800" b="0" i="0" u="none" strike="noStrike" kern="1200" cap="none" spc="-1" normalizeH="0" baseline="0" noProof="0" dirty="0">
              <a:ln>
                <a:noFill/>
              </a:ln>
              <a:solidFill>
                <a:prstClr val="black"/>
              </a:solidFill>
              <a:effectLst/>
              <a:uLnTx/>
              <a:uFillTx/>
              <a:latin typeface="Barlow" panose="00000500000000000000" pitchFamily="2" charset="0"/>
            </a:endParaRPr>
          </a:p>
        </p:txBody>
      </p:sp>
      <p:sp>
        <p:nvSpPr>
          <p:cNvPr id="55" name="CustomShape 10">
            <a:extLst>
              <a:ext uri="{FF2B5EF4-FFF2-40B4-BE49-F238E27FC236}">
                <a16:creationId xmlns:a16="http://schemas.microsoft.com/office/drawing/2014/main" id="{61C68A67-5246-E9D4-F15B-A2076B37B554}"/>
              </a:ext>
            </a:extLst>
          </p:cNvPr>
          <p:cNvSpPr/>
          <p:nvPr/>
        </p:nvSpPr>
        <p:spPr>
          <a:xfrm flipV="1">
            <a:off x="6731591" y="4991307"/>
            <a:ext cx="282581" cy="629235"/>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56" name="CustomShape 5">
            <a:extLst>
              <a:ext uri="{FF2B5EF4-FFF2-40B4-BE49-F238E27FC236}">
                <a16:creationId xmlns:a16="http://schemas.microsoft.com/office/drawing/2014/main" id="{F0A11102-A0F9-F96A-88A8-913AC7FE640F}"/>
              </a:ext>
            </a:extLst>
          </p:cNvPr>
          <p:cNvSpPr/>
          <p:nvPr/>
        </p:nvSpPr>
        <p:spPr>
          <a:xfrm>
            <a:off x="6295042" y="5645517"/>
            <a:ext cx="1158367"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Barlow" panose="00000500000000000000" pitchFamily="2" charset="0"/>
              </a:rPr>
              <a:t>Serialized LVDS</a:t>
            </a:r>
            <a:endParaRPr kumimoji="0" lang="en-US" sz="1800" b="0" i="0" u="none" strike="noStrike" kern="1200" cap="none" spc="-1" normalizeH="0" baseline="0" noProof="0" dirty="0">
              <a:ln>
                <a:noFill/>
              </a:ln>
              <a:solidFill>
                <a:prstClr val="black"/>
              </a:solidFill>
              <a:effectLst/>
              <a:uLnTx/>
              <a:uFillTx/>
              <a:latin typeface="Barlow" panose="00000500000000000000" pitchFamily="2" charset="0"/>
            </a:endParaRPr>
          </a:p>
        </p:txBody>
      </p:sp>
      <p:sp>
        <p:nvSpPr>
          <p:cNvPr id="58" name="Rectangle: Rounded Corners 57">
            <a:extLst>
              <a:ext uri="{FF2B5EF4-FFF2-40B4-BE49-F238E27FC236}">
                <a16:creationId xmlns:a16="http://schemas.microsoft.com/office/drawing/2014/main" id="{4E7968B3-AF29-0167-1F2E-22AE0F7378DF}"/>
              </a:ext>
            </a:extLst>
          </p:cNvPr>
          <p:cNvSpPr/>
          <p:nvPr/>
        </p:nvSpPr>
        <p:spPr>
          <a:xfrm>
            <a:off x="7014174" y="2187175"/>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rPr>
              <a:t>libiio</a:t>
            </a:r>
          </a:p>
        </p:txBody>
      </p:sp>
      <p:sp>
        <p:nvSpPr>
          <p:cNvPr id="59" name="CustomShape 10">
            <a:extLst>
              <a:ext uri="{FF2B5EF4-FFF2-40B4-BE49-F238E27FC236}">
                <a16:creationId xmlns:a16="http://schemas.microsoft.com/office/drawing/2014/main" id="{8321EF8C-9E66-85C5-A1E8-568DFD65B9D9}"/>
              </a:ext>
            </a:extLst>
          </p:cNvPr>
          <p:cNvSpPr/>
          <p:nvPr/>
        </p:nvSpPr>
        <p:spPr>
          <a:xfrm rot="2368345">
            <a:off x="4337468" y="2587205"/>
            <a:ext cx="247103" cy="298997"/>
          </a:xfrm>
          <a:custGeom>
            <a:avLst/>
            <a:gdLst/>
            <a:ahLst/>
            <a:cxnLst/>
            <a:rect l="l" t="t" r="r" b="b"/>
            <a:pathLst>
              <a:path w="21600" h="21600">
                <a:moveTo>
                  <a:pt x="0" y="0"/>
                </a:moveTo>
                <a:lnTo>
                  <a:pt x="21600" y="21600"/>
                </a:lnTo>
              </a:path>
            </a:pathLst>
          </a:custGeom>
          <a:noFill/>
          <a:ln w="31680">
            <a:solidFill>
              <a:srgbClr val="FF0000"/>
            </a:solidFill>
            <a:round/>
            <a:headEnd type="triangle"/>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0" name="CustomShape 10">
            <a:extLst>
              <a:ext uri="{FF2B5EF4-FFF2-40B4-BE49-F238E27FC236}">
                <a16:creationId xmlns:a16="http://schemas.microsoft.com/office/drawing/2014/main" id="{462AD201-DF1B-045A-BFC6-DD81652ED1B1}"/>
              </a:ext>
            </a:extLst>
          </p:cNvPr>
          <p:cNvSpPr/>
          <p:nvPr/>
        </p:nvSpPr>
        <p:spPr>
          <a:xfrm rot="2368345">
            <a:off x="8286976" y="2512040"/>
            <a:ext cx="247103" cy="298997"/>
          </a:xfrm>
          <a:custGeom>
            <a:avLst/>
            <a:gdLst/>
            <a:ahLst/>
            <a:cxnLst/>
            <a:rect l="l" t="t" r="r" b="b"/>
            <a:pathLst>
              <a:path w="21600" h="21600">
                <a:moveTo>
                  <a:pt x="0" y="0"/>
                </a:moveTo>
                <a:lnTo>
                  <a:pt x="21600" y="21600"/>
                </a:lnTo>
              </a:path>
            </a:pathLst>
          </a:custGeom>
          <a:noFill/>
          <a:ln w="31680">
            <a:solidFill>
              <a:srgbClr val="FF0000"/>
            </a:solidFill>
            <a:round/>
            <a:headEnd type="triangle"/>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1" name="CustomShape 5">
            <a:extLst>
              <a:ext uri="{FF2B5EF4-FFF2-40B4-BE49-F238E27FC236}">
                <a16:creationId xmlns:a16="http://schemas.microsoft.com/office/drawing/2014/main" id="{158C2643-2E8E-1174-DD2D-A34EAA108BD8}"/>
              </a:ext>
            </a:extLst>
          </p:cNvPr>
          <p:cNvSpPr/>
          <p:nvPr/>
        </p:nvSpPr>
        <p:spPr>
          <a:xfrm>
            <a:off x="8434690" y="2514618"/>
            <a:ext cx="772960"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
                <a:solidFill>
                  <a:srgbClr val="000000"/>
                </a:solidFill>
                <a:latin typeface="Barlow" panose="00000500000000000000" pitchFamily="2" charset="0"/>
              </a:rPr>
              <a:t>Ethernet</a:t>
            </a:r>
            <a:endParaRPr kumimoji="0" lang="en-US" sz="1200" b="0" i="0" u="none" strike="noStrike" kern="1200" cap="none" spc="-1" normalizeH="0" baseline="0" noProof="0">
              <a:ln>
                <a:noFill/>
              </a:ln>
              <a:solidFill>
                <a:prstClr val="black"/>
              </a:solidFill>
              <a:effectLst/>
              <a:uLnTx/>
              <a:uFillTx/>
              <a:latin typeface="Barlow" panose="00000500000000000000" pitchFamily="2" charset="0"/>
            </a:endParaRPr>
          </a:p>
        </p:txBody>
      </p:sp>
      <p:sp>
        <p:nvSpPr>
          <p:cNvPr id="62" name="CustomShape 5">
            <a:extLst>
              <a:ext uri="{FF2B5EF4-FFF2-40B4-BE49-F238E27FC236}">
                <a16:creationId xmlns:a16="http://schemas.microsoft.com/office/drawing/2014/main" id="{DCB5CCB0-DE2B-5981-D0CC-36DBE808E67B}"/>
              </a:ext>
            </a:extLst>
          </p:cNvPr>
          <p:cNvSpPr/>
          <p:nvPr/>
        </p:nvSpPr>
        <p:spPr>
          <a:xfrm>
            <a:off x="4598198" y="2581723"/>
            <a:ext cx="948712"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
                <a:solidFill>
                  <a:srgbClr val="000000"/>
                </a:solidFill>
                <a:latin typeface="Barlow" panose="00000500000000000000" pitchFamily="2" charset="0"/>
              </a:rPr>
              <a:t>USB Serial</a:t>
            </a:r>
            <a:endParaRPr kumimoji="0" lang="en-US" sz="1200" b="0" i="0" u="none" strike="noStrike" kern="1200" cap="none" spc="-1" normalizeH="0" baseline="0" noProof="0">
              <a:ln>
                <a:noFill/>
              </a:ln>
              <a:solidFill>
                <a:prstClr val="black"/>
              </a:solidFill>
              <a:effectLst/>
              <a:uLnTx/>
              <a:uFillTx/>
              <a:latin typeface="Barlow" panose="00000500000000000000" pitchFamily="2" charset="0"/>
            </a:endParaRPr>
          </a:p>
        </p:txBody>
      </p:sp>
      <p:pic>
        <p:nvPicPr>
          <p:cNvPr id="1028" name="Picture 4">
            <a:extLst>
              <a:ext uri="{FF2B5EF4-FFF2-40B4-BE49-F238E27FC236}">
                <a16:creationId xmlns:a16="http://schemas.microsoft.com/office/drawing/2014/main" id="{5FBEF7E9-8577-D5F7-D82D-E747790B8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611719" y="2983228"/>
            <a:ext cx="2817162" cy="21269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VAL-AD4080-FMCZ Top View">
            <a:extLst>
              <a:ext uri="{FF2B5EF4-FFF2-40B4-BE49-F238E27FC236}">
                <a16:creationId xmlns:a16="http://schemas.microsoft.com/office/drawing/2014/main" id="{3C1C33F0-E8DD-8F08-0BEC-F6E1917E1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200594" y="5169310"/>
            <a:ext cx="1612515" cy="983241"/>
          </a:xfrm>
          <a:prstGeom prst="rect">
            <a:avLst/>
          </a:prstGeom>
          <a:noFill/>
          <a:extLst>
            <a:ext uri="{909E8E84-426E-40DD-AFC4-6F175D3DCCD1}">
              <a14:hiddenFill xmlns:a14="http://schemas.microsoft.com/office/drawing/2010/main">
                <a:solidFill>
                  <a:srgbClr val="FFFFFF"/>
                </a:solidFill>
              </a14:hiddenFill>
            </a:ext>
          </a:extLst>
        </p:spPr>
      </p:pic>
      <p:sp>
        <p:nvSpPr>
          <p:cNvPr id="67" name="CustomShape 5">
            <a:extLst>
              <a:ext uri="{FF2B5EF4-FFF2-40B4-BE49-F238E27FC236}">
                <a16:creationId xmlns:a16="http://schemas.microsoft.com/office/drawing/2014/main" id="{78FA30BF-1208-E8CA-8C3E-06C9CD70673F}"/>
              </a:ext>
            </a:extLst>
          </p:cNvPr>
          <p:cNvSpPr/>
          <p:nvPr/>
        </p:nvSpPr>
        <p:spPr>
          <a:xfrm>
            <a:off x="6072321" y="1382507"/>
            <a:ext cx="799454"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1" dirty="0">
                <a:solidFill>
                  <a:srgbClr val="000000"/>
                </a:solidFill>
                <a:latin typeface="Barlow" panose="00000500000000000000" pitchFamily="2" charset="0"/>
              </a:rPr>
              <a:t>Your Windows/Linux/Mac machine</a:t>
            </a:r>
            <a:endParaRPr kumimoji="0" lang="en-US" sz="1000" b="0" i="0" u="none" strike="noStrike" kern="1200" cap="none" spc="-1" normalizeH="0" baseline="0" noProof="0" dirty="0">
              <a:ln>
                <a:noFill/>
              </a:ln>
              <a:solidFill>
                <a:prstClr val="black"/>
              </a:solidFill>
              <a:effectLst/>
              <a:uLnTx/>
              <a:uFillTx/>
              <a:latin typeface="Barlow" panose="00000500000000000000" pitchFamily="2" charset="0"/>
            </a:endParaRPr>
          </a:p>
        </p:txBody>
      </p:sp>
      <p:pic>
        <p:nvPicPr>
          <p:cNvPr id="12" name="Picture 11" descr="A green circuit board with blue lights&#10;&#10;Description automatically generated">
            <a:extLst>
              <a:ext uri="{FF2B5EF4-FFF2-40B4-BE49-F238E27FC236}">
                <a16:creationId xmlns:a16="http://schemas.microsoft.com/office/drawing/2014/main" id="{96B38795-8A8E-CF8D-0E7F-5665D9A3BFE9}"/>
              </a:ext>
            </a:extLst>
          </p:cNvPr>
          <p:cNvPicPr>
            <a:picLocks noChangeAspect="1"/>
          </p:cNvPicPr>
          <p:nvPr/>
        </p:nvPicPr>
        <p:blipFill>
          <a:blip r:embed="rId6"/>
          <a:stretch>
            <a:fillRect/>
          </a:stretch>
        </p:blipFill>
        <p:spPr>
          <a:xfrm>
            <a:off x="379159" y="3152641"/>
            <a:ext cx="1419707" cy="3188291"/>
          </a:xfrm>
          <a:prstGeom prst="rect">
            <a:avLst/>
          </a:prstGeom>
        </p:spPr>
      </p:pic>
      <p:sp>
        <p:nvSpPr>
          <p:cNvPr id="16" name="CustomShape 5">
            <a:extLst>
              <a:ext uri="{FF2B5EF4-FFF2-40B4-BE49-F238E27FC236}">
                <a16:creationId xmlns:a16="http://schemas.microsoft.com/office/drawing/2014/main" id="{7385FA64-3415-E59D-214D-D36F33040D07}"/>
              </a:ext>
            </a:extLst>
          </p:cNvPr>
          <p:cNvSpPr/>
          <p:nvPr/>
        </p:nvSpPr>
        <p:spPr>
          <a:xfrm>
            <a:off x="154660" y="1641858"/>
            <a:ext cx="2687301"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err="1">
                <a:ln>
                  <a:noFill/>
                </a:ln>
                <a:solidFill>
                  <a:srgbClr val="000000"/>
                </a:solidFill>
                <a:effectLst/>
                <a:uLnTx/>
                <a:uFillTx/>
                <a:latin typeface="Barlow" panose="00000500000000000000" pitchFamily="2" charset="0"/>
              </a:rPr>
              <a:t>uController</a:t>
            </a:r>
            <a:r>
              <a:rPr kumimoji="0" lang="en-US" sz="1800" b="0" i="0" u="none" strike="noStrike" kern="1200" cap="none" spc="-1" normalizeH="0" baseline="0" noProof="0" dirty="0">
                <a:ln>
                  <a:noFill/>
                </a:ln>
                <a:solidFill>
                  <a:srgbClr val="000000"/>
                </a:solidFill>
                <a:effectLst/>
                <a:uLnTx/>
                <a:uFillTx/>
                <a:latin typeface="Barlow" panose="00000500000000000000" pitchFamily="2" charset="0"/>
              </a:rPr>
              <a:t> for lower bandwidth, standalone applications (internal FIFO only).</a:t>
            </a:r>
            <a:endParaRPr kumimoji="0" lang="en-US" sz="1800" b="0" i="0" u="none" strike="noStrike" kern="1200" cap="none" spc="-1" normalizeH="0" baseline="0" noProof="0" dirty="0">
              <a:ln>
                <a:noFill/>
              </a:ln>
              <a:solidFill>
                <a:prstClr val="black"/>
              </a:solidFill>
              <a:effectLst/>
              <a:uLnTx/>
              <a:uFillTx/>
              <a:latin typeface="Barlow" panose="00000500000000000000" pitchFamily="2" charset="0"/>
            </a:endParaRPr>
          </a:p>
        </p:txBody>
      </p:sp>
      <p:sp>
        <p:nvSpPr>
          <p:cNvPr id="17" name="Right Brace 16">
            <a:extLst>
              <a:ext uri="{FF2B5EF4-FFF2-40B4-BE49-F238E27FC236}">
                <a16:creationId xmlns:a16="http://schemas.microsoft.com/office/drawing/2014/main" id="{FAC7E654-5D85-289D-1DC9-B5FA362AC79D}"/>
              </a:ext>
            </a:extLst>
          </p:cNvPr>
          <p:cNvSpPr/>
          <p:nvPr/>
        </p:nvSpPr>
        <p:spPr>
          <a:xfrm>
            <a:off x="5902325" y="999541"/>
            <a:ext cx="173363" cy="1534438"/>
          </a:xfrm>
          <a:prstGeom prst="rightBrac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3BAFDC3D-F2C9-6DA3-55ED-A8DAD1B6A689}"/>
              </a:ext>
            </a:extLst>
          </p:cNvPr>
          <p:cNvSpPr/>
          <p:nvPr/>
        </p:nvSpPr>
        <p:spPr>
          <a:xfrm rot="10800000">
            <a:off x="6794912" y="960332"/>
            <a:ext cx="173363" cy="1534438"/>
          </a:xfrm>
          <a:prstGeom prst="rightBrac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 name="Picture 19" descr="A screenshot of a computer&#10;&#10;Description automatically generated">
            <a:extLst>
              <a:ext uri="{FF2B5EF4-FFF2-40B4-BE49-F238E27FC236}">
                <a16:creationId xmlns:a16="http://schemas.microsoft.com/office/drawing/2014/main" id="{3C074E9D-CC9F-29BB-6AEE-1EECCD6324BE}"/>
              </a:ext>
            </a:extLst>
          </p:cNvPr>
          <p:cNvPicPr>
            <a:picLocks noChangeAspect="1"/>
          </p:cNvPicPr>
          <p:nvPr/>
        </p:nvPicPr>
        <p:blipFill>
          <a:blip r:embed="rId7"/>
          <a:stretch>
            <a:fillRect/>
          </a:stretch>
        </p:blipFill>
        <p:spPr>
          <a:xfrm>
            <a:off x="4426053" y="4820180"/>
            <a:ext cx="1278457" cy="1748354"/>
          </a:xfrm>
          <a:prstGeom prst="rect">
            <a:avLst/>
          </a:prstGeom>
        </p:spPr>
      </p:pic>
      <p:sp>
        <p:nvSpPr>
          <p:cNvPr id="21" name="CustomShape 10">
            <a:extLst>
              <a:ext uri="{FF2B5EF4-FFF2-40B4-BE49-F238E27FC236}">
                <a16:creationId xmlns:a16="http://schemas.microsoft.com/office/drawing/2014/main" id="{A9B4A195-9BA5-BE55-D480-49836FB50809}"/>
              </a:ext>
            </a:extLst>
          </p:cNvPr>
          <p:cNvSpPr/>
          <p:nvPr/>
        </p:nvSpPr>
        <p:spPr>
          <a:xfrm flipV="1">
            <a:off x="5421933" y="4746787"/>
            <a:ext cx="1734720" cy="860722"/>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 name="CustomShape 5">
            <a:extLst>
              <a:ext uri="{FF2B5EF4-FFF2-40B4-BE49-F238E27FC236}">
                <a16:creationId xmlns:a16="http://schemas.microsoft.com/office/drawing/2014/main" id="{B76C937B-184C-7765-CFAA-70F3E845A8D6}"/>
              </a:ext>
            </a:extLst>
          </p:cNvPr>
          <p:cNvSpPr/>
          <p:nvPr/>
        </p:nvSpPr>
        <p:spPr>
          <a:xfrm>
            <a:off x="9873785" y="1428738"/>
            <a:ext cx="2318215"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Barlow" panose="00000500000000000000" pitchFamily="2" charset="0"/>
              </a:rPr>
              <a:t>FPGA for continuous streaming, wideband applications.</a:t>
            </a:r>
          </a:p>
        </p:txBody>
      </p:sp>
      <p:sp>
        <p:nvSpPr>
          <p:cNvPr id="4" name="Rectangle: Rounded Corners 3">
            <a:extLst>
              <a:ext uri="{FF2B5EF4-FFF2-40B4-BE49-F238E27FC236}">
                <a16:creationId xmlns:a16="http://schemas.microsoft.com/office/drawing/2014/main" id="{AE6823A9-7BFB-9AA7-32A4-2B210091AAD1}"/>
              </a:ext>
            </a:extLst>
          </p:cNvPr>
          <p:cNvSpPr/>
          <p:nvPr/>
        </p:nvSpPr>
        <p:spPr>
          <a:xfrm>
            <a:off x="8261073" y="3763504"/>
            <a:ext cx="1537034"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Barlow" panose="00000500000000000000" pitchFamily="2" charset="0"/>
              </a:rPr>
              <a:t>Platform Driver</a:t>
            </a:r>
            <a:endPar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209411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a:xfrm>
            <a:off x="421105" y="196320"/>
            <a:ext cx="10080000" cy="450000"/>
          </a:xfrm>
        </p:spPr>
        <p:txBody>
          <a:bodyPr/>
          <a:lstStyle/>
          <a:p>
            <a:r>
              <a:rPr lang="en-US" dirty="0"/>
              <a:t>ADALM2000 / Scopy stack looks awfully familiar</a:t>
            </a:r>
          </a:p>
        </p:txBody>
      </p:sp>
      <p:sp>
        <p:nvSpPr>
          <p:cNvPr id="34" name="Footer Placeholder 6">
            <a:extLst>
              <a:ext uri="{FF2B5EF4-FFF2-40B4-BE49-F238E27FC236}">
                <a16:creationId xmlns:a16="http://schemas.microsoft.com/office/drawing/2014/main" id="{8671D4DC-BB51-796F-DF60-311CCFE35CFB}"/>
              </a:ext>
            </a:extLst>
          </p:cNvPr>
          <p:cNvSpPr>
            <a:spLocks noGrp="1"/>
          </p:cNvSpPr>
          <p:nvPr>
            <p:ph type="ftr" sz="quarter" idx="12"/>
          </p:nvPr>
        </p:nvSpPr>
        <p:spPr/>
        <p:txBody>
          <a:bodyPr/>
          <a:lstStyle/>
          <a:p>
            <a:r>
              <a:rPr lang="en-US"/>
              <a:t>©2024 Analog Devices, Inc. All Rights Reserved. </a:t>
            </a:r>
          </a:p>
        </p:txBody>
      </p:sp>
      <p:sp>
        <p:nvSpPr>
          <p:cNvPr id="36" name="Slide Number Placeholder 1">
            <a:extLst>
              <a:ext uri="{FF2B5EF4-FFF2-40B4-BE49-F238E27FC236}">
                <a16:creationId xmlns:a16="http://schemas.microsoft.com/office/drawing/2014/main" id="{13EE52EA-7FD8-382E-5C61-D9004ACE5B79}"/>
              </a:ext>
            </a:extLst>
          </p:cNvPr>
          <p:cNvSpPr>
            <a:spLocks noGrp="1"/>
          </p:cNvSpPr>
          <p:nvPr>
            <p:ph type="sldNum" sz="quarter" idx="13"/>
          </p:nvPr>
        </p:nvSpPr>
        <p:spPr/>
        <p:txBody>
          <a:bodyPr/>
          <a:lstStyle/>
          <a:p>
            <a:pPr>
              <a:defRPr/>
            </a:pPr>
            <a:fld id="{A9CE67A1-BA7F-A74E-B5D7-615746DEEC2B}" type="slidenum">
              <a:rPr lang="en-US" smtClean="0"/>
              <a:pPr>
                <a:defRPr/>
              </a:pPr>
              <a:t>16</a:t>
            </a:fld>
            <a:endParaRPr lang="en-US" baseline="-11000"/>
          </a:p>
        </p:txBody>
      </p:sp>
      <p:sp>
        <p:nvSpPr>
          <p:cNvPr id="6" name="Rectangle: Rounded Corners 5">
            <a:extLst>
              <a:ext uri="{FF2B5EF4-FFF2-40B4-BE49-F238E27FC236}">
                <a16:creationId xmlns:a16="http://schemas.microsoft.com/office/drawing/2014/main" id="{F0B1AC74-BDC0-4E14-BA32-1893EC15F9EA}"/>
              </a:ext>
            </a:extLst>
          </p:cNvPr>
          <p:cNvSpPr/>
          <p:nvPr/>
        </p:nvSpPr>
        <p:spPr>
          <a:xfrm>
            <a:off x="4753906" y="5917858"/>
            <a:ext cx="2792686"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ADC, DAC, etc.</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7BABE852-FFC5-441E-A545-BEA4A06CD143}"/>
              </a:ext>
            </a:extLst>
          </p:cNvPr>
          <p:cNvSpPr/>
          <p:nvPr/>
        </p:nvSpPr>
        <p:spPr>
          <a:xfrm>
            <a:off x="4753905" y="4991644"/>
            <a:ext cx="2800189" cy="914096"/>
          </a:xfrm>
          <a:prstGeom prst="roundRect">
            <a:avLst/>
          </a:prstGeom>
          <a:noFill/>
          <a:ln w="38100">
            <a:solidFill>
              <a:srgbClr val="00B0F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Custom HDL, often with separate control and DMA paths</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9" name="Rectangle: Rounded Corners 8">
            <a:extLst>
              <a:ext uri="{FF2B5EF4-FFF2-40B4-BE49-F238E27FC236}">
                <a16:creationId xmlns:a16="http://schemas.microsoft.com/office/drawing/2014/main" id="{1C55C4FD-E8D8-441E-9176-A2FB0F752F5F}"/>
              </a:ext>
            </a:extLst>
          </p:cNvPr>
          <p:cNvSpPr/>
          <p:nvPr/>
        </p:nvSpPr>
        <p:spPr>
          <a:xfrm>
            <a:off x="4753903" y="4661377"/>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Device Driver</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10" name="Rectangle: Rounded Corners 9">
            <a:extLst>
              <a:ext uri="{FF2B5EF4-FFF2-40B4-BE49-F238E27FC236}">
                <a16:creationId xmlns:a16="http://schemas.microsoft.com/office/drawing/2014/main" id="{BB66A439-4FD6-42AD-9890-29A69D7275C3}"/>
              </a:ext>
            </a:extLst>
          </p:cNvPr>
          <p:cNvSpPr/>
          <p:nvPr/>
        </p:nvSpPr>
        <p:spPr>
          <a:xfrm>
            <a:off x="4753901" y="4030173"/>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rPr>
              <a:t>Libiio / </a:t>
            </a:r>
            <a:r>
              <a:rPr kumimoji="0" lang="en-US" sz="1400" b="0" i="0" u="none" strike="noStrike" kern="1200" cap="none" spc="0" normalizeH="0" baseline="0" noProof="0" dirty="0" err="1">
                <a:ln>
                  <a:noFill/>
                </a:ln>
                <a:solidFill>
                  <a:srgbClr val="000000"/>
                </a:solidFill>
                <a:effectLst/>
                <a:uLnTx/>
                <a:uFillTx/>
                <a:latin typeface="Barlow" panose="00000500000000000000" pitchFamily="2" charset="0"/>
                <a:ea typeface="+mn-ea"/>
                <a:cs typeface="+mn-cs"/>
              </a:rPr>
              <a:t>iiod</a:t>
            </a:r>
            <a:endPar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endParaRPr>
          </a:p>
        </p:txBody>
      </p:sp>
      <p:sp>
        <p:nvSpPr>
          <p:cNvPr id="11" name="Rectangle: Rounded Corners 10">
            <a:extLst>
              <a:ext uri="{FF2B5EF4-FFF2-40B4-BE49-F238E27FC236}">
                <a16:creationId xmlns:a16="http://schemas.microsoft.com/office/drawing/2014/main" id="{22BF0CE3-AAB9-4B81-8DD2-B7202BE221DD}"/>
              </a:ext>
            </a:extLst>
          </p:cNvPr>
          <p:cNvSpPr/>
          <p:nvPr/>
        </p:nvSpPr>
        <p:spPr>
          <a:xfrm>
            <a:off x="4753902" y="4340162"/>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rPr>
              <a:t>/s</a:t>
            </a:r>
            <a:r>
              <a:rPr lang="en-US" sz="1400" err="1">
                <a:solidFill>
                  <a:srgbClr val="000000"/>
                </a:solidFill>
                <a:latin typeface="Barlow" panose="00000500000000000000" pitchFamily="2" charset="0"/>
              </a:rPr>
              <a:t>ys</a:t>
            </a:r>
            <a:r>
              <a:rPr lang="en-US" sz="1400">
                <a:solidFill>
                  <a:srgbClr val="000000"/>
                </a:solidFill>
                <a:latin typeface="Barlow" panose="00000500000000000000" pitchFamily="2" charset="0"/>
              </a:rPr>
              <a:t>/bus/</a:t>
            </a:r>
            <a:r>
              <a:rPr lang="en-US" sz="1400" err="1">
                <a:solidFill>
                  <a:srgbClr val="000000"/>
                </a:solidFill>
                <a:latin typeface="Barlow" panose="00000500000000000000" pitchFamily="2" charset="0"/>
              </a:rPr>
              <a:t>iio</a:t>
            </a:r>
            <a:r>
              <a:rPr lang="en-US" sz="1400">
                <a:solidFill>
                  <a:srgbClr val="000000"/>
                </a:solidFill>
                <a:latin typeface="Barlow" panose="00000500000000000000" pitchFamily="2" charset="0"/>
              </a:rPr>
              <a:t>/../../</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13" name="Rectangle: Rounded Corners 12">
            <a:extLst>
              <a:ext uri="{FF2B5EF4-FFF2-40B4-BE49-F238E27FC236}">
                <a16:creationId xmlns:a16="http://schemas.microsoft.com/office/drawing/2014/main" id="{7DC4CBEE-D6BC-41AE-AE10-C18277E4001F}"/>
              </a:ext>
            </a:extLst>
          </p:cNvPr>
          <p:cNvSpPr/>
          <p:nvPr/>
        </p:nvSpPr>
        <p:spPr>
          <a:xfrm>
            <a:off x="4753903" y="2674835"/>
            <a:ext cx="2800189" cy="611033"/>
          </a:xfrm>
          <a:prstGeom prst="roundRect">
            <a:avLst/>
          </a:prstGeom>
          <a:noFill/>
          <a:ln w="381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Barlow" panose="00000500000000000000" pitchFamily="2" charset="0"/>
              </a:rPr>
              <a:t>libm2k native C++ API</a:t>
            </a: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pic>
        <p:nvPicPr>
          <p:cNvPr id="12" name="Picture 11">
            <a:extLst>
              <a:ext uri="{FF2B5EF4-FFF2-40B4-BE49-F238E27FC236}">
                <a16:creationId xmlns:a16="http://schemas.microsoft.com/office/drawing/2014/main" id="{95D66A9E-6A33-AFA7-6072-80D42634AC81}"/>
              </a:ext>
            </a:extLst>
          </p:cNvPr>
          <p:cNvPicPr>
            <a:picLocks noChangeAspect="1"/>
          </p:cNvPicPr>
          <p:nvPr/>
        </p:nvPicPr>
        <p:blipFill>
          <a:blip r:embed="rId3"/>
          <a:stretch>
            <a:fillRect/>
          </a:stretch>
        </p:blipFill>
        <p:spPr>
          <a:xfrm>
            <a:off x="4753901" y="765873"/>
            <a:ext cx="2792685" cy="1906835"/>
          </a:xfrm>
          <a:prstGeom prst="rect">
            <a:avLst/>
          </a:prstGeom>
        </p:spPr>
      </p:pic>
      <p:pic>
        <p:nvPicPr>
          <p:cNvPr id="4" name="Picture 3">
            <a:extLst>
              <a:ext uri="{FF2B5EF4-FFF2-40B4-BE49-F238E27FC236}">
                <a16:creationId xmlns:a16="http://schemas.microsoft.com/office/drawing/2014/main" id="{103860F6-C545-BB50-52E0-15A1597F642B}"/>
              </a:ext>
            </a:extLst>
          </p:cNvPr>
          <p:cNvPicPr>
            <a:picLocks noChangeAspect="1"/>
          </p:cNvPicPr>
          <p:nvPr/>
        </p:nvPicPr>
        <p:blipFill>
          <a:blip r:embed="rId4"/>
          <a:stretch>
            <a:fillRect/>
          </a:stretch>
        </p:blipFill>
        <p:spPr>
          <a:xfrm>
            <a:off x="2729177" y="3600561"/>
            <a:ext cx="1834816" cy="2741610"/>
          </a:xfrm>
          <a:prstGeom prst="rect">
            <a:avLst/>
          </a:prstGeom>
        </p:spPr>
      </p:pic>
      <p:sp>
        <p:nvSpPr>
          <p:cNvPr id="5" name="Explosion: 14 Points 4">
            <a:extLst>
              <a:ext uri="{FF2B5EF4-FFF2-40B4-BE49-F238E27FC236}">
                <a16:creationId xmlns:a16="http://schemas.microsoft.com/office/drawing/2014/main" id="{895F7476-55FD-B909-F5B0-2EB01289D7AB}"/>
              </a:ext>
            </a:extLst>
          </p:cNvPr>
          <p:cNvSpPr/>
          <p:nvPr/>
        </p:nvSpPr>
        <p:spPr>
          <a:xfrm>
            <a:off x="551329" y="1144233"/>
            <a:ext cx="3241462" cy="2216721"/>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2D8B9C0-929C-9DE2-7BBA-8FF4D75BE33C}"/>
              </a:ext>
            </a:extLst>
          </p:cNvPr>
          <p:cNvSpPr txBox="1"/>
          <p:nvPr/>
        </p:nvSpPr>
        <p:spPr>
          <a:xfrm>
            <a:off x="1118807" y="1870294"/>
            <a:ext cx="2069847" cy="1077218"/>
          </a:xfrm>
          <a:prstGeom prst="rect">
            <a:avLst/>
          </a:prstGeom>
          <a:noFill/>
        </p:spPr>
        <p:txBody>
          <a:bodyPr wrap="square" rtlCol="0">
            <a:spAutoFit/>
          </a:bodyPr>
          <a:lstStyle/>
          <a:p>
            <a:r>
              <a:rPr lang="en-US" sz="1600" i="1" dirty="0">
                <a:solidFill>
                  <a:srgbClr val="FF0000"/>
                </a:solidFill>
              </a:rPr>
              <a:t>Every nanosecond you spend studying the m2k stack applies to real life.</a:t>
            </a:r>
          </a:p>
        </p:txBody>
      </p:sp>
      <p:sp>
        <p:nvSpPr>
          <p:cNvPr id="29" name="Rectangle: Rounded Corners 28">
            <a:extLst>
              <a:ext uri="{FF2B5EF4-FFF2-40B4-BE49-F238E27FC236}">
                <a16:creationId xmlns:a16="http://schemas.microsoft.com/office/drawing/2014/main" id="{BF20EB82-BCD1-D37C-E1CF-A57948503D04}"/>
              </a:ext>
            </a:extLst>
          </p:cNvPr>
          <p:cNvSpPr/>
          <p:nvPr/>
        </p:nvSpPr>
        <p:spPr>
          <a:xfrm>
            <a:off x="4746397" y="3296593"/>
            <a:ext cx="2800189" cy="30998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rPr>
              <a:t>libiio</a:t>
            </a:r>
          </a:p>
        </p:txBody>
      </p:sp>
      <p:sp>
        <p:nvSpPr>
          <p:cNvPr id="30" name="CustomShape 10">
            <a:extLst>
              <a:ext uri="{FF2B5EF4-FFF2-40B4-BE49-F238E27FC236}">
                <a16:creationId xmlns:a16="http://schemas.microsoft.com/office/drawing/2014/main" id="{61EF3C4D-9190-9DFD-2D7C-3190960CBD3F}"/>
              </a:ext>
            </a:extLst>
          </p:cNvPr>
          <p:cNvSpPr/>
          <p:nvPr/>
        </p:nvSpPr>
        <p:spPr>
          <a:xfrm rot="2368345">
            <a:off x="6019199" y="3654114"/>
            <a:ext cx="247103" cy="298997"/>
          </a:xfrm>
          <a:custGeom>
            <a:avLst/>
            <a:gdLst/>
            <a:ahLst/>
            <a:cxnLst/>
            <a:rect l="l" t="t" r="r" b="b"/>
            <a:pathLst>
              <a:path w="21600" h="21600">
                <a:moveTo>
                  <a:pt x="0" y="0"/>
                </a:moveTo>
                <a:lnTo>
                  <a:pt x="21600" y="21600"/>
                </a:lnTo>
              </a:path>
            </a:pathLst>
          </a:custGeom>
          <a:noFill/>
          <a:ln w="31680">
            <a:solidFill>
              <a:srgbClr val="FF0000"/>
            </a:solidFill>
            <a:round/>
            <a:headEnd type="triangle"/>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1" name="CustomShape 5">
            <a:extLst>
              <a:ext uri="{FF2B5EF4-FFF2-40B4-BE49-F238E27FC236}">
                <a16:creationId xmlns:a16="http://schemas.microsoft.com/office/drawing/2014/main" id="{C8A2B0AE-29F1-8836-F413-1D4A8613AC55}"/>
              </a:ext>
            </a:extLst>
          </p:cNvPr>
          <p:cNvSpPr/>
          <p:nvPr/>
        </p:nvSpPr>
        <p:spPr>
          <a:xfrm>
            <a:off x="6166912" y="3624036"/>
            <a:ext cx="2079017"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 dirty="0">
                <a:solidFill>
                  <a:srgbClr val="000000"/>
                </a:solidFill>
                <a:latin typeface="Barlow" panose="00000500000000000000" pitchFamily="2" charset="0"/>
              </a:rPr>
              <a:t>USB (or Ethernet over USB)</a:t>
            </a:r>
            <a:endParaRPr kumimoji="0" lang="en-US" sz="1200" b="0" i="0" u="none" strike="noStrike" kern="1200" cap="none" spc="-1" normalizeH="0" baseline="0" noProof="0" dirty="0">
              <a:ln>
                <a:noFill/>
              </a:ln>
              <a:solidFill>
                <a:prstClr val="black"/>
              </a:solidFill>
              <a:effectLst/>
              <a:uLnTx/>
              <a:uFillTx/>
              <a:latin typeface="Barlow" panose="00000500000000000000" pitchFamily="2" charset="0"/>
            </a:endParaRPr>
          </a:p>
        </p:txBody>
      </p:sp>
    </p:spTree>
    <p:extLst>
      <p:ext uri="{BB962C8B-B14F-4D97-AF65-F5344CB8AC3E}">
        <p14:creationId xmlns:p14="http://schemas.microsoft.com/office/powerpoint/2010/main" val="331822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FE83-6FD1-3F04-1FF1-63153E241004}"/>
              </a:ext>
            </a:extLst>
          </p:cNvPr>
          <p:cNvSpPr>
            <a:spLocks noGrp="1"/>
          </p:cNvSpPr>
          <p:nvPr>
            <p:ph type="title"/>
          </p:nvPr>
        </p:nvSpPr>
        <p:spPr>
          <a:xfrm>
            <a:off x="417599" y="322735"/>
            <a:ext cx="10080000" cy="450000"/>
          </a:xfrm>
        </p:spPr>
        <p:txBody>
          <a:bodyPr/>
          <a:lstStyle/>
          <a:p>
            <a:r>
              <a:rPr lang="en-US" dirty="0"/>
              <a:t>Libiio “mini case study”</a:t>
            </a:r>
          </a:p>
        </p:txBody>
      </p:sp>
      <p:sp>
        <p:nvSpPr>
          <p:cNvPr id="3" name="Content Placeholder 2">
            <a:extLst>
              <a:ext uri="{FF2B5EF4-FFF2-40B4-BE49-F238E27FC236}">
                <a16:creationId xmlns:a16="http://schemas.microsoft.com/office/drawing/2014/main" id="{A666F08E-C8DB-C26D-B782-9B710542939C}"/>
              </a:ext>
            </a:extLst>
          </p:cNvPr>
          <p:cNvSpPr>
            <a:spLocks noGrp="1"/>
          </p:cNvSpPr>
          <p:nvPr>
            <p:ph idx="10"/>
          </p:nvPr>
        </p:nvSpPr>
        <p:spPr>
          <a:xfrm>
            <a:off x="417600" y="1143000"/>
            <a:ext cx="6579194" cy="702130"/>
          </a:xfrm>
        </p:spPr>
        <p:txBody>
          <a:bodyPr/>
          <a:lstStyle/>
          <a:p>
            <a:r>
              <a:rPr lang="en-US" dirty="0"/>
              <a:t>During a presentation on the Compact 8-channel VNA, A question came up in the Q&amp;A – what is the API? Is it register read /writes?</a:t>
            </a:r>
          </a:p>
        </p:txBody>
      </p:sp>
      <p:sp>
        <p:nvSpPr>
          <p:cNvPr id="5" name="Footer Placeholder 4">
            <a:extLst>
              <a:ext uri="{FF2B5EF4-FFF2-40B4-BE49-F238E27FC236}">
                <a16:creationId xmlns:a16="http://schemas.microsoft.com/office/drawing/2014/main" id="{2F0243D4-80EB-3CF8-F2B2-905C7DADD47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B8DC92D7-4B9D-D9F7-695F-EC664B8DD20E}"/>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17</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12E17805-F7B0-EEAB-247C-1440EAD7A313}"/>
              </a:ext>
            </a:extLst>
          </p:cNvPr>
          <p:cNvPicPr>
            <a:picLocks noChangeAspect="1"/>
          </p:cNvPicPr>
          <p:nvPr/>
        </p:nvPicPr>
        <p:blipFill>
          <a:blip r:embed="rId2"/>
          <a:stretch>
            <a:fillRect/>
          </a:stretch>
        </p:blipFill>
        <p:spPr>
          <a:xfrm>
            <a:off x="314867" y="2117636"/>
            <a:ext cx="6314784" cy="3548378"/>
          </a:xfrm>
          <a:prstGeom prst="rect">
            <a:avLst/>
          </a:prstGeom>
          <a:ln w="12700">
            <a:solidFill>
              <a:schemeClr val="accent1"/>
            </a:solidFill>
          </a:ln>
        </p:spPr>
      </p:pic>
      <p:pic>
        <p:nvPicPr>
          <p:cNvPr id="10" name="Picture 9">
            <a:extLst>
              <a:ext uri="{FF2B5EF4-FFF2-40B4-BE49-F238E27FC236}">
                <a16:creationId xmlns:a16="http://schemas.microsoft.com/office/drawing/2014/main" id="{90F93A54-E337-97BA-9E82-B70FF6B358EE}"/>
              </a:ext>
            </a:extLst>
          </p:cNvPr>
          <p:cNvPicPr>
            <a:picLocks noChangeAspect="1"/>
          </p:cNvPicPr>
          <p:nvPr/>
        </p:nvPicPr>
        <p:blipFill>
          <a:blip r:embed="rId3"/>
          <a:stretch>
            <a:fillRect/>
          </a:stretch>
        </p:blipFill>
        <p:spPr>
          <a:xfrm>
            <a:off x="5984940" y="3087269"/>
            <a:ext cx="6000231" cy="3378634"/>
          </a:xfrm>
          <a:prstGeom prst="rect">
            <a:avLst/>
          </a:prstGeom>
          <a:ln w="12700">
            <a:solidFill>
              <a:schemeClr val="accent1"/>
            </a:solidFill>
          </a:ln>
        </p:spPr>
      </p:pic>
      <p:sp>
        <p:nvSpPr>
          <p:cNvPr id="11" name="Content Placeholder 2">
            <a:extLst>
              <a:ext uri="{FF2B5EF4-FFF2-40B4-BE49-F238E27FC236}">
                <a16:creationId xmlns:a16="http://schemas.microsoft.com/office/drawing/2014/main" id="{8A153F3F-D3C5-7893-435E-24A0A2F0768B}"/>
              </a:ext>
            </a:extLst>
          </p:cNvPr>
          <p:cNvSpPr txBox="1">
            <a:spLocks/>
          </p:cNvSpPr>
          <p:nvPr/>
        </p:nvSpPr>
        <p:spPr>
          <a:xfrm>
            <a:off x="7837716" y="1222087"/>
            <a:ext cx="3695700" cy="1585574"/>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The question had been answered earlier on in the presentation </a:t>
            </a:r>
            <a:r>
              <a:rPr lang="en-US" dirty="0">
                <a:sym typeface="Wingdings" panose="05000000000000000000" pitchFamily="2" charset="2"/>
              </a:rPr>
              <a:t></a:t>
            </a:r>
          </a:p>
          <a:p>
            <a:r>
              <a:rPr lang="en-US" dirty="0">
                <a:sym typeface="Wingdings" panose="05000000000000000000" pitchFamily="2" charset="2"/>
              </a:rPr>
              <a:t>This slide </a:t>
            </a:r>
            <a:r>
              <a:rPr lang="en-US" b="1" i="1" dirty="0">
                <a:sym typeface="Wingdings" panose="05000000000000000000" pitchFamily="2" charset="2"/>
              </a:rPr>
              <a:t>implies</a:t>
            </a:r>
            <a:r>
              <a:rPr lang="en-US" dirty="0">
                <a:sym typeface="Wingdings" panose="05000000000000000000" pitchFamily="2" charset="2"/>
              </a:rPr>
              <a:t> compatibility with Windows/Linux/Mac/C/C++/C#/MATLAB/Python.</a:t>
            </a:r>
          </a:p>
          <a:p>
            <a:endParaRPr lang="en-US" dirty="0"/>
          </a:p>
        </p:txBody>
      </p:sp>
      <p:sp>
        <p:nvSpPr>
          <p:cNvPr id="13" name="Oval 12">
            <a:extLst>
              <a:ext uri="{FF2B5EF4-FFF2-40B4-BE49-F238E27FC236}">
                <a16:creationId xmlns:a16="http://schemas.microsoft.com/office/drawing/2014/main" id="{55D96255-A524-4FAC-D205-708F4B636F3A}"/>
              </a:ext>
            </a:extLst>
          </p:cNvPr>
          <p:cNvSpPr/>
          <p:nvPr/>
        </p:nvSpPr>
        <p:spPr bwMode="auto">
          <a:xfrm>
            <a:off x="9343359" y="4860633"/>
            <a:ext cx="2437706" cy="583691"/>
          </a:xfrm>
          <a:prstGeom prst="ellipse">
            <a:avLst/>
          </a:prstGeom>
          <a:noFill/>
          <a:ln w="349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90000"/>
              </a:lnSpc>
              <a:spcBef>
                <a:spcPct val="50000"/>
              </a:spcBef>
              <a:spcAft>
                <a:spcPct val="0"/>
              </a:spcAft>
            </a:pPr>
            <a:endParaRPr lang="en-US" sz="1600">
              <a:latin typeface="Barlow" panose="00000500000000000000" pitchFamily="2" charset="0"/>
            </a:endParaRPr>
          </a:p>
        </p:txBody>
      </p:sp>
    </p:spTree>
    <p:extLst>
      <p:ext uri="{BB962C8B-B14F-4D97-AF65-F5344CB8AC3E}">
        <p14:creationId xmlns:p14="http://schemas.microsoft.com/office/powerpoint/2010/main" val="5440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normAutofit/>
          </a:bodyPr>
          <a:lstStyle/>
          <a:p>
            <a:r>
              <a:rPr lang="en-US" dirty="0"/>
              <a:t>Hello, AD4080, ADALM2000, and Scopy…</a:t>
            </a:r>
            <a:r>
              <a:rPr lang="en-US" b="1" dirty="0"/>
              <a:t>2</a:t>
            </a:r>
            <a:r>
              <a:rPr lang="en-US" dirty="0"/>
              <a:t>!</a:t>
            </a:r>
          </a:p>
        </p:txBody>
      </p:sp>
      <p:sp>
        <p:nvSpPr>
          <p:cNvPr id="9" name="Title 8">
            <a:extLst>
              <a:ext uri="{FF2B5EF4-FFF2-40B4-BE49-F238E27FC236}">
                <a16:creationId xmlns:a16="http://schemas.microsoft.com/office/drawing/2014/main" id="{38789CB1-4093-2C37-A83A-8CB87117E87F}"/>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r>
              <a:rPr lang="en-US"/>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a:defRPr/>
            </a:pPr>
            <a:fld id="{A9CE67A1-BA7F-A74E-B5D7-615746DEEC2B}" type="slidenum">
              <a:rPr lang="en-US" smtClean="0"/>
              <a:pPr>
                <a:defRPr/>
              </a:pPr>
              <a:t>18</a:t>
            </a:fld>
            <a:endParaRPr lang="en-US" baseline="-11000"/>
          </a:p>
        </p:txBody>
      </p:sp>
    </p:spTree>
    <p:extLst>
      <p:ext uri="{BB962C8B-B14F-4D97-AF65-F5344CB8AC3E}">
        <p14:creationId xmlns:p14="http://schemas.microsoft.com/office/powerpoint/2010/main" val="5392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F7AB8-73EC-4D3A-4F1E-3FD44FB1FC5A}"/>
              </a:ext>
            </a:extLst>
          </p:cNvPr>
          <p:cNvSpPr>
            <a:spLocks noGrp="1"/>
          </p:cNvSpPr>
          <p:nvPr>
            <p:ph type="title"/>
          </p:nvPr>
        </p:nvSpPr>
        <p:spPr>
          <a:xfrm>
            <a:off x="417600" y="289016"/>
            <a:ext cx="10080000" cy="450000"/>
          </a:xfrm>
        </p:spPr>
        <p:txBody>
          <a:bodyPr/>
          <a:lstStyle/>
          <a:p>
            <a:r>
              <a:rPr lang="en-US" dirty="0"/>
              <a:t>Hardware Setup</a:t>
            </a:r>
          </a:p>
        </p:txBody>
      </p:sp>
      <p:sp>
        <p:nvSpPr>
          <p:cNvPr id="4" name="Footer Placeholder 3">
            <a:extLst>
              <a:ext uri="{FF2B5EF4-FFF2-40B4-BE49-F238E27FC236}">
                <a16:creationId xmlns:a16="http://schemas.microsoft.com/office/drawing/2014/main" id="{8717BC48-3A71-3942-28D8-53197F27B339}"/>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EFE98ED8-8797-7122-E283-A42DEAE20436}"/>
              </a:ext>
            </a:extLst>
          </p:cNvPr>
          <p:cNvSpPr>
            <a:spLocks noGrp="1"/>
          </p:cNvSpPr>
          <p:nvPr>
            <p:ph type="sldNum" sz="quarter" idx="13"/>
          </p:nvPr>
        </p:nvSpPr>
        <p:spPr/>
        <p:txBody>
          <a:bodyPr/>
          <a:lstStyle/>
          <a:p>
            <a:pPr>
              <a:defRPr/>
            </a:pPr>
            <a:fld id="{A9CE67A1-BA7F-A74E-B5D7-615746DEEC2B}" type="slidenum">
              <a:rPr lang="en-US" smtClean="0"/>
              <a:pPr>
                <a:defRPr/>
              </a:pPr>
              <a:t>19</a:t>
            </a:fld>
            <a:endParaRPr lang="en-US" baseline="-11000"/>
          </a:p>
        </p:txBody>
      </p:sp>
      <p:pic>
        <p:nvPicPr>
          <p:cNvPr id="13" name="Picture 12" descr="A circuit board with wires connected to it&#10;&#10;Description automatically generated">
            <a:extLst>
              <a:ext uri="{FF2B5EF4-FFF2-40B4-BE49-F238E27FC236}">
                <a16:creationId xmlns:a16="http://schemas.microsoft.com/office/drawing/2014/main" id="{60D860CB-1E0D-0F7B-4809-A91136FB3136}"/>
              </a:ext>
            </a:extLst>
          </p:cNvPr>
          <p:cNvPicPr>
            <a:picLocks noChangeAspect="1"/>
          </p:cNvPicPr>
          <p:nvPr/>
        </p:nvPicPr>
        <p:blipFill>
          <a:blip r:embed="rId3"/>
          <a:stretch>
            <a:fillRect/>
          </a:stretch>
        </p:blipFill>
        <p:spPr>
          <a:xfrm>
            <a:off x="7979354" y="26972"/>
            <a:ext cx="4212646" cy="6051694"/>
          </a:xfrm>
          <a:prstGeom prst="rect">
            <a:avLst/>
          </a:prstGeom>
        </p:spPr>
      </p:pic>
      <p:pic>
        <p:nvPicPr>
          <p:cNvPr id="18" name="Picture 17">
            <a:extLst>
              <a:ext uri="{FF2B5EF4-FFF2-40B4-BE49-F238E27FC236}">
                <a16:creationId xmlns:a16="http://schemas.microsoft.com/office/drawing/2014/main" id="{4E9E9C4B-9C47-9E27-892B-69AC6F4BB592}"/>
              </a:ext>
            </a:extLst>
          </p:cNvPr>
          <p:cNvPicPr>
            <a:picLocks noChangeAspect="1"/>
          </p:cNvPicPr>
          <p:nvPr/>
        </p:nvPicPr>
        <p:blipFill>
          <a:blip r:embed="rId4"/>
          <a:stretch>
            <a:fillRect/>
          </a:stretch>
        </p:blipFill>
        <p:spPr>
          <a:xfrm rot="16200000">
            <a:off x="3450216" y="2053419"/>
            <a:ext cx="4733925" cy="4324350"/>
          </a:xfrm>
          <a:prstGeom prst="rect">
            <a:avLst/>
          </a:prstGeom>
        </p:spPr>
      </p:pic>
      <p:sp>
        <p:nvSpPr>
          <p:cNvPr id="2" name="Content Placeholder 1">
            <a:extLst>
              <a:ext uri="{FF2B5EF4-FFF2-40B4-BE49-F238E27FC236}">
                <a16:creationId xmlns:a16="http://schemas.microsoft.com/office/drawing/2014/main" id="{3390792B-167F-51A1-2FD3-B605A5BA2B09}"/>
              </a:ext>
            </a:extLst>
          </p:cNvPr>
          <p:cNvSpPr>
            <a:spLocks noGrp="1"/>
          </p:cNvSpPr>
          <p:nvPr>
            <p:ph idx="10"/>
          </p:nvPr>
        </p:nvSpPr>
        <p:spPr>
          <a:xfrm>
            <a:off x="280055" y="806305"/>
            <a:ext cx="6007693" cy="4183574"/>
          </a:xfrm>
        </p:spPr>
        <p:txBody>
          <a:bodyPr>
            <a:normAutofit lnSpcReduction="10000"/>
          </a:bodyPr>
          <a:lstStyle/>
          <a:p>
            <a:r>
              <a:rPr lang="en-US" sz="1400" dirty="0"/>
              <a:t>Shopping List:</a:t>
            </a:r>
          </a:p>
          <a:p>
            <a:pPr marL="285750" indent="-285750">
              <a:buFont typeface="Arial" panose="020B0604020202020204" pitchFamily="34" charset="0"/>
              <a:buChar char="•"/>
            </a:pPr>
            <a:r>
              <a:rPr lang="en-US" sz="1400" dirty="0"/>
              <a:t>Raspberry Pi 400 (or 4)</a:t>
            </a:r>
          </a:p>
          <a:p>
            <a:pPr marL="285750" indent="-285750">
              <a:buFont typeface="Arial" panose="020B0604020202020204" pitchFamily="34" charset="0"/>
              <a:buChar char="•"/>
            </a:pPr>
            <a:r>
              <a:rPr lang="en-US" sz="1400" dirty="0"/>
              <a:t>EVAL-AD4080-ARDZ eval board</a:t>
            </a:r>
          </a:p>
          <a:p>
            <a:pPr marL="285750" indent="-285750">
              <a:buFont typeface="Arial" panose="020B0604020202020204" pitchFamily="34" charset="0"/>
              <a:buChar char="•"/>
            </a:pPr>
            <a:r>
              <a:rPr lang="en-US" sz="1400" dirty="0"/>
              <a:t>	Tensility 16-00078 / DigiKey 839-1671-ND 12 V adapter</a:t>
            </a:r>
          </a:p>
          <a:p>
            <a:pPr marL="285750" indent="-285750">
              <a:buFont typeface="Arial" panose="020B0604020202020204" pitchFamily="34" charset="0"/>
              <a:buChar char="•"/>
            </a:pPr>
            <a:r>
              <a:rPr lang="en-US" sz="1400" dirty="0"/>
              <a:t>ST Nucleo-H563ZI</a:t>
            </a:r>
          </a:p>
          <a:p>
            <a:pPr marL="285750" indent="-285750">
              <a:buFont typeface="Arial" panose="020B0604020202020204" pitchFamily="34" charset="0"/>
              <a:buChar char="•"/>
            </a:pPr>
            <a:r>
              <a:rPr lang="en-US" sz="1400" dirty="0"/>
              <a:t>ADALM2000 / </a:t>
            </a:r>
            <a:r>
              <a:rPr lang="en-US" sz="1400" dirty="0" err="1"/>
              <a:t>Nucleo</a:t>
            </a:r>
            <a:r>
              <a:rPr lang="en-US" sz="1400" dirty="0"/>
              <a:t> plugged in</a:t>
            </a:r>
          </a:p>
          <a:p>
            <a:pPr marL="285750" indent="-285750">
              <a:buFont typeface="Arial" panose="020B0604020202020204" pitchFamily="34" charset="0"/>
              <a:buChar char="•"/>
            </a:pPr>
            <a:r>
              <a:rPr lang="en-US" sz="1400" dirty="0"/>
              <a:t>Either 1k series resistor, or 2k/3k </a:t>
            </a:r>
            <a:r>
              <a:rPr lang="en-US" sz="1400" dirty="0" err="1"/>
              <a:t>atten</a:t>
            </a:r>
            <a:r>
              <a:rPr lang="en-US" sz="1400" dirty="0"/>
              <a:t>.</a:t>
            </a:r>
          </a:p>
          <a:p>
            <a:endParaRPr lang="en-US" sz="1400" dirty="0"/>
          </a:p>
          <a:p>
            <a:r>
              <a:rPr lang="en-US" sz="1400" dirty="0"/>
              <a:t>Connections:</a:t>
            </a:r>
          </a:p>
          <a:p>
            <a:pPr marL="285750" indent="-285750">
              <a:buFont typeface="Arial" panose="020B0604020202020204" pitchFamily="34" charset="0"/>
              <a:buChar char="•"/>
            </a:pPr>
            <a:r>
              <a:rPr lang="en-US" sz="1400" dirty="0"/>
              <a:t>W1 – IN- on adapter (mislabeled)</a:t>
            </a:r>
          </a:p>
          <a:p>
            <a:pPr marL="285750" indent="-285750">
              <a:buFont typeface="Arial" panose="020B0604020202020204" pitchFamily="34" charset="0"/>
              <a:buChar char="•"/>
            </a:pPr>
            <a:r>
              <a:rPr lang="en-US" sz="1400" dirty="0"/>
              <a:t>W2 – IN+ on adapter (mislabeled)</a:t>
            </a:r>
          </a:p>
          <a:p>
            <a:pPr marL="285750" indent="-285750">
              <a:buFont typeface="Arial" panose="020B0604020202020204" pitchFamily="34" charset="0"/>
              <a:buChar char="•"/>
            </a:pPr>
            <a:r>
              <a:rPr lang="en-US" sz="1400" dirty="0"/>
              <a:t>1+ to P2, pin 1</a:t>
            </a:r>
          </a:p>
          <a:p>
            <a:pPr marL="285750" indent="-285750">
              <a:buFont typeface="Arial" panose="020B0604020202020204" pitchFamily="34" charset="0"/>
              <a:buChar char="•"/>
            </a:pPr>
            <a:r>
              <a:rPr lang="en-US" sz="1400" dirty="0"/>
              <a:t>1- to P2, pin 7</a:t>
            </a:r>
          </a:p>
          <a:p>
            <a:pPr marL="285750" indent="-285750">
              <a:buFont typeface="Arial" panose="020B0604020202020204" pitchFamily="34" charset="0"/>
              <a:buChar char="•"/>
            </a:pPr>
            <a:r>
              <a:rPr lang="en-US" sz="1400" dirty="0"/>
              <a:t>1-, 2- to m2k GND pins</a:t>
            </a:r>
          </a:p>
          <a:p>
            <a:pPr marL="0" indent="0">
              <a:buNone/>
            </a:pPr>
            <a:endParaRPr lang="en-US" sz="1400" dirty="0"/>
          </a:p>
          <a:p>
            <a:pPr marL="0" indent="0">
              <a:buNone/>
            </a:pPr>
            <a:endParaRPr lang="en-US" sz="1400" dirty="0"/>
          </a:p>
        </p:txBody>
      </p:sp>
      <p:sp>
        <p:nvSpPr>
          <p:cNvPr id="20" name="Content Placeholder 2">
            <a:extLst>
              <a:ext uri="{FF2B5EF4-FFF2-40B4-BE49-F238E27FC236}">
                <a16:creationId xmlns:a16="http://schemas.microsoft.com/office/drawing/2014/main" id="{501BBB92-9C56-2488-24BB-809C98824F0F}"/>
              </a:ext>
            </a:extLst>
          </p:cNvPr>
          <p:cNvSpPr txBox="1">
            <a:spLocks/>
          </p:cNvSpPr>
          <p:nvPr/>
        </p:nvSpPr>
        <p:spPr>
          <a:xfrm>
            <a:off x="2771250" y="6064556"/>
            <a:ext cx="793435" cy="311089"/>
          </a:xfrm>
          <a:prstGeom prst="rect">
            <a:avLst/>
          </a:prstGeom>
          <a:solidFill>
            <a:srgbClr val="FFFF00"/>
          </a:solidFill>
          <a:ln>
            <a:solidFill>
              <a:schemeClr val="tx1"/>
            </a:solidFill>
          </a:ln>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M2k W2</a:t>
            </a:r>
          </a:p>
        </p:txBody>
      </p:sp>
      <p:sp>
        <p:nvSpPr>
          <p:cNvPr id="21" name="Content Placeholder 2">
            <a:extLst>
              <a:ext uri="{FF2B5EF4-FFF2-40B4-BE49-F238E27FC236}">
                <a16:creationId xmlns:a16="http://schemas.microsoft.com/office/drawing/2014/main" id="{E3EFFF6D-66B6-6F35-E6FE-6F22C066DB40}"/>
              </a:ext>
            </a:extLst>
          </p:cNvPr>
          <p:cNvSpPr txBox="1">
            <a:spLocks/>
          </p:cNvSpPr>
          <p:nvPr/>
        </p:nvSpPr>
        <p:spPr>
          <a:xfrm>
            <a:off x="8111892" y="6166840"/>
            <a:ext cx="793435" cy="311089"/>
          </a:xfrm>
          <a:prstGeom prst="rect">
            <a:avLst/>
          </a:prstGeom>
          <a:solidFill>
            <a:srgbClr val="FFFF00"/>
          </a:solidFill>
          <a:ln>
            <a:solidFill>
              <a:schemeClr val="tx1"/>
            </a:solidFill>
          </a:ln>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M2k W1</a:t>
            </a:r>
          </a:p>
        </p:txBody>
      </p:sp>
      <p:sp>
        <p:nvSpPr>
          <p:cNvPr id="22" name="Content Placeholder 2">
            <a:extLst>
              <a:ext uri="{FF2B5EF4-FFF2-40B4-BE49-F238E27FC236}">
                <a16:creationId xmlns:a16="http://schemas.microsoft.com/office/drawing/2014/main" id="{560CE694-53FC-9B30-E5E8-B5EF091C9386}"/>
              </a:ext>
            </a:extLst>
          </p:cNvPr>
          <p:cNvSpPr txBox="1">
            <a:spLocks/>
          </p:cNvSpPr>
          <p:nvPr/>
        </p:nvSpPr>
        <p:spPr>
          <a:xfrm>
            <a:off x="6840676" y="3695617"/>
            <a:ext cx="793435" cy="311089"/>
          </a:xfrm>
          <a:prstGeom prst="rect">
            <a:avLst/>
          </a:prstGeom>
          <a:solidFill>
            <a:srgbClr val="FFC000"/>
          </a:solidFill>
          <a:ln>
            <a:solidFill>
              <a:schemeClr val="tx1"/>
            </a:solidFill>
          </a:ln>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M2k 1+</a:t>
            </a:r>
          </a:p>
        </p:txBody>
      </p:sp>
      <p:sp>
        <p:nvSpPr>
          <p:cNvPr id="23" name="Content Placeholder 2">
            <a:extLst>
              <a:ext uri="{FF2B5EF4-FFF2-40B4-BE49-F238E27FC236}">
                <a16:creationId xmlns:a16="http://schemas.microsoft.com/office/drawing/2014/main" id="{14EFC230-2EA9-7760-6526-3C8E2F27D6A0}"/>
              </a:ext>
            </a:extLst>
          </p:cNvPr>
          <p:cNvSpPr txBox="1">
            <a:spLocks/>
          </p:cNvSpPr>
          <p:nvPr/>
        </p:nvSpPr>
        <p:spPr>
          <a:xfrm>
            <a:off x="3522465" y="3720110"/>
            <a:ext cx="793435" cy="311089"/>
          </a:xfrm>
          <a:prstGeom prst="rect">
            <a:avLst/>
          </a:prstGeom>
          <a:solidFill>
            <a:schemeClr val="accent3">
              <a:lumMod val="40000"/>
              <a:lumOff val="60000"/>
            </a:schemeClr>
          </a:solidFill>
          <a:ln>
            <a:solidFill>
              <a:schemeClr val="tx1"/>
            </a:solidFill>
          </a:ln>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M2k 2+</a:t>
            </a:r>
          </a:p>
        </p:txBody>
      </p:sp>
      <p:sp>
        <p:nvSpPr>
          <p:cNvPr id="24" name="CustomShape 7">
            <a:extLst>
              <a:ext uri="{FF2B5EF4-FFF2-40B4-BE49-F238E27FC236}">
                <a16:creationId xmlns:a16="http://schemas.microsoft.com/office/drawing/2014/main" id="{938C0A2C-123F-60FA-B6E6-16D70A1D45E5}"/>
              </a:ext>
            </a:extLst>
          </p:cNvPr>
          <p:cNvSpPr/>
          <p:nvPr/>
        </p:nvSpPr>
        <p:spPr>
          <a:xfrm flipV="1">
            <a:off x="3564684" y="6099494"/>
            <a:ext cx="1954373" cy="144000"/>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25" name="CustomShape 7">
            <a:extLst>
              <a:ext uri="{FF2B5EF4-FFF2-40B4-BE49-F238E27FC236}">
                <a16:creationId xmlns:a16="http://schemas.microsoft.com/office/drawing/2014/main" id="{F4B90FE0-89C3-4E4A-AA07-D88F6CFF47C5}"/>
              </a:ext>
            </a:extLst>
          </p:cNvPr>
          <p:cNvSpPr/>
          <p:nvPr/>
        </p:nvSpPr>
        <p:spPr>
          <a:xfrm flipH="1" flipV="1">
            <a:off x="6572250" y="6099493"/>
            <a:ext cx="1539642" cy="241216"/>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26" name="CustomShape 7">
            <a:extLst>
              <a:ext uri="{FF2B5EF4-FFF2-40B4-BE49-F238E27FC236}">
                <a16:creationId xmlns:a16="http://schemas.microsoft.com/office/drawing/2014/main" id="{7E361002-63E2-B2E1-526C-3C678BB92797}"/>
              </a:ext>
            </a:extLst>
          </p:cNvPr>
          <p:cNvSpPr/>
          <p:nvPr/>
        </p:nvSpPr>
        <p:spPr>
          <a:xfrm>
            <a:off x="4354022" y="3902529"/>
            <a:ext cx="1038327" cy="63682"/>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27" name="CustomShape 7">
            <a:extLst>
              <a:ext uri="{FF2B5EF4-FFF2-40B4-BE49-F238E27FC236}">
                <a16:creationId xmlns:a16="http://schemas.microsoft.com/office/drawing/2014/main" id="{3F141DB2-AD51-5D27-A33F-18E2BB64EF09}"/>
              </a:ext>
            </a:extLst>
          </p:cNvPr>
          <p:cNvSpPr/>
          <p:nvPr/>
        </p:nvSpPr>
        <p:spPr>
          <a:xfrm flipH="1">
            <a:off x="6366420" y="3902529"/>
            <a:ext cx="474256" cy="122464"/>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Tree>
    <p:extLst>
      <p:ext uri="{BB962C8B-B14F-4D97-AF65-F5344CB8AC3E}">
        <p14:creationId xmlns:p14="http://schemas.microsoft.com/office/powerpoint/2010/main" val="180955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19A1B-9A19-4B72-B66F-98CCD4263F16}"/>
              </a:ext>
            </a:extLst>
          </p:cNvPr>
          <p:cNvSpPr>
            <a:spLocks noGrp="1"/>
          </p:cNvSpPr>
          <p:nvPr>
            <p:ph type="title"/>
          </p:nvPr>
        </p:nvSpPr>
        <p:spPr/>
        <p:txBody>
          <a:bodyPr/>
          <a:lstStyle/>
          <a:p>
            <a:r>
              <a:rPr lang="en-US" dirty="0"/>
              <a:t>Objectives</a:t>
            </a:r>
          </a:p>
        </p:txBody>
      </p:sp>
      <p:sp>
        <p:nvSpPr>
          <p:cNvPr id="2" name="Content Placeholder 1">
            <a:extLst>
              <a:ext uri="{FF2B5EF4-FFF2-40B4-BE49-F238E27FC236}">
                <a16:creationId xmlns:a16="http://schemas.microsoft.com/office/drawing/2014/main" id="{ADADAC4A-0A24-44E5-B077-86DD42FB6819}"/>
              </a:ext>
            </a:extLst>
          </p:cNvPr>
          <p:cNvSpPr>
            <a:spLocks noGrp="1"/>
          </p:cNvSpPr>
          <p:nvPr>
            <p:ph idx="10"/>
          </p:nvPr>
        </p:nvSpPr>
        <p:spPr/>
        <p:txBody>
          <a:bodyPr>
            <a:normAutofit/>
          </a:bodyPr>
          <a:lstStyle/>
          <a:p>
            <a:r>
              <a:rPr lang="en-US" dirty="0"/>
              <a:t>Let’s get this out in the open: We’re going to be rushed, and we’re not going to transfer much information.</a:t>
            </a:r>
          </a:p>
          <a:p>
            <a:r>
              <a:rPr lang="en-US" dirty="0"/>
              <a:t>So our objective is </a:t>
            </a:r>
            <a:r>
              <a:rPr lang="en-US" b="1" dirty="0"/>
              <a:t>to Interest you enough to go back </a:t>
            </a:r>
            <a:r>
              <a:rPr lang="en-US" dirty="0"/>
              <a:t>and re-read the material, explore the external links, and re-do the hands on. (These will be also posted on </a:t>
            </a:r>
            <a:r>
              <a:rPr lang="en-US" strike="sngStrike" dirty="0"/>
              <a:t>the ADI wiki </a:t>
            </a:r>
            <a:r>
              <a:rPr lang="en-US" dirty="0"/>
              <a:t> </a:t>
            </a:r>
            <a:r>
              <a:rPr lang="en-US" dirty="0" err="1"/>
              <a:t>Github</a:t>
            </a:r>
            <a:r>
              <a:rPr lang="en-US" dirty="0"/>
              <a:t> Documentation).</a:t>
            </a:r>
            <a:endParaRPr lang="en-US" b="1" dirty="0"/>
          </a:p>
          <a:p>
            <a:endParaRPr lang="en-US" dirty="0"/>
          </a:p>
          <a:p>
            <a:endParaRPr lang="en-US" dirty="0"/>
          </a:p>
          <a:p>
            <a:endParaRPr lang="en-US" dirty="0"/>
          </a:p>
          <a:p>
            <a:r>
              <a:rPr lang="en-US" dirty="0"/>
              <a:t>Becoming subject matter expert with every (or “any”, for that matter) of these tools.</a:t>
            </a:r>
          </a:p>
          <a:p>
            <a:r>
              <a:rPr lang="en-US" dirty="0"/>
              <a:t>Writing full-featured, fancy GUI software</a:t>
            </a:r>
          </a:p>
        </p:txBody>
      </p:sp>
      <p:sp>
        <p:nvSpPr>
          <p:cNvPr id="14" name="Footer Placeholder 6">
            <a:extLst>
              <a:ext uri="{FF2B5EF4-FFF2-40B4-BE49-F238E27FC236}">
                <a16:creationId xmlns:a16="http://schemas.microsoft.com/office/drawing/2014/main" id="{B463BBEA-3525-6773-3D44-AB36232432E4}"/>
              </a:ext>
            </a:extLst>
          </p:cNvPr>
          <p:cNvSpPr>
            <a:spLocks noGrp="1"/>
          </p:cNvSpPr>
          <p:nvPr>
            <p:ph type="ftr" sz="quarter" idx="12"/>
          </p:nvPr>
        </p:nvSpPr>
        <p:spPr/>
        <p:txBody>
          <a:bodyPr/>
          <a:lstStyle/>
          <a:p>
            <a:r>
              <a:rPr lang="en-US"/>
              <a:t>©2024 Analog Devices, Inc. All Rights Reserved. </a:t>
            </a:r>
          </a:p>
        </p:txBody>
      </p:sp>
      <p:sp>
        <p:nvSpPr>
          <p:cNvPr id="16" name="Slide Number Placeholder 1">
            <a:extLst>
              <a:ext uri="{FF2B5EF4-FFF2-40B4-BE49-F238E27FC236}">
                <a16:creationId xmlns:a16="http://schemas.microsoft.com/office/drawing/2014/main" id="{31932951-ABA5-C594-F6B4-979C3980BD6F}"/>
              </a:ext>
            </a:extLst>
          </p:cNvPr>
          <p:cNvSpPr>
            <a:spLocks noGrp="1"/>
          </p:cNvSpPr>
          <p:nvPr>
            <p:ph type="sldNum" sz="quarter" idx="13"/>
          </p:nvPr>
        </p:nvSpPr>
        <p:spPr/>
        <p:txBody>
          <a:bodyPr/>
          <a:lstStyle/>
          <a:p>
            <a:pPr>
              <a:defRPr/>
            </a:pPr>
            <a:fld id="{A9CE67A1-BA7F-A74E-B5D7-615746DEEC2B}" type="slidenum">
              <a:rPr lang="en-US" smtClean="0"/>
              <a:pPr>
                <a:defRPr/>
              </a:pPr>
              <a:t>2</a:t>
            </a:fld>
            <a:endParaRPr lang="en-US" baseline="-11000"/>
          </a:p>
        </p:txBody>
      </p:sp>
      <p:sp>
        <p:nvSpPr>
          <p:cNvPr id="4" name="Title 2">
            <a:extLst>
              <a:ext uri="{FF2B5EF4-FFF2-40B4-BE49-F238E27FC236}">
                <a16:creationId xmlns:a16="http://schemas.microsoft.com/office/drawing/2014/main" id="{4A990B0C-AFCE-336F-2BC5-8366C110E70C}"/>
              </a:ext>
            </a:extLst>
          </p:cNvPr>
          <p:cNvSpPr txBox="1">
            <a:spLocks/>
          </p:cNvSpPr>
          <p:nvPr/>
        </p:nvSpPr>
        <p:spPr>
          <a:xfrm>
            <a:off x="416400" y="3080586"/>
            <a:ext cx="10080000" cy="450000"/>
          </a:xfrm>
          <a:prstGeom prst="rect">
            <a:avLst/>
          </a:prstGeom>
          <a:noFill/>
        </p:spPr>
        <p:txBody>
          <a:bodyPr vert="horz" wrap="square" lIns="0" tIns="36576" rIns="0" bIns="0" rtlCol="0" anchor="t" anchorCtr="0">
            <a:noAutofit/>
          </a:bodyPr>
          <a:lstStyle>
            <a:lvl1pPr marL="0" indent="0" algn="l" defTabSz="457200" rtl="0" eaLnBrk="1" latinLnBrk="0" hangingPunct="1">
              <a:lnSpc>
                <a:spcPct val="85000"/>
              </a:lnSpc>
              <a:spcBef>
                <a:spcPct val="0"/>
              </a:spcBef>
              <a:buNone/>
              <a:defRPr sz="3200" b="0" i="0" kern="1200" spc="0" baseline="0">
                <a:solidFill>
                  <a:schemeClr val="tx2"/>
                </a:solidFill>
                <a:latin typeface="Barlow Medium" pitchFamily="2" charset="77"/>
                <a:ea typeface="+mj-ea"/>
                <a:cs typeface="+mj-cs"/>
              </a:defRPr>
            </a:lvl1pPr>
          </a:lstStyle>
          <a:p>
            <a:r>
              <a:rPr lang="en-US" dirty="0"/>
              <a:t>UN-Objectives</a:t>
            </a:r>
          </a:p>
        </p:txBody>
      </p:sp>
    </p:spTree>
    <p:extLst>
      <p:ext uri="{BB962C8B-B14F-4D97-AF65-F5344CB8AC3E}">
        <p14:creationId xmlns:p14="http://schemas.microsoft.com/office/powerpoint/2010/main" val="269036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87DD-EE71-340E-B07C-FD6A787E5283}"/>
              </a:ext>
            </a:extLst>
          </p:cNvPr>
          <p:cNvSpPr>
            <a:spLocks noGrp="1"/>
          </p:cNvSpPr>
          <p:nvPr>
            <p:ph type="title"/>
          </p:nvPr>
        </p:nvSpPr>
        <p:spPr/>
        <p:txBody>
          <a:bodyPr/>
          <a:lstStyle/>
          <a:p>
            <a:r>
              <a:rPr lang="en-US" dirty="0"/>
              <a:t>Hidden Reset Button, and a note about /dev/</a:t>
            </a:r>
            <a:r>
              <a:rPr lang="en-US" dirty="0" err="1"/>
              <a:t>tty</a:t>
            </a:r>
            <a:r>
              <a:rPr lang="en-US" dirty="0"/>
              <a:t> ports…</a:t>
            </a:r>
          </a:p>
        </p:txBody>
      </p:sp>
      <p:pic>
        <p:nvPicPr>
          <p:cNvPr id="8" name="Content Placeholder 7">
            <a:extLst>
              <a:ext uri="{FF2B5EF4-FFF2-40B4-BE49-F238E27FC236}">
                <a16:creationId xmlns:a16="http://schemas.microsoft.com/office/drawing/2014/main" id="{B5C66E66-B4E1-4948-7227-ED8D32C00E7B}"/>
              </a:ext>
            </a:extLst>
          </p:cNvPr>
          <p:cNvPicPr>
            <a:picLocks noGrp="1" noChangeAspect="1"/>
          </p:cNvPicPr>
          <p:nvPr>
            <p:ph idx="10"/>
          </p:nvPr>
        </p:nvPicPr>
        <p:blipFill>
          <a:blip r:embed="rId2"/>
          <a:stretch>
            <a:fillRect/>
          </a:stretch>
        </p:blipFill>
        <p:spPr>
          <a:xfrm>
            <a:off x="7159347" y="2645229"/>
            <a:ext cx="4452295" cy="3132138"/>
          </a:xfrm>
        </p:spPr>
      </p:pic>
      <p:sp>
        <p:nvSpPr>
          <p:cNvPr id="5" name="Footer Placeholder 4">
            <a:extLst>
              <a:ext uri="{FF2B5EF4-FFF2-40B4-BE49-F238E27FC236}">
                <a16:creationId xmlns:a16="http://schemas.microsoft.com/office/drawing/2014/main" id="{EA850EEB-BD66-F58C-B204-515D056F3B8D}"/>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804F529-9A6C-49E4-24B2-D496E35D9E98}"/>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20</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9" name="Content Placeholder 1">
            <a:extLst>
              <a:ext uri="{FF2B5EF4-FFF2-40B4-BE49-F238E27FC236}">
                <a16:creationId xmlns:a16="http://schemas.microsoft.com/office/drawing/2014/main" id="{FC0A3F86-FBD2-88CA-CF1B-3B282AB3C7BE}"/>
              </a:ext>
            </a:extLst>
          </p:cNvPr>
          <p:cNvSpPr txBox="1">
            <a:spLocks/>
          </p:cNvSpPr>
          <p:nvPr/>
        </p:nvSpPr>
        <p:spPr>
          <a:xfrm>
            <a:off x="417600" y="1459448"/>
            <a:ext cx="6007693" cy="4183574"/>
          </a:xfrm>
          <a:prstGeom prst="rect">
            <a:avLst/>
          </a:prstGeom>
        </p:spPr>
        <p:txBody>
          <a:bodyPr vert="horz" lIns="0" tIns="0" rIns="0" bIns="0" rtlCol="0" anchor="t" anchorCtr="0">
            <a:norm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We shouldn’t need to reset the </a:t>
            </a:r>
            <a:r>
              <a:rPr lang="en-US" dirty="0" err="1"/>
              <a:t>Nucleo</a:t>
            </a:r>
            <a:r>
              <a:rPr lang="en-US" dirty="0"/>
              <a:t> / tinyiiod server… but if we do, you can actuate the button by gently pressing the top of the board near the GND3 test point.</a:t>
            </a:r>
          </a:p>
          <a:p>
            <a:endParaRPr lang="en-US" dirty="0"/>
          </a:p>
          <a:p>
            <a:r>
              <a:rPr lang="en-US" dirty="0"/>
              <a:t>One example, if a Python script fails with a “Connection Timed Out” error, reset the board and re-run the script.</a:t>
            </a:r>
          </a:p>
          <a:p>
            <a:endParaRPr lang="en-US" dirty="0"/>
          </a:p>
          <a:p>
            <a:r>
              <a:rPr lang="en-US" dirty="0"/>
              <a:t>Also, it’s possible that the USB serial port assignment can vary. If things just aren’t connecting, flag us down.</a:t>
            </a:r>
          </a:p>
          <a:p>
            <a:endParaRPr lang="en-US" dirty="0"/>
          </a:p>
          <a:p>
            <a:endParaRPr lang="en-US" dirty="0"/>
          </a:p>
        </p:txBody>
      </p:sp>
    </p:spTree>
    <p:extLst>
      <p:ext uri="{BB962C8B-B14F-4D97-AF65-F5344CB8AC3E}">
        <p14:creationId xmlns:p14="http://schemas.microsoft.com/office/powerpoint/2010/main" val="243526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C3714-5086-3266-FD7C-199A30D6195E}"/>
              </a:ext>
            </a:extLst>
          </p:cNvPr>
          <p:cNvSpPr>
            <a:spLocks noGrp="1"/>
          </p:cNvSpPr>
          <p:nvPr>
            <p:ph type="title"/>
          </p:nvPr>
        </p:nvSpPr>
        <p:spPr/>
        <p:txBody>
          <a:bodyPr/>
          <a:lstStyle/>
          <a:p>
            <a:r>
              <a:rPr lang="en-US" dirty="0"/>
              <a:t>AFE snippets, for reference</a:t>
            </a:r>
          </a:p>
        </p:txBody>
      </p:sp>
      <p:sp>
        <p:nvSpPr>
          <p:cNvPr id="5" name="Footer Placeholder 4">
            <a:extLst>
              <a:ext uri="{FF2B5EF4-FFF2-40B4-BE49-F238E27FC236}">
                <a16:creationId xmlns:a16="http://schemas.microsoft.com/office/drawing/2014/main" id="{60014F58-7EAB-AE7B-AE53-AF70B2DD6302}"/>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15D16F58-A0C4-2C40-B12A-D11376E411AA}"/>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21</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descr="A diagram of a computer&#10;&#10;Description automatically generated with medium confidence">
            <a:extLst>
              <a:ext uri="{FF2B5EF4-FFF2-40B4-BE49-F238E27FC236}">
                <a16:creationId xmlns:a16="http://schemas.microsoft.com/office/drawing/2014/main" id="{311ECB2D-1C01-B7DF-5B52-4C14A83CC50C}"/>
              </a:ext>
            </a:extLst>
          </p:cNvPr>
          <p:cNvPicPr>
            <a:picLocks noChangeAspect="1"/>
          </p:cNvPicPr>
          <p:nvPr/>
        </p:nvPicPr>
        <p:blipFill>
          <a:blip r:embed="rId2"/>
          <a:stretch>
            <a:fillRect/>
          </a:stretch>
        </p:blipFill>
        <p:spPr>
          <a:xfrm>
            <a:off x="752336" y="1614871"/>
            <a:ext cx="10948419" cy="3765393"/>
          </a:xfrm>
          <a:prstGeom prst="rect">
            <a:avLst/>
          </a:prstGeom>
        </p:spPr>
      </p:pic>
      <p:sp>
        <p:nvSpPr>
          <p:cNvPr id="10" name="Content Placeholder 2">
            <a:extLst>
              <a:ext uri="{FF2B5EF4-FFF2-40B4-BE49-F238E27FC236}">
                <a16:creationId xmlns:a16="http://schemas.microsoft.com/office/drawing/2014/main" id="{E9941149-1386-4559-CC4D-8BAC65C25F6B}"/>
              </a:ext>
            </a:extLst>
          </p:cNvPr>
          <p:cNvSpPr txBox="1">
            <a:spLocks/>
          </p:cNvSpPr>
          <p:nvPr/>
        </p:nvSpPr>
        <p:spPr>
          <a:xfrm>
            <a:off x="355618" y="1770975"/>
            <a:ext cx="793435" cy="311089"/>
          </a:xfrm>
          <a:prstGeom prst="rect">
            <a:avLst/>
          </a:prstGeom>
          <a:solidFill>
            <a:srgbClr val="FFFF00"/>
          </a:solidFill>
          <a:ln>
            <a:solidFill>
              <a:schemeClr val="tx1"/>
            </a:solidFill>
          </a:ln>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M2k W2</a:t>
            </a:r>
          </a:p>
        </p:txBody>
      </p:sp>
      <p:sp>
        <p:nvSpPr>
          <p:cNvPr id="11" name="Content Placeholder 2">
            <a:extLst>
              <a:ext uri="{FF2B5EF4-FFF2-40B4-BE49-F238E27FC236}">
                <a16:creationId xmlns:a16="http://schemas.microsoft.com/office/drawing/2014/main" id="{4AE12D87-459D-53AA-6D5B-9E4A621A09AC}"/>
              </a:ext>
            </a:extLst>
          </p:cNvPr>
          <p:cNvSpPr txBox="1">
            <a:spLocks/>
          </p:cNvSpPr>
          <p:nvPr/>
        </p:nvSpPr>
        <p:spPr>
          <a:xfrm>
            <a:off x="418988" y="5380264"/>
            <a:ext cx="793435" cy="311089"/>
          </a:xfrm>
          <a:prstGeom prst="rect">
            <a:avLst/>
          </a:prstGeom>
          <a:solidFill>
            <a:srgbClr val="FFFF00"/>
          </a:solidFill>
          <a:ln>
            <a:solidFill>
              <a:schemeClr val="tx1"/>
            </a:solidFill>
          </a:ln>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M2k W1</a:t>
            </a:r>
          </a:p>
        </p:txBody>
      </p:sp>
      <p:sp>
        <p:nvSpPr>
          <p:cNvPr id="12" name="Content Placeholder 2">
            <a:extLst>
              <a:ext uri="{FF2B5EF4-FFF2-40B4-BE49-F238E27FC236}">
                <a16:creationId xmlns:a16="http://schemas.microsoft.com/office/drawing/2014/main" id="{2248E264-3B1E-2301-359B-0742796230EF}"/>
              </a:ext>
            </a:extLst>
          </p:cNvPr>
          <p:cNvSpPr txBox="1">
            <a:spLocks/>
          </p:cNvSpPr>
          <p:nvPr/>
        </p:nvSpPr>
        <p:spPr>
          <a:xfrm>
            <a:off x="9801925" y="2292372"/>
            <a:ext cx="793435" cy="311089"/>
          </a:xfrm>
          <a:prstGeom prst="rect">
            <a:avLst/>
          </a:prstGeom>
          <a:solidFill>
            <a:srgbClr val="FFC000"/>
          </a:solidFill>
          <a:ln>
            <a:solidFill>
              <a:schemeClr val="tx1"/>
            </a:solidFill>
          </a:ln>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M2k 1+</a:t>
            </a:r>
          </a:p>
        </p:txBody>
      </p:sp>
      <p:sp>
        <p:nvSpPr>
          <p:cNvPr id="13" name="Content Placeholder 2">
            <a:extLst>
              <a:ext uri="{FF2B5EF4-FFF2-40B4-BE49-F238E27FC236}">
                <a16:creationId xmlns:a16="http://schemas.microsoft.com/office/drawing/2014/main" id="{7021A811-D490-5D63-8E20-7AE13EF38F0F}"/>
              </a:ext>
            </a:extLst>
          </p:cNvPr>
          <p:cNvSpPr txBox="1">
            <a:spLocks/>
          </p:cNvSpPr>
          <p:nvPr/>
        </p:nvSpPr>
        <p:spPr>
          <a:xfrm>
            <a:off x="9801924" y="4098993"/>
            <a:ext cx="793435" cy="311089"/>
          </a:xfrm>
          <a:prstGeom prst="rect">
            <a:avLst/>
          </a:prstGeom>
          <a:solidFill>
            <a:schemeClr val="accent3">
              <a:lumMod val="40000"/>
              <a:lumOff val="60000"/>
            </a:schemeClr>
          </a:solidFill>
          <a:ln>
            <a:solidFill>
              <a:schemeClr val="tx1"/>
            </a:solidFill>
          </a:ln>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M2k 2+</a:t>
            </a:r>
          </a:p>
        </p:txBody>
      </p:sp>
      <p:sp>
        <p:nvSpPr>
          <p:cNvPr id="14" name="CustomShape 7">
            <a:extLst>
              <a:ext uri="{FF2B5EF4-FFF2-40B4-BE49-F238E27FC236}">
                <a16:creationId xmlns:a16="http://schemas.microsoft.com/office/drawing/2014/main" id="{99BB812D-1959-C905-2A69-B9ECEA7B0C3C}"/>
              </a:ext>
            </a:extLst>
          </p:cNvPr>
          <p:cNvSpPr/>
          <p:nvPr/>
        </p:nvSpPr>
        <p:spPr>
          <a:xfrm flipH="1">
            <a:off x="9168538" y="2677886"/>
            <a:ext cx="633386" cy="673341"/>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5" name="CustomShape 7">
            <a:extLst>
              <a:ext uri="{FF2B5EF4-FFF2-40B4-BE49-F238E27FC236}">
                <a16:creationId xmlns:a16="http://schemas.microsoft.com/office/drawing/2014/main" id="{5CA7425C-FFA7-D891-5093-E63FA402BD5E}"/>
              </a:ext>
            </a:extLst>
          </p:cNvPr>
          <p:cNvSpPr/>
          <p:nvPr/>
        </p:nvSpPr>
        <p:spPr>
          <a:xfrm flipH="1" flipV="1">
            <a:off x="9244738" y="3497566"/>
            <a:ext cx="557186" cy="601426"/>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6" name="CustomShape 7">
            <a:extLst>
              <a:ext uri="{FF2B5EF4-FFF2-40B4-BE49-F238E27FC236}">
                <a16:creationId xmlns:a16="http://schemas.microsoft.com/office/drawing/2014/main" id="{3FEC00AA-38E1-C56E-8B63-0AC1FCE47610}"/>
              </a:ext>
            </a:extLst>
          </p:cNvPr>
          <p:cNvSpPr/>
          <p:nvPr/>
        </p:nvSpPr>
        <p:spPr>
          <a:xfrm>
            <a:off x="1149053" y="2092634"/>
            <a:ext cx="385833" cy="397473"/>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7" name="CustomShape 7">
            <a:extLst>
              <a:ext uri="{FF2B5EF4-FFF2-40B4-BE49-F238E27FC236}">
                <a16:creationId xmlns:a16="http://schemas.microsoft.com/office/drawing/2014/main" id="{CC68753F-3D4F-9DB3-8424-A98154309DCE}"/>
              </a:ext>
            </a:extLst>
          </p:cNvPr>
          <p:cNvSpPr/>
          <p:nvPr/>
        </p:nvSpPr>
        <p:spPr>
          <a:xfrm flipV="1">
            <a:off x="1251496" y="4286250"/>
            <a:ext cx="345146" cy="1094014"/>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Tree>
    <p:extLst>
      <p:ext uri="{BB962C8B-B14F-4D97-AF65-F5344CB8AC3E}">
        <p14:creationId xmlns:p14="http://schemas.microsoft.com/office/powerpoint/2010/main" val="402904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4686-0BE1-CB68-DED5-4B9037590634}"/>
              </a:ext>
            </a:extLst>
          </p:cNvPr>
          <p:cNvSpPr>
            <a:spLocks noGrp="1"/>
          </p:cNvSpPr>
          <p:nvPr>
            <p:ph type="title"/>
          </p:nvPr>
        </p:nvSpPr>
        <p:spPr>
          <a:xfrm>
            <a:off x="417600" y="338575"/>
            <a:ext cx="10080000" cy="450000"/>
          </a:xfrm>
        </p:spPr>
        <p:txBody>
          <a:bodyPr/>
          <a:lstStyle/>
          <a:p>
            <a:r>
              <a:rPr lang="en-US" dirty="0"/>
              <a:t>Fire up Scopy, connect to ADALM2000</a:t>
            </a:r>
          </a:p>
        </p:txBody>
      </p:sp>
      <p:sp>
        <p:nvSpPr>
          <p:cNvPr id="3" name="Content Placeholder 2">
            <a:extLst>
              <a:ext uri="{FF2B5EF4-FFF2-40B4-BE49-F238E27FC236}">
                <a16:creationId xmlns:a16="http://schemas.microsoft.com/office/drawing/2014/main" id="{ADD60F71-2867-E4EF-784A-C13711F50029}"/>
              </a:ext>
            </a:extLst>
          </p:cNvPr>
          <p:cNvSpPr>
            <a:spLocks noGrp="1"/>
          </p:cNvSpPr>
          <p:nvPr>
            <p:ph idx="10"/>
          </p:nvPr>
        </p:nvSpPr>
        <p:spPr>
          <a:xfrm>
            <a:off x="256638" y="867344"/>
            <a:ext cx="4146236" cy="1540765"/>
          </a:xfrm>
        </p:spPr>
        <p:txBody>
          <a:bodyPr/>
          <a:lstStyle/>
          <a:p>
            <a:r>
              <a:rPr lang="en-US" dirty="0"/>
              <a:t>Click the shortcut on the desktop</a:t>
            </a:r>
          </a:p>
          <a:p>
            <a:r>
              <a:rPr lang="en-US" dirty="0"/>
              <a:t>Click “Execute”</a:t>
            </a:r>
          </a:p>
          <a:p>
            <a:r>
              <a:rPr lang="en-US" dirty="0"/>
              <a:t>Connect to the m2k</a:t>
            </a:r>
          </a:p>
          <a:p>
            <a:r>
              <a:rPr lang="en-US" dirty="0"/>
              <a:t>Load profile (sets waveform gen.)</a:t>
            </a:r>
          </a:p>
        </p:txBody>
      </p:sp>
      <p:sp>
        <p:nvSpPr>
          <p:cNvPr id="5" name="Footer Placeholder 4">
            <a:extLst>
              <a:ext uri="{FF2B5EF4-FFF2-40B4-BE49-F238E27FC236}">
                <a16:creationId xmlns:a16="http://schemas.microsoft.com/office/drawing/2014/main" id="{C17716FC-FCC5-D479-48A8-6111B09CB6D0}"/>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F6D801BC-EECB-83C3-49E5-0BF9CC21BC14}"/>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22</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9583C629-F303-BA2C-F656-E17BCD8C5309}"/>
              </a:ext>
            </a:extLst>
          </p:cNvPr>
          <p:cNvPicPr>
            <a:picLocks noChangeAspect="1"/>
          </p:cNvPicPr>
          <p:nvPr/>
        </p:nvPicPr>
        <p:blipFill>
          <a:blip r:embed="rId2"/>
          <a:stretch>
            <a:fillRect/>
          </a:stretch>
        </p:blipFill>
        <p:spPr>
          <a:xfrm>
            <a:off x="417600" y="2507177"/>
            <a:ext cx="1642000" cy="3510643"/>
          </a:xfrm>
          <a:prstGeom prst="rect">
            <a:avLst/>
          </a:prstGeom>
        </p:spPr>
      </p:pic>
      <p:pic>
        <p:nvPicPr>
          <p:cNvPr id="10" name="Picture 9">
            <a:extLst>
              <a:ext uri="{FF2B5EF4-FFF2-40B4-BE49-F238E27FC236}">
                <a16:creationId xmlns:a16="http://schemas.microsoft.com/office/drawing/2014/main" id="{64313A5E-F0F9-2CD5-7D1D-29385BFE86E8}"/>
              </a:ext>
            </a:extLst>
          </p:cNvPr>
          <p:cNvPicPr>
            <a:picLocks noChangeAspect="1"/>
          </p:cNvPicPr>
          <p:nvPr/>
        </p:nvPicPr>
        <p:blipFill>
          <a:blip r:embed="rId3"/>
          <a:stretch>
            <a:fillRect/>
          </a:stretch>
        </p:blipFill>
        <p:spPr>
          <a:xfrm>
            <a:off x="2188640" y="5063067"/>
            <a:ext cx="4090307" cy="954753"/>
          </a:xfrm>
          <a:prstGeom prst="rect">
            <a:avLst/>
          </a:prstGeom>
        </p:spPr>
      </p:pic>
      <p:pic>
        <p:nvPicPr>
          <p:cNvPr id="12" name="Picture 11">
            <a:extLst>
              <a:ext uri="{FF2B5EF4-FFF2-40B4-BE49-F238E27FC236}">
                <a16:creationId xmlns:a16="http://schemas.microsoft.com/office/drawing/2014/main" id="{CC1D9319-C99B-E68C-96D9-4502D8C1D706}"/>
              </a:ext>
            </a:extLst>
          </p:cNvPr>
          <p:cNvPicPr>
            <a:picLocks noChangeAspect="1"/>
          </p:cNvPicPr>
          <p:nvPr/>
        </p:nvPicPr>
        <p:blipFill>
          <a:blip r:embed="rId4"/>
          <a:stretch>
            <a:fillRect/>
          </a:stretch>
        </p:blipFill>
        <p:spPr>
          <a:xfrm>
            <a:off x="4085816" y="1392076"/>
            <a:ext cx="4386262" cy="2207617"/>
          </a:xfrm>
          <a:prstGeom prst="rect">
            <a:avLst/>
          </a:prstGeom>
        </p:spPr>
      </p:pic>
      <p:pic>
        <p:nvPicPr>
          <p:cNvPr id="14" name="Picture 13">
            <a:extLst>
              <a:ext uri="{FF2B5EF4-FFF2-40B4-BE49-F238E27FC236}">
                <a16:creationId xmlns:a16="http://schemas.microsoft.com/office/drawing/2014/main" id="{A0C8774E-5361-318B-348F-5E78D4B95AEB}"/>
              </a:ext>
            </a:extLst>
          </p:cNvPr>
          <p:cNvPicPr>
            <a:picLocks noChangeAspect="1"/>
          </p:cNvPicPr>
          <p:nvPr/>
        </p:nvPicPr>
        <p:blipFill>
          <a:blip r:embed="rId5"/>
          <a:stretch>
            <a:fillRect/>
          </a:stretch>
        </p:blipFill>
        <p:spPr>
          <a:xfrm>
            <a:off x="6556533" y="4025522"/>
            <a:ext cx="5500828" cy="2075089"/>
          </a:xfrm>
          <a:prstGeom prst="rect">
            <a:avLst/>
          </a:prstGeom>
        </p:spPr>
      </p:pic>
      <p:sp>
        <p:nvSpPr>
          <p:cNvPr id="15" name="Content Placeholder 2">
            <a:extLst>
              <a:ext uri="{FF2B5EF4-FFF2-40B4-BE49-F238E27FC236}">
                <a16:creationId xmlns:a16="http://schemas.microsoft.com/office/drawing/2014/main" id="{2459CDEE-44EF-2E79-D951-CAE681999557}"/>
              </a:ext>
            </a:extLst>
          </p:cNvPr>
          <p:cNvSpPr txBox="1">
            <a:spLocks/>
          </p:cNvSpPr>
          <p:nvPr/>
        </p:nvSpPr>
        <p:spPr>
          <a:xfrm>
            <a:off x="2329756" y="3818161"/>
            <a:ext cx="282815" cy="41292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#1</a:t>
            </a:r>
          </a:p>
        </p:txBody>
      </p:sp>
      <p:sp>
        <p:nvSpPr>
          <p:cNvPr id="16" name="Content Placeholder 2">
            <a:extLst>
              <a:ext uri="{FF2B5EF4-FFF2-40B4-BE49-F238E27FC236}">
                <a16:creationId xmlns:a16="http://schemas.microsoft.com/office/drawing/2014/main" id="{6EF897CF-D1CC-90B0-120D-EE723FAB514D}"/>
              </a:ext>
            </a:extLst>
          </p:cNvPr>
          <p:cNvSpPr txBox="1">
            <a:spLocks/>
          </p:cNvSpPr>
          <p:nvPr/>
        </p:nvSpPr>
        <p:spPr>
          <a:xfrm>
            <a:off x="3510856" y="4574238"/>
            <a:ext cx="282815" cy="41292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#2</a:t>
            </a:r>
          </a:p>
        </p:txBody>
      </p:sp>
      <p:sp>
        <p:nvSpPr>
          <p:cNvPr id="17" name="Content Placeholder 2">
            <a:extLst>
              <a:ext uri="{FF2B5EF4-FFF2-40B4-BE49-F238E27FC236}">
                <a16:creationId xmlns:a16="http://schemas.microsoft.com/office/drawing/2014/main" id="{83E5AFB6-03E9-C4A1-924F-2105C3D769D4}"/>
              </a:ext>
            </a:extLst>
          </p:cNvPr>
          <p:cNvSpPr txBox="1">
            <a:spLocks/>
          </p:cNvSpPr>
          <p:nvPr/>
        </p:nvSpPr>
        <p:spPr>
          <a:xfrm>
            <a:off x="8896457" y="1652543"/>
            <a:ext cx="282815" cy="41292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#3</a:t>
            </a:r>
          </a:p>
        </p:txBody>
      </p:sp>
      <p:sp>
        <p:nvSpPr>
          <p:cNvPr id="18" name="Content Placeholder 2">
            <a:extLst>
              <a:ext uri="{FF2B5EF4-FFF2-40B4-BE49-F238E27FC236}">
                <a16:creationId xmlns:a16="http://schemas.microsoft.com/office/drawing/2014/main" id="{1CEE59B6-31AC-57EB-A884-E459528A968A}"/>
              </a:ext>
            </a:extLst>
          </p:cNvPr>
          <p:cNvSpPr txBox="1">
            <a:spLocks/>
          </p:cNvSpPr>
          <p:nvPr/>
        </p:nvSpPr>
        <p:spPr>
          <a:xfrm>
            <a:off x="8762679" y="3453769"/>
            <a:ext cx="282815" cy="41292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#4</a:t>
            </a:r>
          </a:p>
        </p:txBody>
      </p:sp>
      <p:sp>
        <p:nvSpPr>
          <p:cNvPr id="19" name="CustomShape 7">
            <a:extLst>
              <a:ext uri="{FF2B5EF4-FFF2-40B4-BE49-F238E27FC236}">
                <a16:creationId xmlns:a16="http://schemas.microsoft.com/office/drawing/2014/main" id="{41A4B4D0-178C-D130-EBE6-D56173AC01C9}"/>
              </a:ext>
            </a:extLst>
          </p:cNvPr>
          <p:cNvSpPr/>
          <p:nvPr/>
        </p:nvSpPr>
        <p:spPr>
          <a:xfrm flipH="1">
            <a:off x="1033988" y="4155621"/>
            <a:ext cx="1154652" cy="1281794"/>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20" name="CustomShape 7">
            <a:extLst>
              <a:ext uri="{FF2B5EF4-FFF2-40B4-BE49-F238E27FC236}">
                <a16:creationId xmlns:a16="http://schemas.microsoft.com/office/drawing/2014/main" id="{0B8878E0-EAAD-2D72-0FF3-24B92319C192}"/>
              </a:ext>
            </a:extLst>
          </p:cNvPr>
          <p:cNvSpPr/>
          <p:nvPr/>
        </p:nvSpPr>
        <p:spPr>
          <a:xfrm>
            <a:off x="3652264" y="4875363"/>
            <a:ext cx="270448" cy="782487"/>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21" name="CustomShape 7">
            <a:extLst>
              <a:ext uri="{FF2B5EF4-FFF2-40B4-BE49-F238E27FC236}">
                <a16:creationId xmlns:a16="http://schemas.microsoft.com/office/drawing/2014/main" id="{EA5768D4-7C6C-DF35-D39B-19B8593C22F0}"/>
              </a:ext>
            </a:extLst>
          </p:cNvPr>
          <p:cNvSpPr/>
          <p:nvPr/>
        </p:nvSpPr>
        <p:spPr>
          <a:xfrm flipH="1">
            <a:off x="6898821" y="1845128"/>
            <a:ext cx="1926771" cy="1240971"/>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22" name="CustomShape 7">
            <a:extLst>
              <a:ext uri="{FF2B5EF4-FFF2-40B4-BE49-F238E27FC236}">
                <a16:creationId xmlns:a16="http://schemas.microsoft.com/office/drawing/2014/main" id="{B402A4EB-A736-6515-D88E-252A33779322}"/>
              </a:ext>
            </a:extLst>
          </p:cNvPr>
          <p:cNvSpPr/>
          <p:nvPr/>
        </p:nvSpPr>
        <p:spPr>
          <a:xfrm flipH="1">
            <a:off x="8161563" y="3818161"/>
            <a:ext cx="598715" cy="1194712"/>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23" name="Content Placeholder 2">
            <a:extLst>
              <a:ext uri="{FF2B5EF4-FFF2-40B4-BE49-F238E27FC236}">
                <a16:creationId xmlns:a16="http://schemas.microsoft.com/office/drawing/2014/main" id="{3E674760-0353-F639-77A4-DB614021380F}"/>
              </a:ext>
            </a:extLst>
          </p:cNvPr>
          <p:cNvSpPr txBox="1">
            <a:spLocks/>
          </p:cNvSpPr>
          <p:nvPr/>
        </p:nvSpPr>
        <p:spPr>
          <a:xfrm>
            <a:off x="10127593" y="3036584"/>
            <a:ext cx="1589657" cy="720055"/>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#5 – select, click “Open”</a:t>
            </a:r>
          </a:p>
        </p:txBody>
      </p:sp>
      <p:sp>
        <p:nvSpPr>
          <p:cNvPr id="24" name="CustomShape 7">
            <a:extLst>
              <a:ext uri="{FF2B5EF4-FFF2-40B4-BE49-F238E27FC236}">
                <a16:creationId xmlns:a16="http://schemas.microsoft.com/office/drawing/2014/main" id="{4E4C78C7-8ABF-A52D-0967-C2917C242233}"/>
              </a:ext>
            </a:extLst>
          </p:cNvPr>
          <p:cNvSpPr/>
          <p:nvPr/>
        </p:nvSpPr>
        <p:spPr>
          <a:xfrm>
            <a:off x="10793186" y="3660230"/>
            <a:ext cx="65468" cy="1215133"/>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Tree>
    <p:extLst>
      <p:ext uri="{BB962C8B-B14F-4D97-AF65-F5344CB8AC3E}">
        <p14:creationId xmlns:p14="http://schemas.microsoft.com/office/powerpoint/2010/main" val="207486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06B40-4287-8381-8CA7-11E2AC9AACA5}"/>
              </a:ext>
            </a:extLst>
          </p:cNvPr>
          <p:cNvSpPr>
            <a:spLocks noGrp="1"/>
          </p:cNvSpPr>
          <p:nvPr>
            <p:ph type="title"/>
          </p:nvPr>
        </p:nvSpPr>
        <p:spPr>
          <a:xfrm>
            <a:off x="417600" y="321414"/>
            <a:ext cx="3582900" cy="450000"/>
          </a:xfrm>
        </p:spPr>
        <p:txBody>
          <a:bodyPr/>
          <a:lstStyle/>
          <a:p>
            <a:r>
              <a:rPr lang="en-US" dirty="0"/>
              <a:t>Connect to AD4080</a:t>
            </a:r>
          </a:p>
        </p:txBody>
      </p:sp>
      <p:sp>
        <p:nvSpPr>
          <p:cNvPr id="5" name="Footer Placeholder 4">
            <a:extLst>
              <a:ext uri="{FF2B5EF4-FFF2-40B4-BE49-F238E27FC236}">
                <a16:creationId xmlns:a16="http://schemas.microsoft.com/office/drawing/2014/main" id="{06ED0269-FC6B-89D2-92A1-38F46C40185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8512F36E-0669-EAA2-56B1-5B68F20221B7}"/>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23</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10" name="Picture 9">
            <a:extLst>
              <a:ext uri="{FF2B5EF4-FFF2-40B4-BE49-F238E27FC236}">
                <a16:creationId xmlns:a16="http://schemas.microsoft.com/office/drawing/2014/main" id="{FBC65337-24B3-958C-0EDC-19DF775FB9A4}"/>
              </a:ext>
            </a:extLst>
          </p:cNvPr>
          <p:cNvPicPr>
            <a:picLocks noChangeAspect="1"/>
          </p:cNvPicPr>
          <p:nvPr/>
        </p:nvPicPr>
        <p:blipFill>
          <a:blip r:embed="rId2"/>
          <a:stretch>
            <a:fillRect/>
          </a:stretch>
        </p:blipFill>
        <p:spPr>
          <a:xfrm>
            <a:off x="5065286" y="507319"/>
            <a:ext cx="6160605" cy="4245740"/>
          </a:xfrm>
          <a:prstGeom prst="rect">
            <a:avLst/>
          </a:prstGeom>
        </p:spPr>
      </p:pic>
      <p:sp>
        <p:nvSpPr>
          <p:cNvPr id="11" name="Content Placeholder 2">
            <a:extLst>
              <a:ext uri="{FF2B5EF4-FFF2-40B4-BE49-F238E27FC236}">
                <a16:creationId xmlns:a16="http://schemas.microsoft.com/office/drawing/2014/main" id="{4365A7E8-E721-43FD-1FC2-655C1E0B0B36}"/>
              </a:ext>
            </a:extLst>
          </p:cNvPr>
          <p:cNvSpPr txBox="1">
            <a:spLocks/>
          </p:cNvSpPr>
          <p:nvPr/>
        </p:nvSpPr>
        <p:spPr>
          <a:xfrm>
            <a:off x="297730" y="1133563"/>
            <a:ext cx="4359341" cy="379503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We’ve already seen some of the AD4080’s attributes from </a:t>
            </a:r>
            <a:r>
              <a:rPr lang="en-US" dirty="0" err="1"/>
              <a:t>iio_info</a:t>
            </a:r>
            <a:r>
              <a:rPr lang="en-US" dirty="0"/>
              <a:t>, let’s look at them graphically…</a:t>
            </a:r>
          </a:p>
          <a:p>
            <a:endParaRPr lang="en-US" dirty="0"/>
          </a:p>
          <a:p>
            <a:r>
              <a:rPr lang="en-US" dirty="0"/>
              <a:t>Open Scopy, the m2k is already there!</a:t>
            </a:r>
          </a:p>
          <a:p>
            <a:r>
              <a:rPr lang="en-US" dirty="0"/>
              <a:t>Click the  + button, select serial parameters</a:t>
            </a:r>
          </a:p>
          <a:p>
            <a:r>
              <a:rPr lang="en-US" dirty="0"/>
              <a:t>Click “Verify”</a:t>
            </a:r>
          </a:p>
        </p:txBody>
      </p:sp>
      <p:pic>
        <p:nvPicPr>
          <p:cNvPr id="15" name="Picture 14">
            <a:extLst>
              <a:ext uri="{FF2B5EF4-FFF2-40B4-BE49-F238E27FC236}">
                <a16:creationId xmlns:a16="http://schemas.microsoft.com/office/drawing/2014/main" id="{E217F30A-E678-029D-1D9A-0AF5FEF734A1}"/>
              </a:ext>
            </a:extLst>
          </p:cNvPr>
          <p:cNvPicPr>
            <a:picLocks noChangeAspect="1"/>
          </p:cNvPicPr>
          <p:nvPr/>
        </p:nvPicPr>
        <p:blipFill>
          <a:blip r:embed="rId3"/>
          <a:stretch>
            <a:fillRect/>
          </a:stretch>
        </p:blipFill>
        <p:spPr>
          <a:xfrm>
            <a:off x="10625136" y="5667211"/>
            <a:ext cx="1038225" cy="368402"/>
          </a:xfrm>
          <a:prstGeom prst="rect">
            <a:avLst/>
          </a:prstGeom>
        </p:spPr>
      </p:pic>
      <p:sp>
        <p:nvSpPr>
          <p:cNvPr id="18" name="CustomShape 7">
            <a:extLst>
              <a:ext uri="{FF2B5EF4-FFF2-40B4-BE49-F238E27FC236}">
                <a16:creationId xmlns:a16="http://schemas.microsoft.com/office/drawing/2014/main" id="{B1AB60DB-8CCD-22D3-ECC9-9AF104806C39}"/>
              </a:ext>
            </a:extLst>
          </p:cNvPr>
          <p:cNvSpPr/>
          <p:nvPr/>
        </p:nvSpPr>
        <p:spPr>
          <a:xfrm flipV="1">
            <a:off x="9037865" y="5897131"/>
            <a:ext cx="1510391" cy="4571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9" name="Content Placeholder 2">
            <a:extLst>
              <a:ext uri="{FF2B5EF4-FFF2-40B4-BE49-F238E27FC236}">
                <a16:creationId xmlns:a16="http://schemas.microsoft.com/office/drawing/2014/main" id="{638DC905-7DF8-5B37-5C87-6D05602B3637}"/>
              </a:ext>
            </a:extLst>
          </p:cNvPr>
          <p:cNvSpPr txBox="1">
            <a:spLocks/>
          </p:cNvSpPr>
          <p:nvPr/>
        </p:nvSpPr>
        <p:spPr>
          <a:xfrm>
            <a:off x="7480870" y="5502729"/>
            <a:ext cx="1510391" cy="569057"/>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2) Click after verifying</a:t>
            </a:r>
          </a:p>
        </p:txBody>
      </p:sp>
      <p:pic>
        <p:nvPicPr>
          <p:cNvPr id="21" name="Picture 20">
            <a:extLst>
              <a:ext uri="{FF2B5EF4-FFF2-40B4-BE49-F238E27FC236}">
                <a16:creationId xmlns:a16="http://schemas.microsoft.com/office/drawing/2014/main" id="{C2E15FDA-0C79-55B1-4D2B-1C33742CBDA1}"/>
              </a:ext>
            </a:extLst>
          </p:cNvPr>
          <p:cNvPicPr>
            <a:picLocks noChangeAspect="1"/>
          </p:cNvPicPr>
          <p:nvPr/>
        </p:nvPicPr>
        <p:blipFill>
          <a:blip r:embed="rId4"/>
          <a:stretch>
            <a:fillRect/>
          </a:stretch>
        </p:blipFill>
        <p:spPr>
          <a:xfrm>
            <a:off x="3896273" y="5063319"/>
            <a:ext cx="3014663" cy="1519238"/>
          </a:xfrm>
          <a:prstGeom prst="rect">
            <a:avLst/>
          </a:prstGeom>
        </p:spPr>
      </p:pic>
      <p:sp>
        <p:nvSpPr>
          <p:cNvPr id="22" name="Content Placeholder 2">
            <a:extLst>
              <a:ext uri="{FF2B5EF4-FFF2-40B4-BE49-F238E27FC236}">
                <a16:creationId xmlns:a16="http://schemas.microsoft.com/office/drawing/2014/main" id="{756297F9-C737-235B-ECFE-72A373819B5E}"/>
              </a:ext>
            </a:extLst>
          </p:cNvPr>
          <p:cNvSpPr txBox="1">
            <a:spLocks/>
          </p:cNvSpPr>
          <p:nvPr/>
        </p:nvSpPr>
        <p:spPr>
          <a:xfrm>
            <a:off x="1877955" y="5549115"/>
            <a:ext cx="1763147" cy="41292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3) Click “Connect”</a:t>
            </a:r>
          </a:p>
        </p:txBody>
      </p:sp>
      <p:sp>
        <p:nvSpPr>
          <p:cNvPr id="23" name="Content Placeholder 2">
            <a:extLst>
              <a:ext uri="{FF2B5EF4-FFF2-40B4-BE49-F238E27FC236}">
                <a16:creationId xmlns:a16="http://schemas.microsoft.com/office/drawing/2014/main" id="{541D3BDC-728F-242B-33FE-9637365FC5ED}"/>
              </a:ext>
            </a:extLst>
          </p:cNvPr>
          <p:cNvSpPr txBox="1">
            <a:spLocks/>
          </p:cNvSpPr>
          <p:nvPr/>
        </p:nvSpPr>
        <p:spPr>
          <a:xfrm>
            <a:off x="2759528" y="4014745"/>
            <a:ext cx="1763147" cy="41292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1) Enter params.</a:t>
            </a:r>
          </a:p>
        </p:txBody>
      </p:sp>
      <p:sp>
        <p:nvSpPr>
          <p:cNvPr id="24" name="CustomShape 7">
            <a:extLst>
              <a:ext uri="{FF2B5EF4-FFF2-40B4-BE49-F238E27FC236}">
                <a16:creationId xmlns:a16="http://schemas.microsoft.com/office/drawing/2014/main" id="{1C391266-4736-1BD4-DB41-37811A1F5DEA}"/>
              </a:ext>
            </a:extLst>
          </p:cNvPr>
          <p:cNvSpPr/>
          <p:nvPr/>
        </p:nvSpPr>
        <p:spPr>
          <a:xfrm flipV="1">
            <a:off x="4441371" y="3991884"/>
            <a:ext cx="2521457" cy="180066"/>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3" name="CustomShape 7">
            <a:extLst>
              <a:ext uri="{FF2B5EF4-FFF2-40B4-BE49-F238E27FC236}">
                <a16:creationId xmlns:a16="http://schemas.microsoft.com/office/drawing/2014/main" id="{5417F5F1-3B78-C099-A434-0B64587F0D4D}"/>
              </a:ext>
            </a:extLst>
          </p:cNvPr>
          <p:cNvSpPr/>
          <p:nvPr/>
        </p:nvSpPr>
        <p:spPr>
          <a:xfrm>
            <a:off x="2759528" y="5897131"/>
            <a:ext cx="1240972" cy="485100"/>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Tree>
    <p:extLst>
      <p:ext uri="{BB962C8B-B14F-4D97-AF65-F5344CB8AC3E}">
        <p14:creationId xmlns:p14="http://schemas.microsoft.com/office/powerpoint/2010/main" val="77923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2560-FECB-1D2B-A03B-9863B87756AC}"/>
              </a:ext>
            </a:extLst>
          </p:cNvPr>
          <p:cNvSpPr>
            <a:spLocks noGrp="1"/>
          </p:cNvSpPr>
          <p:nvPr>
            <p:ph type="title"/>
          </p:nvPr>
        </p:nvSpPr>
        <p:spPr/>
        <p:txBody>
          <a:bodyPr/>
          <a:lstStyle/>
          <a:p>
            <a:r>
              <a:rPr lang="en-US" dirty="0"/>
              <a:t>Debugger Panel</a:t>
            </a:r>
          </a:p>
        </p:txBody>
      </p:sp>
      <p:sp>
        <p:nvSpPr>
          <p:cNvPr id="3" name="Content Placeholder 2">
            <a:extLst>
              <a:ext uri="{FF2B5EF4-FFF2-40B4-BE49-F238E27FC236}">
                <a16:creationId xmlns:a16="http://schemas.microsoft.com/office/drawing/2014/main" id="{F2B52BAC-B9C2-71A4-E88B-CB75A1AAE394}"/>
              </a:ext>
            </a:extLst>
          </p:cNvPr>
          <p:cNvSpPr>
            <a:spLocks noGrp="1"/>
          </p:cNvSpPr>
          <p:nvPr>
            <p:ph idx="10"/>
          </p:nvPr>
        </p:nvSpPr>
        <p:spPr>
          <a:xfrm>
            <a:off x="246150" y="1565654"/>
            <a:ext cx="3362464" cy="940852"/>
          </a:xfrm>
        </p:spPr>
        <p:txBody>
          <a:bodyPr/>
          <a:lstStyle/>
          <a:p>
            <a:r>
              <a:rPr lang="en-US" dirty="0"/>
              <a:t>Explore the context’s hierarchy</a:t>
            </a:r>
          </a:p>
          <a:p>
            <a:r>
              <a:rPr lang="en-US" dirty="0"/>
              <a:t>Take a peek at </a:t>
            </a:r>
            <a:r>
              <a:rPr lang="en-US" dirty="0" err="1"/>
              <a:t>filter_sel</a:t>
            </a:r>
            <a:r>
              <a:rPr lang="en-US" dirty="0"/>
              <a:t>, </a:t>
            </a:r>
            <a:r>
              <a:rPr lang="en-US" dirty="0" err="1"/>
              <a:t>sinc_dec_rate</a:t>
            </a:r>
            <a:r>
              <a:rPr lang="en-US" dirty="0"/>
              <a:t>, etc.</a:t>
            </a:r>
          </a:p>
        </p:txBody>
      </p:sp>
      <p:sp>
        <p:nvSpPr>
          <p:cNvPr id="5" name="Footer Placeholder 4">
            <a:extLst>
              <a:ext uri="{FF2B5EF4-FFF2-40B4-BE49-F238E27FC236}">
                <a16:creationId xmlns:a16="http://schemas.microsoft.com/office/drawing/2014/main" id="{0D2D6B21-B211-166A-9A2C-0FB2CA47C2A6}"/>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E3DCAA02-E45A-950E-5011-534E3BC51C10}"/>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24</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6657D218-CFAF-ACBB-D30D-F552572E0BA0}"/>
              </a:ext>
            </a:extLst>
          </p:cNvPr>
          <p:cNvPicPr>
            <a:picLocks noChangeAspect="1"/>
          </p:cNvPicPr>
          <p:nvPr/>
        </p:nvPicPr>
        <p:blipFill>
          <a:blip r:embed="rId2"/>
          <a:stretch>
            <a:fillRect/>
          </a:stretch>
        </p:blipFill>
        <p:spPr>
          <a:xfrm>
            <a:off x="3728072" y="1090080"/>
            <a:ext cx="8160250" cy="4783595"/>
          </a:xfrm>
          <a:prstGeom prst="rect">
            <a:avLst/>
          </a:prstGeom>
        </p:spPr>
      </p:pic>
    </p:spTree>
    <p:extLst>
      <p:ext uri="{BB962C8B-B14F-4D97-AF65-F5344CB8AC3E}">
        <p14:creationId xmlns:p14="http://schemas.microsoft.com/office/powerpoint/2010/main" val="40604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67DF-EF9B-3C63-2B54-1848F8AEA9C8}"/>
              </a:ext>
            </a:extLst>
          </p:cNvPr>
          <p:cNvSpPr>
            <a:spLocks noGrp="1"/>
          </p:cNvSpPr>
          <p:nvPr>
            <p:ph type="title"/>
          </p:nvPr>
        </p:nvSpPr>
        <p:spPr>
          <a:xfrm>
            <a:off x="329465" y="241850"/>
            <a:ext cx="10080000" cy="450000"/>
          </a:xfrm>
        </p:spPr>
        <p:txBody>
          <a:bodyPr/>
          <a:lstStyle/>
          <a:p>
            <a:r>
              <a:rPr lang="en-US" dirty="0"/>
              <a:t>ADC Data!</a:t>
            </a:r>
          </a:p>
        </p:txBody>
      </p:sp>
      <p:sp>
        <p:nvSpPr>
          <p:cNvPr id="3" name="Content Placeholder 2">
            <a:extLst>
              <a:ext uri="{FF2B5EF4-FFF2-40B4-BE49-F238E27FC236}">
                <a16:creationId xmlns:a16="http://schemas.microsoft.com/office/drawing/2014/main" id="{0B9F5F42-65B4-69FA-14CF-78875CA75C23}"/>
              </a:ext>
            </a:extLst>
          </p:cNvPr>
          <p:cNvSpPr>
            <a:spLocks noGrp="1"/>
          </p:cNvSpPr>
          <p:nvPr>
            <p:ph idx="10"/>
          </p:nvPr>
        </p:nvSpPr>
        <p:spPr>
          <a:xfrm>
            <a:off x="255986" y="1098368"/>
            <a:ext cx="3197507" cy="5094000"/>
          </a:xfrm>
        </p:spPr>
        <p:txBody>
          <a:bodyPr/>
          <a:lstStyle/>
          <a:p>
            <a:r>
              <a:rPr lang="en-US" dirty="0"/>
              <a:t>Change buffer size to 4096</a:t>
            </a:r>
          </a:p>
          <a:p>
            <a:r>
              <a:rPr lang="en-US" dirty="0"/>
              <a:t>Click Start</a:t>
            </a:r>
          </a:p>
          <a:p>
            <a:r>
              <a:rPr lang="en-US" dirty="0"/>
              <a:t>Double-click instrument label to undock into separate window</a:t>
            </a:r>
          </a:p>
          <a:p>
            <a:endParaRPr lang="en-US" dirty="0"/>
          </a:p>
          <a:p>
            <a:endParaRPr lang="en-US" dirty="0"/>
          </a:p>
          <a:p>
            <a:r>
              <a:rPr lang="en-US" dirty="0"/>
              <a:t>Remember we’re driving differential inputs, you can disable one or the other by clicking its dot</a:t>
            </a:r>
          </a:p>
        </p:txBody>
      </p:sp>
      <p:sp>
        <p:nvSpPr>
          <p:cNvPr id="5" name="Footer Placeholder 4">
            <a:extLst>
              <a:ext uri="{FF2B5EF4-FFF2-40B4-BE49-F238E27FC236}">
                <a16:creationId xmlns:a16="http://schemas.microsoft.com/office/drawing/2014/main" id="{BC9CC264-C4C7-1470-5DC1-8944881D3BE9}"/>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AF38E168-8183-278F-774A-60D275AF04B9}"/>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25</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44FBEC02-FEC5-2C6C-4BC8-580E70C6B1C3}"/>
              </a:ext>
            </a:extLst>
          </p:cNvPr>
          <p:cNvPicPr>
            <a:picLocks noChangeAspect="1"/>
          </p:cNvPicPr>
          <p:nvPr/>
        </p:nvPicPr>
        <p:blipFill>
          <a:blip r:embed="rId2"/>
          <a:stretch>
            <a:fillRect/>
          </a:stretch>
        </p:blipFill>
        <p:spPr>
          <a:xfrm>
            <a:off x="3554414" y="691850"/>
            <a:ext cx="8769738" cy="5945663"/>
          </a:xfrm>
          <a:prstGeom prst="rect">
            <a:avLst/>
          </a:prstGeom>
        </p:spPr>
      </p:pic>
      <p:sp>
        <p:nvSpPr>
          <p:cNvPr id="9" name="CustomShape 7">
            <a:extLst>
              <a:ext uri="{FF2B5EF4-FFF2-40B4-BE49-F238E27FC236}">
                <a16:creationId xmlns:a16="http://schemas.microsoft.com/office/drawing/2014/main" id="{0C01627A-8C04-9388-4F8F-DF8D048D46E6}"/>
              </a:ext>
            </a:extLst>
          </p:cNvPr>
          <p:cNvSpPr/>
          <p:nvPr/>
        </p:nvSpPr>
        <p:spPr>
          <a:xfrm flipV="1">
            <a:off x="4335235" y="2506435"/>
            <a:ext cx="2196249" cy="310244"/>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0" name="CustomShape 7">
            <a:extLst>
              <a:ext uri="{FF2B5EF4-FFF2-40B4-BE49-F238E27FC236}">
                <a16:creationId xmlns:a16="http://schemas.microsoft.com/office/drawing/2014/main" id="{ABA01300-41AE-9B3D-A8F2-3544B85FCC22}"/>
              </a:ext>
            </a:extLst>
          </p:cNvPr>
          <p:cNvSpPr/>
          <p:nvPr/>
        </p:nvSpPr>
        <p:spPr>
          <a:xfrm flipV="1">
            <a:off x="4229100" y="4751614"/>
            <a:ext cx="4155621" cy="228600"/>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
        <p:nvSpPr>
          <p:cNvPr id="11" name="CustomShape 7">
            <a:extLst>
              <a:ext uri="{FF2B5EF4-FFF2-40B4-BE49-F238E27FC236}">
                <a16:creationId xmlns:a16="http://schemas.microsoft.com/office/drawing/2014/main" id="{DB009D87-5FDD-08F4-DA76-890419472B1E}"/>
              </a:ext>
            </a:extLst>
          </p:cNvPr>
          <p:cNvSpPr/>
          <p:nvPr/>
        </p:nvSpPr>
        <p:spPr>
          <a:xfrm>
            <a:off x="1812470" y="4419022"/>
            <a:ext cx="3263621" cy="1618364"/>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dirty="0"/>
          </a:p>
        </p:txBody>
      </p:sp>
    </p:spTree>
    <p:extLst>
      <p:ext uri="{BB962C8B-B14F-4D97-AF65-F5344CB8AC3E}">
        <p14:creationId xmlns:p14="http://schemas.microsoft.com/office/powerpoint/2010/main" val="219484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73F9-C0A3-405E-B9CC-E609BB91E7D4}"/>
              </a:ext>
            </a:extLst>
          </p:cNvPr>
          <p:cNvSpPr>
            <a:spLocks noGrp="1"/>
          </p:cNvSpPr>
          <p:nvPr>
            <p:ph type="title"/>
          </p:nvPr>
        </p:nvSpPr>
        <p:spPr>
          <a:xfrm>
            <a:off x="417600" y="215633"/>
            <a:ext cx="10080000" cy="450000"/>
          </a:xfrm>
        </p:spPr>
        <p:txBody>
          <a:bodyPr/>
          <a:lstStyle/>
          <a:p>
            <a:r>
              <a:rPr lang="en-US" dirty="0"/>
              <a:t>Extra Credit: Observe SINC5+Comp. step response</a:t>
            </a:r>
          </a:p>
        </p:txBody>
      </p:sp>
      <p:sp>
        <p:nvSpPr>
          <p:cNvPr id="5" name="Footer Placeholder 4">
            <a:extLst>
              <a:ext uri="{FF2B5EF4-FFF2-40B4-BE49-F238E27FC236}">
                <a16:creationId xmlns:a16="http://schemas.microsoft.com/office/drawing/2014/main" id="{E3E25091-FED1-C592-6406-AA0422780784}"/>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68B8AE1C-FB17-F658-6212-2C8C794EAD5F}"/>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26</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00352310-A0B8-DDF7-81C9-36A50C02DF82}"/>
              </a:ext>
            </a:extLst>
          </p:cNvPr>
          <p:cNvSpPr>
            <a:spLocks noGrp="1"/>
          </p:cNvSpPr>
          <p:nvPr>
            <p:ph idx="10"/>
          </p:nvPr>
        </p:nvSpPr>
        <p:spPr>
          <a:xfrm>
            <a:off x="246680" y="973000"/>
            <a:ext cx="3197507" cy="4656645"/>
          </a:xfrm>
        </p:spPr>
        <p:txBody>
          <a:bodyPr/>
          <a:lstStyle/>
          <a:p>
            <a:r>
              <a:rPr lang="en-US" dirty="0"/>
              <a:t>Set FILTER_SEL to:</a:t>
            </a:r>
          </a:p>
          <a:p>
            <a:r>
              <a:rPr lang="en-US" dirty="0"/>
              <a:t>	</a:t>
            </a:r>
            <a:r>
              <a:rPr lang="en-US" b="1" dirty="0"/>
              <a:t>sinc5_plus_compensation</a:t>
            </a:r>
          </a:p>
          <a:p>
            <a:r>
              <a:rPr lang="en-US" dirty="0"/>
              <a:t>Set SINC_DEC_RATE to: </a:t>
            </a:r>
            <a:r>
              <a:rPr lang="en-US" b="1" dirty="0"/>
              <a:t>16</a:t>
            </a:r>
          </a:p>
          <a:p>
            <a:r>
              <a:rPr lang="en-US" dirty="0"/>
              <a:t>Set CH2 to square wave, 1 kHz, 1 </a:t>
            </a:r>
            <a:r>
              <a:rPr lang="en-US" dirty="0" err="1"/>
              <a:t>Vp</a:t>
            </a:r>
            <a:r>
              <a:rPr lang="en-US" dirty="0"/>
              <a:t>-p</a:t>
            </a:r>
          </a:p>
          <a:p>
            <a:endParaRPr lang="en-US" dirty="0"/>
          </a:p>
          <a:p>
            <a:r>
              <a:rPr lang="en-US" dirty="0"/>
              <a:t>Note that you can zoom in on a region of the waveform by selecting w/ mouse. Right-click to go back.</a:t>
            </a:r>
          </a:p>
          <a:p>
            <a:r>
              <a:rPr lang="en-US" dirty="0"/>
              <a:t>Also dot display option:</a:t>
            </a:r>
          </a:p>
        </p:txBody>
      </p:sp>
      <p:pic>
        <p:nvPicPr>
          <p:cNvPr id="9" name="Picture 8">
            <a:extLst>
              <a:ext uri="{FF2B5EF4-FFF2-40B4-BE49-F238E27FC236}">
                <a16:creationId xmlns:a16="http://schemas.microsoft.com/office/drawing/2014/main" id="{785ED619-3F0A-249F-114D-08C9DE5D6EEB}"/>
              </a:ext>
            </a:extLst>
          </p:cNvPr>
          <p:cNvPicPr>
            <a:picLocks noChangeAspect="1"/>
          </p:cNvPicPr>
          <p:nvPr/>
        </p:nvPicPr>
        <p:blipFill>
          <a:blip r:embed="rId2"/>
          <a:stretch>
            <a:fillRect/>
          </a:stretch>
        </p:blipFill>
        <p:spPr>
          <a:xfrm>
            <a:off x="3597939" y="1618545"/>
            <a:ext cx="8594061" cy="4002258"/>
          </a:xfrm>
          <a:prstGeom prst="rect">
            <a:avLst/>
          </a:prstGeom>
        </p:spPr>
      </p:pic>
      <p:pic>
        <p:nvPicPr>
          <p:cNvPr id="11" name="Picture 10">
            <a:extLst>
              <a:ext uri="{FF2B5EF4-FFF2-40B4-BE49-F238E27FC236}">
                <a16:creationId xmlns:a16="http://schemas.microsoft.com/office/drawing/2014/main" id="{709EAB88-9DEE-08AC-3095-D0FCC014DCA2}"/>
              </a:ext>
            </a:extLst>
          </p:cNvPr>
          <p:cNvPicPr>
            <a:picLocks noChangeAspect="1"/>
          </p:cNvPicPr>
          <p:nvPr/>
        </p:nvPicPr>
        <p:blipFill>
          <a:blip r:embed="rId3"/>
          <a:stretch>
            <a:fillRect/>
          </a:stretch>
        </p:blipFill>
        <p:spPr>
          <a:xfrm>
            <a:off x="246680" y="4774668"/>
            <a:ext cx="3178336" cy="1709954"/>
          </a:xfrm>
          <a:prstGeom prst="rect">
            <a:avLst/>
          </a:prstGeom>
        </p:spPr>
      </p:pic>
    </p:spTree>
    <p:extLst>
      <p:ext uri="{BB962C8B-B14F-4D97-AF65-F5344CB8AC3E}">
        <p14:creationId xmlns:p14="http://schemas.microsoft.com/office/powerpoint/2010/main" val="30085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C0D5D3-A2C4-AA84-BB2E-B0A8A87D944D}"/>
              </a:ext>
            </a:extLst>
          </p:cNvPr>
          <p:cNvSpPr>
            <a:spLocks noGrp="1"/>
          </p:cNvSpPr>
          <p:nvPr>
            <p:ph type="title"/>
          </p:nvPr>
        </p:nvSpPr>
        <p:spPr/>
        <p:txBody>
          <a:bodyPr/>
          <a:lstStyle/>
          <a:p>
            <a:r>
              <a:rPr lang="en-US" dirty="0"/>
              <a:t>Extra Credit: CPU Thermal in Scopy</a:t>
            </a:r>
          </a:p>
        </p:txBody>
      </p:sp>
      <p:sp>
        <p:nvSpPr>
          <p:cNvPr id="8" name="Content Placeholder 7">
            <a:extLst>
              <a:ext uri="{FF2B5EF4-FFF2-40B4-BE49-F238E27FC236}">
                <a16:creationId xmlns:a16="http://schemas.microsoft.com/office/drawing/2014/main" id="{093657E3-E448-6D72-EF53-B8CD5C309E2A}"/>
              </a:ext>
            </a:extLst>
          </p:cNvPr>
          <p:cNvSpPr>
            <a:spLocks noGrp="1"/>
          </p:cNvSpPr>
          <p:nvPr>
            <p:ph idx="10"/>
          </p:nvPr>
        </p:nvSpPr>
        <p:spPr>
          <a:xfrm>
            <a:off x="417600" y="1353312"/>
            <a:ext cx="4913679" cy="1593995"/>
          </a:xfrm>
        </p:spPr>
        <p:txBody>
          <a:bodyPr/>
          <a:lstStyle/>
          <a:p>
            <a:r>
              <a:rPr lang="en-US" dirty="0"/>
              <a:t>Try adding the “</a:t>
            </a:r>
            <a:r>
              <a:rPr lang="en-US" dirty="0" err="1"/>
              <a:t>ip:localhost</a:t>
            </a:r>
            <a:r>
              <a:rPr lang="en-US" dirty="0"/>
              <a:t>” context to Scopy</a:t>
            </a:r>
          </a:p>
          <a:p>
            <a:r>
              <a:rPr lang="en-US" dirty="0"/>
              <a:t>Head over to the debugger panel, How hot is your Pi running?</a:t>
            </a:r>
          </a:p>
        </p:txBody>
      </p:sp>
      <p:sp>
        <p:nvSpPr>
          <p:cNvPr id="4" name="Footer Placeholder 3">
            <a:extLst>
              <a:ext uri="{FF2B5EF4-FFF2-40B4-BE49-F238E27FC236}">
                <a16:creationId xmlns:a16="http://schemas.microsoft.com/office/drawing/2014/main" id="{E7C25117-8C2B-8E1C-5384-DED658A9739D}"/>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FDFC6217-0E49-FE6A-5F92-854B02AEDA35}"/>
              </a:ext>
            </a:extLst>
          </p:cNvPr>
          <p:cNvSpPr>
            <a:spLocks noGrp="1"/>
          </p:cNvSpPr>
          <p:nvPr>
            <p:ph type="sldNum" sz="quarter" idx="13"/>
          </p:nvPr>
        </p:nvSpPr>
        <p:spPr/>
        <p:txBody>
          <a:bodyPr/>
          <a:lstStyle/>
          <a:p>
            <a:pPr>
              <a:defRPr/>
            </a:pPr>
            <a:fld id="{A9CE67A1-BA7F-A74E-B5D7-615746DEEC2B}" type="slidenum">
              <a:rPr lang="en-US" smtClean="0"/>
              <a:pPr>
                <a:defRPr/>
              </a:pPr>
              <a:t>27</a:t>
            </a:fld>
            <a:endParaRPr lang="en-US" baseline="-11000"/>
          </a:p>
        </p:txBody>
      </p:sp>
      <p:pic>
        <p:nvPicPr>
          <p:cNvPr id="7" name="Picture 6">
            <a:extLst>
              <a:ext uri="{FF2B5EF4-FFF2-40B4-BE49-F238E27FC236}">
                <a16:creationId xmlns:a16="http://schemas.microsoft.com/office/drawing/2014/main" id="{524618B6-24F7-06F5-1EA0-38FE10E41BA7}"/>
              </a:ext>
            </a:extLst>
          </p:cNvPr>
          <p:cNvPicPr>
            <a:picLocks noChangeAspect="1"/>
          </p:cNvPicPr>
          <p:nvPr/>
        </p:nvPicPr>
        <p:blipFill>
          <a:blip r:embed="rId2"/>
          <a:stretch>
            <a:fillRect/>
          </a:stretch>
        </p:blipFill>
        <p:spPr>
          <a:xfrm>
            <a:off x="6096000" y="1651600"/>
            <a:ext cx="4617355" cy="4497424"/>
          </a:xfrm>
          <a:prstGeom prst="rect">
            <a:avLst/>
          </a:prstGeom>
        </p:spPr>
      </p:pic>
    </p:spTree>
    <p:extLst>
      <p:ext uri="{BB962C8B-B14F-4D97-AF65-F5344CB8AC3E}">
        <p14:creationId xmlns:p14="http://schemas.microsoft.com/office/powerpoint/2010/main" val="375026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98BEE2-DC40-3F0C-43D8-2BA088B1901D}"/>
              </a:ext>
            </a:extLst>
          </p:cNvPr>
          <p:cNvSpPr>
            <a:spLocks noGrp="1"/>
          </p:cNvSpPr>
          <p:nvPr>
            <p:ph type="title"/>
          </p:nvPr>
        </p:nvSpPr>
        <p:spPr>
          <a:xfrm>
            <a:off x="417600" y="166551"/>
            <a:ext cx="10080000" cy="943791"/>
          </a:xfrm>
        </p:spPr>
        <p:txBody>
          <a:bodyPr/>
          <a:lstStyle/>
          <a:p>
            <a:r>
              <a:rPr lang="en-US" dirty="0"/>
              <a:t>IIO Oscilloscope is… “being passively deprecated”!</a:t>
            </a:r>
            <a:br>
              <a:rPr lang="en-US" dirty="0"/>
            </a:br>
            <a:r>
              <a:rPr lang="en-US" dirty="0"/>
              <a:t>Long Live IIO Oscilloscope!</a:t>
            </a:r>
          </a:p>
        </p:txBody>
      </p:sp>
      <p:sp>
        <p:nvSpPr>
          <p:cNvPr id="4" name="Footer Placeholder 3">
            <a:extLst>
              <a:ext uri="{FF2B5EF4-FFF2-40B4-BE49-F238E27FC236}">
                <a16:creationId xmlns:a16="http://schemas.microsoft.com/office/drawing/2014/main" id="{881FFC09-EFF1-A646-C30D-4DA35A9BBAD8}"/>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29028665-976A-AF73-B100-B8A3D55AA47F}"/>
              </a:ext>
            </a:extLst>
          </p:cNvPr>
          <p:cNvSpPr>
            <a:spLocks noGrp="1"/>
          </p:cNvSpPr>
          <p:nvPr>
            <p:ph type="sldNum" sz="quarter" idx="13"/>
          </p:nvPr>
        </p:nvSpPr>
        <p:spPr/>
        <p:txBody>
          <a:bodyPr/>
          <a:lstStyle/>
          <a:p>
            <a:pPr>
              <a:defRPr/>
            </a:pPr>
            <a:fld id="{A9CE67A1-BA7F-A74E-B5D7-615746DEEC2B}" type="slidenum">
              <a:rPr lang="en-US" smtClean="0"/>
              <a:pPr>
                <a:defRPr/>
              </a:pPr>
              <a:t>28</a:t>
            </a:fld>
            <a:endParaRPr lang="en-US" baseline="-11000"/>
          </a:p>
        </p:txBody>
      </p:sp>
      <p:pic>
        <p:nvPicPr>
          <p:cNvPr id="10" name="Picture 9">
            <a:extLst>
              <a:ext uri="{FF2B5EF4-FFF2-40B4-BE49-F238E27FC236}">
                <a16:creationId xmlns:a16="http://schemas.microsoft.com/office/drawing/2014/main" id="{3A7861F5-EEA5-B187-BB3B-1CB8B04B1CB9}"/>
              </a:ext>
            </a:extLst>
          </p:cNvPr>
          <p:cNvPicPr>
            <a:picLocks noChangeAspect="1"/>
          </p:cNvPicPr>
          <p:nvPr/>
        </p:nvPicPr>
        <p:blipFill>
          <a:blip r:embed="rId2"/>
          <a:stretch>
            <a:fillRect/>
          </a:stretch>
        </p:blipFill>
        <p:spPr>
          <a:xfrm>
            <a:off x="246715" y="2312122"/>
            <a:ext cx="11676250" cy="3917224"/>
          </a:xfrm>
          <a:prstGeom prst="rect">
            <a:avLst/>
          </a:prstGeom>
        </p:spPr>
      </p:pic>
      <p:sp>
        <p:nvSpPr>
          <p:cNvPr id="12" name="Content Placeholder 11">
            <a:extLst>
              <a:ext uri="{FF2B5EF4-FFF2-40B4-BE49-F238E27FC236}">
                <a16:creationId xmlns:a16="http://schemas.microsoft.com/office/drawing/2014/main" id="{6E505A2D-0999-36B6-42CC-7A7D58C75490}"/>
              </a:ext>
            </a:extLst>
          </p:cNvPr>
          <p:cNvSpPr>
            <a:spLocks noGrp="1"/>
          </p:cNvSpPr>
          <p:nvPr>
            <p:ph idx="10"/>
          </p:nvPr>
        </p:nvSpPr>
        <p:spPr>
          <a:xfrm>
            <a:off x="417599" y="1353312"/>
            <a:ext cx="10979743" cy="795528"/>
          </a:xfrm>
        </p:spPr>
        <p:txBody>
          <a:bodyPr/>
          <a:lstStyle/>
          <a:p>
            <a:r>
              <a:rPr lang="en-US" dirty="0"/>
              <a:t>IIO Oscilloscope has served us well. But alas, all good things must come to an end.</a:t>
            </a:r>
          </a:p>
          <a:p>
            <a:r>
              <a:rPr lang="en-US" dirty="0"/>
              <a:t>There are still some plugins that haven’t been ported to Scopy so it will be around for a while, but not forever.</a:t>
            </a:r>
          </a:p>
        </p:txBody>
      </p:sp>
    </p:spTree>
    <p:extLst>
      <p:ext uri="{BB962C8B-B14F-4D97-AF65-F5344CB8AC3E}">
        <p14:creationId xmlns:p14="http://schemas.microsoft.com/office/powerpoint/2010/main" val="217941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normAutofit/>
          </a:bodyPr>
          <a:lstStyle/>
          <a:p>
            <a:r>
              <a:rPr lang="en-US" dirty="0"/>
              <a:t>Controlling “real” Test Instruments</a:t>
            </a:r>
          </a:p>
          <a:p>
            <a:r>
              <a:rPr lang="en-US" dirty="0"/>
              <a:t>(No offense, m2k)</a:t>
            </a:r>
          </a:p>
        </p:txBody>
      </p:sp>
      <p:sp>
        <p:nvSpPr>
          <p:cNvPr id="3" name="Title 2">
            <a:extLst>
              <a:ext uri="{FF2B5EF4-FFF2-40B4-BE49-F238E27FC236}">
                <a16:creationId xmlns:a16="http://schemas.microsoft.com/office/drawing/2014/main" id="{B209A83B-B7CB-D441-0AC6-3C8BC3CF1952}"/>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29</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spTree>
    <p:extLst>
      <p:ext uri="{BB962C8B-B14F-4D97-AF65-F5344CB8AC3E}">
        <p14:creationId xmlns:p14="http://schemas.microsoft.com/office/powerpoint/2010/main" val="303610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9A35AB-D8BA-22C7-BCE3-EA6F20BB906F}"/>
              </a:ext>
            </a:extLst>
          </p:cNvPr>
          <p:cNvSpPr>
            <a:spLocks noGrp="1"/>
          </p:cNvSpPr>
          <p:nvPr>
            <p:ph type="title"/>
          </p:nvPr>
        </p:nvSpPr>
        <p:spPr/>
        <p:txBody>
          <a:bodyPr/>
          <a:lstStyle/>
          <a:p>
            <a:r>
              <a:rPr lang="en-US" dirty="0"/>
              <a:t>What parts are we NOT talking about?</a:t>
            </a:r>
          </a:p>
        </p:txBody>
      </p:sp>
      <p:sp>
        <p:nvSpPr>
          <p:cNvPr id="2" name="Content Placeholder 1">
            <a:extLst>
              <a:ext uri="{FF2B5EF4-FFF2-40B4-BE49-F238E27FC236}">
                <a16:creationId xmlns:a16="http://schemas.microsoft.com/office/drawing/2014/main" id="{246CFB27-A7FA-4B67-8EB5-AE85D531DE1E}"/>
              </a:ext>
            </a:extLst>
          </p:cNvPr>
          <p:cNvSpPr>
            <a:spLocks noGrp="1"/>
          </p:cNvSpPr>
          <p:nvPr>
            <p:ph idx="10"/>
          </p:nvPr>
        </p:nvSpPr>
        <p:spPr>
          <a:xfrm>
            <a:off x="417600" y="1353312"/>
            <a:ext cx="11358000" cy="4076817"/>
          </a:xfrm>
        </p:spPr>
        <p:txBody>
          <a:bodyPr/>
          <a:lstStyle/>
          <a:p>
            <a:pPr marL="285750" indent="-285750">
              <a:buFont typeface="Arial" panose="020B0604020202020204" pitchFamily="34" charset="0"/>
              <a:buChar char="•"/>
            </a:pPr>
            <a:r>
              <a:rPr lang="en-US" dirty="0"/>
              <a:t>Networking (ADIN1100, 1200, 2110, etc.)</a:t>
            </a:r>
          </a:p>
          <a:p>
            <a:pPr marL="742950" lvl="1" indent="-285750"/>
            <a:r>
              <a:rPr lang="en-US" dirty="0"/>
              <a:t>But ADC/DAC/sensor traffic is perfectly happy swimming through these!</a:t>
            </a:r>
          </a:p>
          <a:p>
            <a:pPr marL="285750" indent="-285750">
              <a:buFont typeface="Arial" panose="020B0604020202020204" pitchFamily="34" charset="0"/>
              <a:buChar char="•"/>
            </a:pPr>
            <a:r>
              <a:rPr lang="en-US" dirty="0"/>
              <a:t>GMSL</a:t>
            </a:r>
          </a:p>
          <a:p>
            <a:pPr marL="285750" indent="-285750">
              <a:buFont typeface="Arial" panose="020B0604020202020204" pitchFamily="34" charset="0"/>
              <a:buChar char="•"/>
            </a:pPr>
            <a:r>
              <a:rPr lang="en-US" dirty="0"/>
              <a:t>Power System Management**</a:t>
            </a:r>
          </a:p>
          <a:p>
            <a:pPr marL="285750" indent="-285750">
              <a:buFont typeface="Arial" panose="020B0604020202020204" pitchFamily="34" charset="0"/>
              <a:buChar char="•"/>
            </a:pPr>
            <a:r>
              <a:rPr lang="en-US" dirty="0"/>
              <a:t>Battery Management System**</a:t>
            </a:r>
          </a:p>
          <a:p>
            <a:pPr marL="285750" indent="-285750">
              <a:buFont typeface="Arial" panose="020B0604020202020204" pitchFamily="34" charset="0"/>
              <a:buChar char="•"/>
            </a:pPr>
            <a:endParaRPr lang="en-US" dirty="0"/>
          </a:p>
          <a:p>
            <a:r>
              <a:rPr lang="en-US" dirty="0"/>
              <a:t>** Technically these are ADCs and DACs, but they’ve got their own application-specific software frameworks.</a:t>
            </a:r>
          </a:p>
        </p:txBody>
      </p:sp>
      <p:sp>
        <p:nvSpPr>
          <p:cNvPr id="4" name="Footer Placeholder 3">
            <a:extLst>
              <a:ext uri="{FF2B5EF4-FFF2-40B4-BE49-F238E27FC236}">
                <a16:creationId xmlns:a16="http://schemas.microsoft.com/office/drawing/2014/main" id="{A9337227-A0C4-1703-7AD0-4F16209FD08E}"/>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D3FC7EEB-21F6-3EB5-D2A6-B3274110131B}"/>
              </a:ext>
            </a:extLst>
          </p:cNvPr>
          <p:cNvSpPr>
            <a:spLocks noGrp="1"/>
          </p:cNvSpPr>
          <p:nvPr>
            <p:ph type="sldNum" sz="quarter" idx="13"/>
          </p:nvPr>
        </p:nvSpPr>
        <p:spPr/>
        <p:txBody>
          <a:bodyPr/>
          <a:lstStyle/>
          <a:p>
            <a:pPr>
              <a:defRPr/>
            </a:pPr>
            <a:fld id="{A9CE67A1-BA7F-A74E-B5D7-615746DEEC2B}" type="slidenum">
              <a:rPr lang="en-US" smtClean="0"/>
              <a:pPr>
                <a:defRPr/>
              </a:pPr>
              <a:t>3</a:t>
            </a:fld>
            <a:endParaRPr lang="en-US" baseline="-11000"/>
          </a:p>
        </p:txBody>
      </p:sp>
    </p:spTree>
    <p:extLst>
      <p:ext uri="{BB962C8B-B14F-4D97-AF65-F5344CB8AC3E}">
        <p14:creationId xmlns:p14="http://schemas.microsoft.com/office/powerpoint/2010/main" val="30992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86C18-397F-662A-4D78-461E769D387E}"/>
              </a:ext>
            </a:extLst>
          </p:cNvPr>
          <p:cNvSpPr>
            <a:spLocks noGrp="1"/>
          </p:cNvSpPr>
          <p:nvPr>
            <p:ph type="title"/>
          </p:nvPr>
        </p:nvSpPr>
        <p:spPr>
          <a:xfrm>
            <a:off x="390386" y="355148"/>
            <a:ext cx="10080000" cy="450000"/>
          </a:xfrm>
        </p:spPr>
        <p:txBody>
          <a:bodyPr/>
          <a:lstStyle/>
          <a:p>
            <a:r>
              <a:rPr lang="en-US" dirty="0"/>
              <a:t>Lots of options…</a:t>
            </a:r>
          </a:p>
        </p:txBody>
      </p:sp>
      <p:sp>
        <p:nvSpPr>
          <p:cNvPr id="3" name="Content Placeholder 2">
            <a:extLst>
              <a:ext uri="{FF2B5EF4-FFF2-40B4-BE49-F238E27FC236}">
                <a16:creationId xmlns:a16="http://schemas.microsoft.com/office/drawing/2014/main" id="{211271D3-ABF2-619C-DE47-ECEE7D1A84A9}"/>
              </a:ext>
            </a:extLst>
          </p:cNvPr>
          <p:cNvSpPr>
            <a:spLocks noGrp="1"/>
          </p:cNvSpPr>
          <p:nvPr>
            <p:ph idx="10"/>
          </p:nvPr>
        </p:nvSpPr>
        <p:spPr>
          <a:xfrm>
            <a:off x="417600" y="1066564"/>
            <a:ext cx="5678400" cy="5055976"/>
          </a:xfrm>
        </p:spPr>
        <p:txBody>
          <a:bodyPr/>
          <a:lstStyle/>
          <a:p>
            <a:r>
              <a:rPr lang="en-US" dirty="0"/>
              <a:t>MATLAB</a:t>
            </a:r>
          </a:p>
          <a:p>
            <a:r>
              <a:rPr lang="en-US" dirty="0"/>
              <a:t>Python (of course), most based on </a:t>
            </a:r>
            <a:r>
              <a:rPr lang="en-US" dirty="0" err="1"/>
              <a:t>PyVISA</a:t>
            </a:r>
            <a:endParaRPr lang="en-US" dirty="0"/>
          </a:p>
          <a:p>
            <a:r>
              <a:rPr lang="en-US" dirty="0"/>
              <a:t>LabVIEW – which we’re going to ignore</a:t>
            </a:r>
          </a:p>
          <a:p>
            <a:endParaRPr lang="en-US" dirty="0"/>
          </a:p>
          <a:p>
            <a:r>
              <a:rPr lang="en-US" dirty="0"/>
              <a:t>At least four repositories around the company, probably more:</a:t>
            </a:r>
          </a:p>
          <a:p>
            <a:r>
              <a:rPr lang="en-US" dirty="0">
                <a:hlinkClick r:id="rId2"/>
              </a:rPr>
              <a:t>https://github.com/PyICe-ADI/PyICe</a:t>
            </a:r>
            <a:endParaRPr lang="en-US" dirty="0"/>
          </a:p>
          <a:p>
            <a:r>
              <a:rPr lang="en-US" dirty="0">
                <a:hlinkClick r:id="rId3"/>
              </a:rPr>
              <a:t>https://github.com/sdgtt/pybench</a:t>
            </a:r>
            <a:endParaRPr lang="en-US" dirty="0"/>
          </a:p>
          <a:p>
            <a:r>
              <a:rPr lang="en-US" dirty="0"/>
              <a:t>From an old Python workshop (page dated 2019) </a:t>
            </a:r>
            <a:r>
              <a:rPr lang="en-US" dirty="0">
                <a:hlinkClick r:id="rId4"/>
              </a:rPr>
              <a:t>https://www.secad.analog.com/sites/cas/docs/workshop/index.html</a:t>
            </a:r>
            <a:r>
              <a:rPr lang="en-US" dirty="0"/>
              <a:t> </a:t>
            </a:r>
          </a:p>
          <a:p>
            <a:r>
              <a:rPr lang="en-US" dirty="0">
                <a:hlinkClick r:id="rId5"/>
              </a:rPr>
              <a:t>https://bitbucket.analog.com/projects/PKB/repos/adi_instruments/browse</a:t>
            </a:r>
            <a:endParaRPr lang="en-US" dirty="0"/>
          </a:p>
          <a:p>
            <a:endParaRPr lang="en-US" dirty="0"/>
          </a:p>
        </p:txBody>
      </p:sp>
      <p:pic>
        <p:nvPicPr>
          <p:cNvPr id="5" name="Picture 4">
            <a:extLst>
              <a:ext uri="{FF2B5EF4-FFF2-40B4-BE49-F238E27FC236}">
                <a16:creationId xmlns:a16="http://schemas.microsoft.com/office/drawing/2014/main" id="{DA4328C0-F7AC-6E69-C0F2-416C73D15A4E}"/>
              </a:ext>
            </a:extLst>
          </p:cNvPr>
          <p:cNvPicPr>
            <a:picLocks noChangeAspect="1"/>
          </p:cNvPicPr>
          <p:nvPr/>
        </p:nvPicPr>
        <p:blipFill>
          <a:blip r:embed="rId6"/>
          <a:stretch>
            <a:fillRect/>
          </a:stretch>
        </p:blipFill>
        <p:spPr>
          <a:xfrm>
            <a:off x="8622707" y="4064079"/>
            <a:ext cx="3569293" cy="2218205"/>
          </a:xfrm>
          <a:prstGeom prst="rect">
            <a:avLst/>
          </a:prstGeom>
        </p:spPr>
      </p:pic>
      <p:pic>
        <p:nvPicPr>
          <p:cNvPr id="7" name="Picture 6">
            <a:extLst>
              <a:ext uri="{FF2B5EF4-FFF2-40B4-BE49-F238E27FC236}">
                <a16:creationId xmlns:a16="http://schemas.microsoft.com/office/drawing/2014/main" id="{F9C3C6C0-B1A4-A25A-323F-7CB5D3245EE9}"/>
              </a:ext>
            </a:extLst>
          </p:cNvPr>
          <p:cNvPicPr>
            <a:picLocks noChangeAspect="1"/>
          </p:cNvPicPr>
          <p:nvPr/>
        </p:nvPicPr>
        <p:blipFill>
          <a:blip r:embed="rId7"/>
          <a:stretch>
            <a:fillRect/>
          </a:stretch>
        </p:blipFill>
        <p:spPr>
          <a:xfrm>
            <a:off x="7106682" y="787833"/>
            <a:ext cx="4627057" cy="2631677"/>
          </a:xfrm>
          <a:prstGeom prst="rect">
            <a:avLst/>
          </a:prstGeom>
        </p:spPr>
      </p:pic>
      <p:pic>
        <p:nvPicPr>
          <p:cNvPr id="9" name="Picture 8">
            <a:extLst>
              <a:ext uri="{FF2B5EF4-FFF2-40B4-BE49-F238E27FC236}">
                <a16:creationId xmlns:a16="http://schemas.microsoft.com/office/drawing/2014/main" id="{DAFDC121-4967-7F25-C07B-DEB3F6687BF6}"/>
              </a:ext>
            </a:extLst>
          </p:cNvPr>
          <p:cNvPicPr>
            <a:picLocks noChangeAspect="1"/>
          </p:cNvPicPr>
          <p:nvPr/>
        </p:nvPicPr>
        <p:blipFill>
          <a:blip r:embed="rId8"/>
          <a:stretch>
            <a:fillRect/>
          </a:stretch>
        </p:blipFill>
        <p:spPr>
          <a:xfrm>
            <a:off x="6324394" y="2899863"/>
            <a:ext cx="2670607" cy="2208967"/>
          </a:xfrm>
          <a:prstGeom prst="rect">
            <a:avLst/>
          </a:prstGeom>
        </p:spPr>
      </p:pic>
      <p:pic>
        <p:nvPicPr>
          <p:cNvPr id="4098" name="Picture 2" descr="PyVISA">
            <a:extLst>
              <a:ext uri="{FF2B5EF4-FFF2-40B4-BE49-F238E27FC236}">
                <a16:creationId xmlns:a16="http://schemas.microsoft.com/office/drawing/2014/main" id="{3EABB8C8-CE94-8990-FB29-AEF6073826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8858" y="162560"/>
            <a:ext cx="1660330" cy="1250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4633D77-8DD6-87D4-70A8-6EAD6347AEC1}"/>
              </a:ext>
            </a:extLst>
          </p:cNvPr>
          <p:cNvPicPr>
            <a:picLocks noChangeAspect="1"/>
          </p:cNvPicPr>
          <p:nvPr/>
        </p:nvPicPr>
        <p:blipFill>
          <a:blip r:embed="rId10"/>
          <a:stretch>
            <a:fillRect/>
          </a:stretch>
        </p:blipFill>
        <p:spPr>
          <a:xfrm>
            <a:off x="5015636" y="1360163"/>
            <a:ext cx="1585705" cy="628718"/>
          </a:xfrm>
          <a:prstGeom prst="rect">
            <a:avLst/>
          </a:prstGeom>
        </p:spPr>
      </p:pic>
      <p:sp>
        <p:nvSpPr>
          <p:cNvPr id="10" name="Footer Placeholder 9">
            <a:extLst>
              <a:ext uri="{FF2B5EF4-FFF2-40B4-BE49-F238E27FC236}">
                <a16:creationId xmlns:a16="http://schemas.microsoft.com/office/drawing/2014/main" id="{185A3786-B125-9114-0A3D-D33DB4E11AF3}"/>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11" name="Slide Number Placeholder 10">
            <a:extLst>
              <a:ext uri="{FF2B5EF4-FFF2-40B4-BE49-F238E27FC236}">
                <a16:creationId xmlns:a16="http://schemas.microsoft.com/office/drawing/2014/main" id="{0CF7193B-26E7-2D75-7C31-E73C489A03EA}"/>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30</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167787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9D24-EE4F-5F1A-82BF-89495451D8CC}"/>
              </a:ext>
            </a:extLst>
          </p:cNvPr>
          <p:cNvSpPr>
            <a:spLocks noGrp="1"/>
          </p:cNvSpPr>
          <p:nvPr>
            <p:ph type="title"/>
          </p:nvPr>
        </p:nvSpPr>
        <p:spPr>
          <a:xfrm>
            <a:off x="417600" y="272688"/>
            <a:ext cx="10080000" cy="450000"/>
          </a:xfrm>
        </p:spPr>
        <p:txBody>
          <a:bodyPr/>
          <a:lstStyle/>
          <a:p>
            <a:r>
              <a:rPr lang="en-US" dirty="0"/>
              <a:t>LTC2387-18 testing</a:t>
            </a:r>
          </a:p>
        </p:txBody>
      </p:sp>
      <p:sp>
        <p:nvSpPr>
          <p:cNvPr id="3" name="Content Placeholder 2">
            <a:extLst>
              <a:ext uri="{FF2B5EF4-FFF2-40B4-BE49-F238E27FC236}">
                <a16:creationId xmlns:a16="http://schemas.microsoft.com/office/drawing/2014/main" id="{65EE1344-4303-C556-1243-C18668EAD37C}"/>
              </a:ext>
            </a:extLst>
          </p:cNvPr>
          <p:cNvSpPr>
            <a:spLocks noGrp="1"/>
          </p:cNvSpPr>
          <p:nvPr>
            <p:ph idx="10"/>
          </p:nvPr>
        </p:nvSpPr>
        <p:spPr>
          <a:xfrm>
            <a:off x="417600" y="1353312"/>
            <a:ext cx="5558657" cy="875538"/>
          </a:xfrm>
        </p:spPr>
        <p:txBody>
          <a:bodyPr/>
          <a:lstStyle/>
          <a:p>
            <a:r>
              <a:rPr lang="en-US" dirty="0"/>
              <a:t>Stanford Research SR1 plus handmade external filter</a:t>
            </a:r>
          </a:p>
        </p:txBody>
      </p:sp>
      <p:sp>
        <p:nvSpPr>
          <p:cNvPr id="5" name="Footer Placeholder 4">
            <a:extLst>
              <a:ext uri="{FF2B5EF4-FFF2-40B4-BE49-F238E27FC236}">
                <a16:creationId xmlns:a16="http://schemas.microsoft.com/office/drawing/2014/main" id="{A4701EA3-C955-8C2E-ACE6-27C459D13133}"/>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817DA64A-F06D-9218-2CC7-B28DC930BC4B}"/>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31</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descr="A close-up of a device&#10;&#10;Description automatically generated">
            <a:extLst>
              <a:ext uri="{FF2B5EF4-FFF2-40B4-BE49-F238E27FC236}">
                <a16:creationId xmlns:a16="http://schemas.microsoft.com/office/drawing/2014/main" id="{67276773-F88C-C05C-53EB-502F7A549E16}"/>
              </a:ext>
            </a:extLst>
          </p:cNvPr>
          <p:cNvPicPr>
            <a:picLocks noChangeAspect="1"/>
          </p:cNvPicPr>
          <p:nvPr/>
        </p:nvPicPr>
        <p:blipFill>
          <a:blip r:embed="rId2"/>
          <a:stretch>
            <a:fillRect/>
          </a:stretch>
        </p:blipFill>
        <p:spPr>
          <a:xfrm>
            <a:off x="7356434" y="1931544"/>
            <a:ext cx="4424631" cy="2566688"/>
          </a:xfrm>
          <a:prstGeom prst="rect">
            <a:avLst/>
          </a:prstGeom>
        </p:spPr>
      </p:pic>
      <p:pic>
        <p:nvPicPr>
          <p:cNvPr id="10" name="Picture 9" descr="A white electronic device with a screen&#10;&#10;Description automatically generated">
            <a:extLst>
              <a:ext uri="{FF2B5EF4-FFF2-40B4-BE49-F238E27FC236}">
                <a16:creationId xmlns:a16="http://schemas.microsoft.com/office/drawing/2014/main" id="{684A7FB0-F04F-0802-744F-A73913AF1691}"/>
              </a:ext>
            </a:extLst>
          </p:cNvPr>
          <p:cNvPicPr>
            <a:picLocks noChangeAspect="1"/>
          </p:cNvPicPr>
          <p:nvPr/>
        </p:nvPicPr>
        <p:blipFill>
          <a:blip r:embed="rId3"/>
          <a:stretch>
            <a:fillRect/>
          </a:stretch>
        </p:blipFill>
        <p:spPr>
          <a:xfrm>
            <a:off x="417600" y="911897"/>
            <a:ext cx="5207606" cy="3004457"/>
          </a:xfrm>
          <a:prstGeom prst="rect">
            <a:avLst/>
          </a:prstGeom>
        </p:spPr>
      </p:pic>
      <p:sp>
        <p:nvSpPr>
          <p:cNvPr id="13" name="CustomShape 6">
            <a:extLst>
              <a:ext uri="{FF2B5EF4-FFF2-40B4-BE49-F238E27FC236}">
                <a16:creationId xmlns:a16="http://schemas.microsoft.com/office/drawing/2014/main" id="{A879DA28-65A4-A79C-0255-E1D225CF55F0}"/>
              </a:ext>
            </a:extLst>
          </p:cNvPr>
          <p:cNvSpPr/>
          <p:nvPr/>
        </p:nvSpPr>
        <p:spPr>
          <a:xfrm>
            <a:off x="0" y="4175794"/>
            <a:ext cx="7114702"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800" b="0" strike="noStrike" spc="-1" dirty="0">
                <a:solidFill>
                  <a:srgbClr val="000000"/>
                </a:solidFill>
                <a:latin typeface="Arial"/>
                <a:ea typeface="DejaVu Sans"/>
              </a:rPr>
              <a:t>Not rocket science to control this thing via GPIB or Ethernet. Here’s a MATLAB snippet for setting </a:t>
            </a:r>
            <a:r>
              <a:rPr lang="en-US" sz="1800" b="0" strike="noStrike" spc="-1" dirty="0" err="1">
                <a:solidFill>
                  <a:srgbClr val="000000"/>
                </a:solidFill>
                <a:latin typeface="Arial"/>
                <a:ea typeface="DejaVu Sans"/>
              </a:rPr>
              <a:t>freq</a:t>
            </a:r>
            <a:r>
              <a:rPr lang="en-US" sz="1800" b="0" strike="noStrike" spc="-1" dirty="0">
                <a:solidFill>
                  <a:srgbClr val="000000"/>
                </a:solidFill>
                <a:latin typeface="Arial"/>
                <a:ea typeface="DejaVu Sans"/>
              </a:rPr>
              <a:t>, amplitude. Similar in Python.</a:t>
            </a:r>
            <a:endParaRPr lang="en-US" sz="1800" b="0" strike="noStrike" spc="-1" dirty="0">
              <a:latin typeface="Arial"/>
            </a:endParaRPr>
          </a:p>
        </p:txBody>
      </p:sp>
      <p:pic>
        <p:nvPicPr>
          <p:cNvPr id="15" name="Picture 14">
            <a:extLst>
              <a:ext uri="{FF2B5EF4-FFF2-40B4-BE49-F238E27FC236}">
                <a16:creationId xmlns:a16="http://schemas.microsoft.com/office/drawing/2014/main" id="{CEB6A5D4-D6E8-30BE-AF51-AAB051B563E0}"/>
              </a:ext>
            </a:extLst>
          </p:cNvPr>
          <p:cNvPicPr>
            <a:picLocks noChangeAspect="1"/>
          </p:cNvPicPr>
          <p:nvPr/>
        </p:nvPicPr>
        <p:blipFill>
          <a:blip r:embed="rId4"/>
          <a:stretch>
            <a:fillRect/>
          </a:stretch>
        </p:blipFill>
        <p:spPr>
          <a:xfrm>
            <a:off x="159677" y="4984845"/>
            <a:ext cx="10616293" cy="624487"/>
          </a:xfrm>
          <a:prstGeom prst="rect">
            <a:avLst/>
          </a:prstGeom>
        </p:spPr>
      </p:pic>
      <p:sp>
        <p:nvSpPr>
          <p:cNvPr id="16" name="CustomShape 6">
            <a:extLst>
              <a:ext uri="{FF2B5EF4-FFF2-40B4-BE49-F238E27FC236}">
                <a16:creationId xmlns:a16="http://schemas.microsoft.com/office/drawing/2014/main" id="{5041D5B4-856E-B17A-3F30-E73DF7927DC6}"/>
              </a:ext>
            </a:extLst>
          </p:cNvPr>
          <p:cNvSpPr/>
          <p:nvPr/>
        </p:nvSpPr>
        <p:spPr>
          <a:xfrm>
            <a:off x="7070477" y="713680"/>
            <a:ext cx="3793702"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800" b="0" strike="noStrike" spc="-1" dirty="0">
                <a:solidFill>
                  <a:srgbClr val="000000"/>
                </a:solidFill>
                <a:latin typeface="Arial"/>
                <a:ea typeface="DejaVu Sans"/>
              </a:rPr>
              <a:t>Sometimes the best isn’t good enough… Additional bandpass filtering is required to test the LTC2387!</a:t>
            </a:r>
            <a:endParaRPr lang="en-US" sz="1800" b="0" strike="noStrike" spc="-1" dirty="0">
              <a:latin typeface="Arial"/>
            </a:endParaRPr>
          </a:p>
        </p:txBody>
      </p:sp>
      <p:sp>
        <p:nvSpPr>
          <p:cNvPr id="17" name="CustomShape 6">
            <a:extLst>
              <a:ext uri="{FF2B5EF4-FFF2-40B4-BE49-F238E27FC236}">
                <a16:creationId xmlns:a16="http://schemas.microsoft.com/office/drawing/2014/main" id="{3DD4F39B-F29E-C99F-C655-7D512B798142}"/>
              </a:ext>
            </a:extLst>
          </p:cNvPr>
          <p:cNvSpPr/>
          <p:nvPr/>
        </p:nvSpPr>
        <p:spPr>
          <a:xfrm>
            <a:off x="4949391" y="5905899"/>
            <a:ext cx="6039737"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800" b="0" strike="noStrike" spc="-1" dirty="0">
                <a:solidFill>
                  <a:srgbClr val="000000"/>
                </a:solidFill>
                <a:latin typeface="Arial"/>
                <a:ea typeface="DejaVu Sans"/>
              </a:rPr>
              <a:t>Also not rocket science to get a setup running with m2k while you’re waiting for the “real” instrument to free up.</a:t>
            </a:r>
            <a:endParaRPr lang="en-US" sz="1800" b="0" strike="noStrike" spc="-1" dirty="0">
              <a:latin typeface="Arial"/>
            </a:endParaRPr>
          </a:p>
        </p:txBody>
      </p:sp>
    </p:spTree>
    <p:extLst>
      <p:ext uri="{BB962C8B-B14F-4D97-AF65-F5344CB8AC3E}">
        <p14:creationId xmlns:p14="http://schemas.microsoft.com/office/powerpoint/2010/main" val="354500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CustomShape 1"/>
          <p:cNvSpPr/>
          <p:nvPr/>
        </p:nvSpPr>
        <p:spPr>
          <a:xfrm>
            <a:off x="343080" y="0"/>
            <a:ext cx="10205280" cy="837360"/>
          </a:xfrm>
          <a:prstGeom prst="rect">
            <a:avLst/>
          </a:prstGeom>
          <a:noFill/>
          <a:ln>
            <a:noFill/>
          </a:ln>
        </p:spPr>
        <p:style>
          <a:lnRef idx="0">
            <a:scrgbClr r="0" g="0" b="0"/>
          </a:lnRef>
          <a:fillRef idx="0">
            <a:scrgbClr r="0" g="0" b="0"/>
          </a:fillRef>
          <a:effectRef idx="0">
            <a:scrgbClr r="0" g="0" b="0"/>
          </a:effectRef>
          <a:fontRef idx="minor"/>
        </p:style>
        <p:txBody>
          <a:bodyPr lIns="0" tIns="182880" rIns="0" bIns="91440">
            <a:noAutofit/>
          </a:bodyPr>
          <a:lstStyle/>
          <a:p>
            <a:pPr>
              <a:lnSpc>
                <a:spcPct val="100000"/>
              </a:lnSpc>
            </a:pPr>
            <a:r>
              <a:rPr lang="en-US" sz="3600" spc="-1" dirty="0">
                <a:solidFill>
                  <a:srgbClr val="0067B9"/>
                </a:solidFill>
                <a:latin typeface="Arial"/>
              </a:rPr>
              <a:t>Line regulation test from a previous project</a:t>
            </a:r>
            <a:endParaRPr lang="en-US" sz="3600" b="0" strike="noStrike" spc="-1" dirty="0">
              <a:latin typeface="Arial"/>
            </a:endParaRPr>
          </a:p>
        </p:txBody>
      </p:sp>
      <p:pic>
        <p:nvPicPr>
          <p:cNvPr id="2" name="Picture 1">
            <a:extLst>
              <a:ext uri="{FF2B5EF4-FFF2-40B4-BE49-F238E27FC236}">
                <a16:creationId xmlns:a16="http://schemas.microsoft.com/office/drawing/2014/main" id="{7387EDF0-E630-49D8-84A8-73C2FE1FA77D}"/>
              </a:ext>
            </a:extLst>
          </p:cNvPr>
          <p:cNvPicPr>
            <a:picLocks noChangeAspect="1"/>
          </p:cNvPicPr>
          <p:nvPr/>
        </p:nvPicPr>
        <p:blipFill>
          <a:blip r:embed="rId3"/>
          <a:stretch>
            <a:fillRect/>
          </a:stretch>
        </p:blipFill>
        <p:spPr>
          <a:xfrm>
            <a:off x="762377" y="4112775"/>
            <a:ext cx="7563394" cy="926838"/>
          </a:xfrm>
          <a:prstGeom prst="rect">
            <a:avLst/>
          </a:prstGeom>
        </p:spPr>
      </p:pic>
      <p:pic>
        <p:nvPicPr>
          <p:cNvPr id="4" name="Picture 3">
            <a:extLst>
              <a:ext uri="{FF2B5EF4-FFF2-40B4-BE49-F238E27FC236}">
                <a16:creationId xmlns:a16="http://schemas.microsoft.com/office/drawing/2014/main" id="{A7C3254F-ADCA-4C39-AA3F-5C065B8CF194}"/>
              </a:ext>
            </a:extLst>
          </p:cNvPr>
          <p:cNvPicPr>
            <a:picLocks noChangeAspect="1"/>
          </p:cNvPicPr>
          <p:nvPr/>
        </p:nvPicPr>
        <p:blipFill>
          <a:blip r:embed="rId4"/>
          <a:stretch>
            <a:fillRect/>
          </a:stretch>
        </p:blipFill>
        <p:spPr>
          <a:xfrm>
            <a:off x="7246745" y="1452139"/>
            <a:ext cx="4639173" cy="2812053"/>
          </a:xfrm>
          <a:prstGeom prst="rect">
            <a:avLst/>
          </a:prstGeom>
        </p:spPr>
      </p:pic>
      <p:sp>
        <p:nvSpPr>
          <p:cNvPr id="29" name="CustomShape 6">
            <a:extLst>
              <a:ext uri="{FF2B5EF4-FFF2-40B4-BE49-F238E27FC236}">
                <a16:creationId xmlns:a16="http://schemas.microsoft.com/office/drawing/2014/main" id="{A34C8506-E0DE-48A4-B857-DAED5A424DAD}"/>
              </a:ext>
            </a:extLst>
          </p:cNvPr>
          <p:cNvSpPr/>
          <p:nvPr/>
        </p:nvSpPr>
        <p:spPr>
          <a:xfrm>
            <a:off x="4452146" y="3344528"/>
            <a:ext cx="24865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Arial"/>
                <a:ea typeface="DejaVu Sans"/>
              </a:rPr>
              <a:t>Meter’s GPIB Address</a:t>
            </a:r>
            <a:endParaRPr lang="en-US" sz="1800" b="0" strike="noStrike" spc="-1" dirty="0">
              <a:latin typeface="Arial"/>
            </a:endParaRPr>
          </a:p>
        </p:txBody>
      </p:sp>
      <p:sp>
        <p:nvSpPr>
          <p:cNvPr id="30" name="CustomShape 7">
            <a:extLst>
              <a:ext uri="{FF2B5EF4-FFF2-40B4-BE49-F238E27FC236}">
                <a16:creationId xmlns:a16="http://schemas.microsoft.com/office/drawing/2014/main" id="{0CDDAF26-7FD8-4243-9DB7-10A7C3096CB7}"/>
              </a:ext>
            </a:extLst>
          </p:cNvPr>
          <p:cNvSpPr/>
          <p:nvPr/>
        </p:nvSpPr>
        <p:spPr>
          <a:xfrm flipH="1">
            <a:off x="5277394" y="3814353"/>
            <a:ext cx="418012" cy="679269"/>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1" name="CustomShape 6">
            <a:extLst>
              <a:ext uri="{FF2B5EF4-FFF2-40B4-BE49-F238E27FC236}">
                <a16:creationId xmlns:a16="http://schemas.microsoft.com/office/drawing/2014/main" id="{6341E4F7-7B6D-4085-A233-CFE4F573F550}"/>
              </a:ext>
            </a:extLst>
          </p:cNvPr>
          <p:cNvSpPr/>
          <p:nvPr/>
        </p:nvSpPr>
        <p:spPr>
          <a:xfrm>
            <a:off x="762377" y="2527998"/>
            <a:ext cx="2486520" cy="9218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Arial"/>
                <a:ea typeface="DejaVu Sans"/>
              </a:rPr>
              <a:t>Import </a:t>
            </a:r>
            <a:r>
              <a:rPr lang="en-US" sz="1800" b="0" strike="noStrike" spc="-1" dirty="0" err="1">
                <a:solidFill>
                  <a:srgbClr val="000000"/>
                </a:solidFill>
                <a:latin typeface="Arial"/>
                <a:ea typeface="DejaVu Sans"/>
              </a:rPr>
              <a:t>PyVISA</a:t>
            </a:r>
            <a:r>
              <a:rPr lang="en-US" sz="1800" b="0" strike="noStrike" spc="-1" dirty="0">
                <a:solidFill>
                  <a:srgbClr val="000000"/>
                </a:solidFill>
                <a:latin typeface="Arial"/>
                <a:ea typeface="DejaVu Sans"/>
              </a:rPr>
              <a:t>, open-source library for instrument control</a:t>
            </a:r>
            <a:endParaRPr lang="en-US" sz="1800" b="0" strike="noStrike" spc="-1" dirty="0">
              <a:latin typeface="Arial"/>
            </a:endParaRPr>
          </a:p>
        </p:txBody>
      </p:sp>
      <p:sp>
        <p:nvSpPr>
          <p:cNvPr id="32" name="CustomShape 7">
            <a:extLst>
              <a:ext uri="{FF2B5EF4-FFF2-40B4-BE49-F238E27FC236}">
                <a16:creationId xmlns:a16="http://schemas.microsoft.com/office/drawing/2014/main" id="{EF8F0341-5895-4935-9BB6-2902D1577EA4}"/>
              </a:ext>
            </a:extLst>
          </p:cNvPr>
          <p:cNvSpPr/>
          <p:nvPr/>
        </p:nvSpPr>
        <p:spPr>
          <a:xfrm flipH="1">
            <a:off x="1933302" y="3496928"/>
            <a:ext cx="45719" cy="615848"/>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3" name="CustomShape 6">
            <a:extLst>
              <a:ext uri="{FF2B5EF4-FFF2-40B4-BE49-F238E27FC236}">
                <a16:creationId xmlns:a16="http://schemas.microsoft.com/office/drawing/2014/main" id="{E3BA4F33-6016-4CAB-9978-CDB168D64CF3}"/>
              </a:ext>
            </a:extLst>
          </p:cNvPr>
          <p:cNvSpPr/>
          <p:nvPr/>
        </p:nvSpPr>
        <p:spPr>
          <a:xfrm>
            <a:off x="3977795" y="5477341"/>
            <a:ext cx="1689197" cy="36432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800" b="0" strike="noStrike" spc="-1" dirty="0">
                <a:solidFill>
                  <a:srgbClr val="000000"/>
                </a:solidFill>
                <a:latin typeface="Arial"/>
                <a:ea typeface="DejaVu Sans"/>
              </a:rPr>
              <a:t>Read voltage</a:t>
            </a:r>
            <a:endParaRPr lang="en-US" sz="1800" b="0" strike="noStrike" spc="-1" dirty="0">
              <a:latin typeface="Arial"/>
            </a:endParaRPr>
          </a:p>
        </p:txBody>
      </p:sp>
      <p:sp>
        <p:nvSpPr>
          <p:cNvPr id="34" name="CustomShape 7">
            <a:extLst>
              <a:ext uri="{FF2B5EF4-FFF2-40B4-BE49-F238E27FC236}">
                <a16:creationId xmlns:a16="http://schemas.microsoft.com/office/drawing/2014/main" id="{2A0EA129-5392-44CA-BBB7-EDDC0CCE023C}"/>
              </a:ext>
            </a:extLst>
          </p:cNvPr>
          <p:cNvSpPr/>
          <p:nvPr/>
        </p:nvSpPr>
        <p:spPr>
          <a:xfrm flipH="1" flipV="1">
            <a:off x="3540033" y="5060588"/>
            <a:ext cx="313510" cy="382952"/>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 name="Footer Placeholder 4">
            <a:extLst>
              <a:ext uri="{FF2B5EF4-FFF2-40B4-BE49-F238E27FC236}">
                <a16:creationId xmlns:a16="http://schemas.microsoft.com/office/drawing/2014/main" id="{B344C7F5-2356-6767-F574-DEF030939324}"/>
              </a:ext>
            </a:extLst>
          </p:cNvPr>
          <p:cNvSpPr txBox="1">
            <a:spLocks/>
          </p:cNvSpPr>
          <p:nvPr/>
        </p:nvSpPr>
        <p:spPr>
          <a:xfrm>
            <a:off x="665479" y="6582557"/>
            <a:ext cx="5236846"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defRPr/>
            </a:pPr>
            <a:r>
              <a:rPr lang="en-US" sz="600" dirty="0">
                <a:solidFill>
                  <a:srgbClr val="000000"/>
                </a:solidFill>
                <a:latin typeface="Barlow" pitchFamily="2" charset="77"/>
                <a:cs typeface="Arial" panose="020B0604020202020204" pitchFamily="34" charset="0"/>
              </a:rPr>
              <a:t>©2024 Analog Devices, Inc. All Rights Reserved. </a:t>
            </a:r>
            <a:endParaRPr lang="en-IE" sz="600" dirty="0">
              <a:solidFill>
                <a:srgbClr val="000000"/>
              </a:solidFill>
              <a:latin typeface="Barlow" pitchFamily="2" charset="77"/>
              <a:cs typeface="Arial" panose="020B0604020202020204" pitchFamily="34" charset="0"/>
            </a:endParaRPr>
          </a:p>
        </p:txBody>
      </p:sp>
      <p:sp>
        <p:nvSpPr>
          <p:cNvPr id="5" name="Slide Number Placeholder 5">
            <a:extLst>
              <a:ext uri="{FF2B5EF4-FFF2-40B4-BE49-F238E27FC236}">
                <a16:creationId xmlns:a16="http://schemas.microsoft.com/office/drawing/2014/main" id="{523F6921-A000-CC00-C2F0-4668B0000A5F}"/>
              </a:ext>
            </a:extLst>
          </p:cNvPr>
          <p:cNvSpPr txBox="1">
            <a:spLocks/>
          </p:cNvSpPr>
          <p:nvPr/>
        </p:nvSpPr>
        <p:spPr>
          <a:xfrm>
            <a:off x="343080" y="6582557"/>
            <a:ext cx="32239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fld id="{A9CE67A1-BA7F-A74E-B5D7-615746DEEC2B}" type="slidenum">
              <a:rPr lang="en-US" sz="600" smtClean="0">
                <a:solidFill>
                  <a:srgbClr val="000000"/>
                </a:solidFill>
                <a:latin typeface="Barlow" pitchFamily="2" charset="77"/>
                <a:cs typeface="Arial" panose="020B0604020202020204" pitchFamily="34" charset="0"/>
              </a:rPr>
              <a:pPr>
                <a:lnSpc>
                  <a:spcPct val="80000"/>
                </a:lnSpc>
                <a:defRPr/>
              </a:pPr>
              <a:t>32</a:t>
            </a:fld>
            <a:endParaRPr lang="en-US" sz="600" dirty="0">
              <a:solidFill>
                <a:srgbClr val="000000"/>
              </a:solidFill>
              <a:latin typeface="Barlow" pitchFamily="2" charset="77"/>
              <a:cs typeface="Arial" panose="020B0604020202020204" pitchFamily="34" charset="0"/>
            </a:endParaRPr>
          </a:p>
        </p:txBody>
      </p:sp>
    </p:spTree>
    <p:extLst>
      <p:ext uri="{BB962C8B-B14F-4D97-AF65-F5344CB8AC3E}">
        <p14:creationId xmlns:p14="http://schemas.microsoft.com/office/powerpoint/2010/main" val="183109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normAutofit/>
          </a:bodyPr>
          <a:lstStyle/>
          <a:p>
            <a:r>
              <a:rPr lang="en-US" dirty="0"/>
              <a:t>Case Study: capturing data from quad </a:t>
            </a:r>
            <a:r>
              <a:rPr lang="en-US" dirty="0" err="1"/>
              <a:t>MxFE</a:t>
            </a:r>
            <a:r>
              <a:rPr lang="en-US" dirty="0"/>
              <a:t> for advanced beamforming </a:t>
            </a:r>
          </a:p>
          <a:p>
            <a:endParaRPr lang="en-US" dirty="0"/>
          </a:p>
        </p:txBody>
      </p:sp>
      <p:sp>
        <p:nvSpPr>
          <p:cNvPr id="4" name="Title 3">
            <a:extLst>
              <a:ext uri="{FF2B5EF4-FFF2-40B4-BE49-F238E27FC236}">
                <a16:creationId xmlns:a16="http://schemas.microsoft.com/office/drawing/2014/main" id="{4D29DFE2-0E9B-644E-C018-FD9FBD7504C1}"/>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33</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spTree>
    <p:extLst>
      <p:ext uri="{BB962C8B-B14F-4D97-AF65-F5344CB8AC3E}">
        <p14:creationId xmlns:p14="http://schemas.microsoft.com/office/powerpoint/2010/main" val="286054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394077-FD80-4EAD-96BB-2B2E893A5EE5}"/>
              </a:ext>
            </a:extLst>
          </p:cNvPr>
          <p:cNvSpPr>
            <a:spLocks noGrp="1"/>
          </p:cNvSpPr>
          <p:nvPr>
            <p:ph type="title"/>
          </p:nvPr>
        </p:nvSpPr>
        <p:spPr>
          <a:xfrm>
            <a:off x="417600" y="352568"/>
            <a:ext cx="10080000" cy="450000"/>
          </a:xfrm>
        </p:spPr>
        <p:txBody>
          <a:bodyPr/>
          <a:lstStyle/>
          <a:p>
            <a:r>
              <a:rPr lang="en-US" dirty="0">
                <a:latin typeface="Barlow"/>
              </a:rPr>
              <a:t>Lab 7:  MUSIC (From IEEE Radar Workshop )</a:t>
            </a:r>
            <a:endParaRPr lang="en-US" dirty="0"/>
          </a:p>
        </p:txBody>
      </p:sp>
      <p:sp>
        <p:nvSpPr>
          <p:cNvPr id="4" name="Footer Placeholder 3">
            <a:extLst>
              <a:ext uri="{FF2B5EF4-FFF2-40B4-BE49-F238E27FC236}">
                <a16:creationId xmlns:a16="http://schemas.microsoft.com/office/drawing/2014/main" id="{5FFD4092-1D49-4902-9ED3-41C0827A99EC}"/>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2E793F0C-7DF1-4551-A619-9471797EFFFF}"/>
              </a:ext>
            </a:extLst>
          </p:cNvPr>
          <p:cNvSpPr>
            <a:spLocks noGrp="1"/>
          </p:cNvSpPr>
          <p:nvPr>
            <p:ph type="sldNum" sz="quarter" idx="13"/>
          </p:nvPr>
        </p:nvSpPr>
        <p:spPr/>
        <p:txBody>
          <a:bodyPr>
            <a:normAutofit fontScale="25000" lnSpcReduction="20000"/>
          </a:bodyPr>
          <a:lstStyle/>
          <a:p>
            <a:pPr>
              <a:defRPr/>
            </a:pPr>
            <a:fld id="{A9CE67A1-BA7F-A74E-B5D7-615746DEEC2B}" type="slidenum">
              <a:rPr lang="en-US" smtClean="0"/>
              <a:pPr>
                <a:defRPr/>
              </a:pPr>
              <a:t>34</a:t>
            </a:fld>
            <a:endParaRPr lang="en-US" baseline="-11000"/>
          </a:p>
        </p:txBody>
      </p:sp>
      <p:sp>
        <p:nvSpPr>
          <p:cNvPr id="8" name="TextBox 7">
            <a:extLst>
              <a:ext uri="{FF2B5EF4-FFF2-40B4-BE49-F238E27FC236}">
                <a16:creationId xmlns:a16="http://schemas.microsoft.com/office/drawing/2014/main" id="{3BF3A14E-1201-4CD6-B432-5C4C810258EE}"/>
              </a:ext>
            </a:extLst>
          </p:cNvPr>
          <p:cNvSpPr txBox="1"/>
          <p:nvPr/>
        </p:nvSpPr>
        <p:spPr>
          <a:xfrm>
            <a:off x="417600" y="975165"/>
            <a:ext cx="4864100" cy="5530267"/>
          </a:xfrm>
          <a:prstGeom prst="rect">
            <a:avLst/>
          </a:prstGeom>
          <a:noFill/>
        </p:spPr>
        <p:txBody>
          <a:bodyPr wrap="square" lIns="0" tIns="0" rIns="0" bIns="0" rtlCol="0" anchor="t">
            <a:noAutofit/>
          </a:bodyPr>
          <a:lstStyle/>
          <a:p>
            <a:pPr marL="228594" indent="-228594" defTabSz="457189">
              <a:spcBef>
                <a:spcPts val="1000"/>
              </a:spcBef>
              <a:buClr>
                <a:srgbClr val="1E4056"/>
              </a:buClr>
              <a:buSzPct val="75000"/>
              <a:buFont typeface="Barlow"/>
              <a:buChar char="►"/>
            </a:pPr>
            <a:r>
              <a:rPr lang="en-US" sz="2000" dirty="0"/>
              <a:t>MUSIC = </a:t>
            </a:r>
            <a:r>
              <a:rPr lang="en-US" sz="2000" b="1" dirty="0" err="1"/>
              <a:t>MU</a:t>
            </a:r>
            <a:r>
              <a:rPr lang="en-US" sz="2000" dirty="0" err="1"/>
              <a:t>ltiple</a:t>
            </a:r>
            <a:r>
              <a:rPr lang="en-US" sz="2000" dirty="0"/>
              <a:t> </a:t>
            </a:r>
            <a:r>
              <a:rPr lang="en-US" sz="2000" b="1" dirty="0" err="1"/>
              <a:t>SI</a:t>
            </a:r>
            <a:r>
              <a:rPr lang="en-US" sz="2000" dirty="0" err="1"/>
              <a:t>gnal</a:t>
            </a:r>
            <a:r>
              <a:rPr lang="en-US" sz="2000" dirty="0"/>
              <a:t> </a:t>
            </a:r>
            <a:r>
              <a:rPr lang="en-US" sz="2000" b="1" dirty="0"/>
              <a:t>C</a:t>
            </a:r>
            <a:r>
              <a:rPr lang="en-US" sz="2000" dirty="0"/>
              <a:t>lassification</a:t>
            </a:r>
          </a:p>
          <a:p>
            <a:pPr marL="228594" indent="-228594" defTabSz="457189">
              <a:spcBef>
                <a:spcPts val="1000"/>
              </a:spcBef>
              <a:buClr>
                <a:srgbClr val="1E4056"/>
              </a:buClr>
              <a:buSzPct val="75000"/>
              <a:buFont typeface="Barlow"/>
              <a:buChar char="►"/>
            </a:pPr>
            <a:r>
              <a:rPr lang="en-US" sz="2000" dirty="0"/>
              <a:t>Open the file “QuadMxFE_MUSIC.py” in the text editor, study the code, and then run the script</a:t>
            </a:r>
            <a:endParaRPr lang="en-US" sz="2400" dirty="0"/>
          </a:p>
          <a:p>
            <a:pPr marL="228594" indent="-228594" defTabSz="457189">
              <a:spcBef>
                <a:spcPts val="1000"/>
              </a:spcBef>
              <a:buClr>
                <a:srgbClr val="1E4056"/>
              </a:buClr>
              <a:buSzPct val="75000"/>
              <a:buFont typeface="Barlow"/>
              <a:buChar char="►"/>
            </a:pPr>
            <a:r>
              <a:rPr lang="en-US" sz="2000" dirty="0"/>
              <a:t>We are opening a recording of Jon moving transmitter “C”</a:t>
            </a:r>
            <a:endParaRPr lang="en-US" sz="2400" dirty="0"/>
          </a:p>
          <a:p>
            <a:pPr marL="228594" indent="-228594" defTabSz="457189">
              <a:spcBef>
                <a:spcPts val="1000"/>
              </a:spcBef>
              <a:buClr>
                <a:srgbClr val="1E4056"/>
              </a:buClr>
              <a:buSzPct val="75000"/>
              <a:buFont typeface="Barlow"/>
              <a:buChar char="►"/>
            </a:pPr>
            <a:r>
              <a:rPr lang="en-US" sz="2000" dirty="0"/>
              <a:t>So there is one moving emitter and three stationary emitters </a:t>
            </a:r>
            <a:endParaRPr lang="en-US" sz="2400" dirty="0"/>
          </a:p>
          <a:p>
            <a:pPr marL="228594" indent="-228594" defTabSz="457189">
              <a:spcBef>
                <a:spcPts val="1000"/>
              </a:spcBef>
              <a:buClr>
                <a:srgbClr val="1E4056"/>
              </a:buClr>
              <a:buSzPct val="75000"/>
              <a:buFont typeface="Barlow"/>
              <a:buChar char="►"/>
            </a:pPr>
            <a:r>
              <a:rPr lang="en-US" sz="2000" dirty="0"/>
              <a:t>Goal: After running the script as-is, try changing the number of expected signals so that it is incorrect, and see what happens</a:t>
            </a:r>
          </a:p>
          <a:p>
            <a:pPr marL="228594" indent="-228594" defTabSz="457189">
              <a:spcBef>
                <a:spcPts val="1000"/>
              </a:spcBef>
              <a:buClr>
                <a:srgbClr val="1E4056"/>
              </a:buClr>
              <a:buSzPct val="75000"/>
              <a:buFont typeface="Barlow"/>
              <a:buChar char="►"/>
            </a:pPr>
            <a:r>
              <a:rPr lang="en-US" sz="2000" dirty="0"/>
              <a:t>Stretch Goal: Add MVDR to the script, in order to compare the two</a:t>
            </a:r>
          </a:p>
        </p:txBody>
      </p:sp>
      <p:pic>
        <p:nvPicPr>
          <p:cNvPr id="11" name="Picture 10">
            <a:extLst>
              <a:ext uri="{FF2B5EF4-FFF2-40B4-BE49-F238E27FC236}">
                <a16:creationId xmlns:a16="http://schemas.microsoft.com/office/drawing/2014/main" id="{7B96459A-E236-946D-A455-AD4FDD149B2E}"/>
              </a:ext>
            </a:extLst>
          </p:cNvPr>
          <p:cNvPicPr>
            <a:picLocks noChangeAspect="1"/>
          </p:cNvPicPr>
          <p:nvPr/>
        </p:nvPicPr>
        <p:blipFill rotWithShape="1">
          <a:blip r:embed="rId4"/>
          <a:srcRect l="39896" t="4259" b="5603"/>
          <a:stretch/>
        </p:blipFill>
        <p:spPr>
          <a:xfrm>
            <a:off x="5885990" y="802568"/>
            <a:ext cx="6153609" cy="5191016"/>
          </a:xfrm>
          <a:prstGeom prst="rect">
            <a:avLst/>
          </a:prstGeom>
        </p:spPr>
      </p:pic>
      <p:pic>
        <p:nvPicPr>
          <p:cNvPr id="3074" name="Picture 2">
            <a:extLst>
              <a:ext uri="{FF2B5EF4-FFF2-40B4-BE49-F238E27FC236}">
                <a16:creationId xmlns:a16="http://schemas.microsoft.com/office/drawing/2014/main" id="{548AFDE3-A4CA-28B3-C7D0-713D15898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3141" y="2009318"/>
            <a:ext cx="2046458" cy="161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6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B2E8-4E7C-0985-DDF2-CA1DD70D02B7}"/>
              </a:ext>
            </a:extLst>
          </p:cNvPr>
          <p:cNvSpPr>
            <a:spLocks noGrp="1"/>
          </p:cNvSpPr>
          <p:nvPr>
            <p:ph type="title"/>
          </p:nvPr>
        </p:nvSpPr>
        <p:spPr>
          <a:xfrm>
            <a:off x="417600" y="334080"/>
            <a:ext cx="10080000" cy="450000"/>
          </a:xfrm>
        </p:spPr>
        <p:txBody>
          <a:bodyPr/>
          <a:lstStyle/>
          <a:p>
            <a:r>
              <a:rPr lang="en-US" dirty="0"/>
              <a:t>Quad MXfE pyadi example is a whopping 200 lines</a:t>
            </a:r>
          </a:p>
        </p:txBody>
      </p:sp>
      <p:sp>
        <p:nvSpPr>
          <p:cNvPr id="3" name="Content Placeholder 2">
            <a:extLst>
              <a:ext uri="{FF2B5EF4-FFF2-40B4-BE49-F238E27FC236}">
                <a16:creationId xmlns:a16="http://schemas.microsoft.com/office/drawing/2014/main" id="{190A7616-808F-13BB-30D0-3329D9EDAA8B}"/>
              </a:ext>
            </a:extLst>
          </p:cNvPr>
          <p:cNvSpPr>
            <a:spLocks noGrp="1"/>
          </p:cNvSpPr>
          <p:nvPr>
            <p:ph idx="10"/>
          </p:nvPr>
        </p:nvSpPr>
        <p:spPr>
          <a:xfrm>
            <a:off x="530543" y="1056939"/>
            <a:ext cx="4927057" cy="5252759"/>
          </a:xfrm>
        </p:spPr>
        <p:txBody>
          <a:bodyPr/>
          <a:lstStyle/>
          <a:p>
            <a:r>
              <a:rPr lang="en-US" dirty="0"/>
              <a:t>That’s not too bad for one of our most complicated parts.</a:t>
            </a:r>
          </a:p>
          <a:p>
            <a:endParaRPr lang="en-US" dirty="0"/>
          </a:p>
          <a:p>
            <a:r>
              <a:rPr lang="en-US" dirty="0"/>
              <a:t>Snippets from the example are show to the right. Not too far removed from the AD4080:</a:t>
            </a:r>
          </a:p>
          <a:p>
            <a:pPr marL="285750" indent="-285750">
              <a:buFont typeface="Arial" panose="020B0604020202020204" pitchFamily="34" charset="0"/>
              <a:buChar char="•"/>
            </a:pPr>
            <a:r>
              <a:rPr lang="en-US" dirty="0"/>
              <a:t>Connect to device</a:t>
            </a:r>
          </a:p>
          <a:p>
            <a:pPr marL="285750" indent="-285750">
              <a:buFont typeface="Arial" panose="020B0604020202020204" pitchFamily="34" charset="0"/>
              <a:buChar char="•"/>
            </a:pPr>
            <a:r>
              <a:rPr lang="en-US" dirty="0"/>
              <a:t>Set up parameters</a:t>
            </a:r>
          </a:p>
          <a:p>
            <a:pPr marL="285750" indent="-285750">
              <a:buFont typeface="Arial" panose="020B0604020202020204" pitchFamily="34" charset="0"/>
              <a:buChar char="•"/>
            </a:pPr>
            <a:r>
              <a:rPr lang="en-US" dirty="0"/>
              <a:t>Capture data:</a:t>
            </a:r>
          </a:p>
          <a:p>
            <a:pPr marL="742950" lvl="1" indent="-285750"/>
            <a:r>
              <a:rPr lang="en-US" dirty="0"/>
              <a:t>x=</a:t>
            </a:r>
            <a:r>
              <a:rPr lang="en-US" dirty="0" err="1"/>
              <a:t>dev.rx</a:t>
            </a:r>
            <a:r>
              <a:rPr lang="en-US" dirty="0"/>
              <a:t>()</a:t>
            </a:r>
          </a:p>
          <a:p>
            <a:pPr marL="285750" indent="-285750">
              <a:buFont typeface="Arial" panose="020B0604020202020204" pitchFamily="34" charset="0"/>
              <a:buChar char="•"/>
            </a:pPr>
            <a:r>
              <a:rPr lang="en-US" dirty="0"/>
              <a:t>Do some math</a:t>
            </a:r>
          </a:p>
          <a:p>
            <a:pPr marL="285750" indent="-285750">
              <a:buFont typeface="Arial" panose="020B0604020202020204" pitchFamily="34" charset="0"/>
              <a:buChar char="•"/>
            </a:pPr>
            <a:r>
              <a:rPr lang="en-US" dirty="0"/>
              <a:t>Save to file</a:t>
            </a:r>
          </a:p>
          <a:p>
            <a:pPr marL="285750" indent="-285750">
              <a:buFont typeface="Arial" panose="020B0604020202020204" pitchFamily="34" charset="0"/>
              <a:buChar char="•"/>
            </a:pPr>
            <a:r>
              <a:rPr lang="en-US" dirty="0"/>
              <a:t>Email data to PhDs.</a:t>
            </a:r>
          </a:p>
          <a:p>
            <a:endParaRPr lang="en-US" dirty="0"/>
          </a:p>
          <a:p>
            <a:r>
              <a:rPr lang="en-US" dirty="0"/>
              <a:t>(See </a:t>
            </a:r>
            <a:r>
              <a:rPr lang="en-US" dirty="0">
                <a:hlinkClick r:id="rId2"/>
              </a:rPr>
              <a:t>https://pysdr.org/content/doa.html#music</a:t>
            </a:r>
            <a:r>
              <a:rPr lang="en-US" dirty="0"/>
              <a:t> if you want to dig deeper)</a:t>
            </a:r>
          </a:p>
        </p:txBody>
      </p:sp>
      <p:sp>
        <p:nvSpPr>
          <p:cNvPr id="5" name="Footer Placeholder 4">
            <a:extLst>
              <a:ext uri="{FF2B5EF4-FFF2-40B4-BE49-F238E27FC236}">
                <a16:creationId xmlns:a16="http://schemas.microsoft.com/office/drawing/2014/main" id="{9240EACA-76B8-5DCD-B823-6DCF50AE2BA9}"/>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F7AF8C5-319A-A6F7-C0B8-7075A11BE9CD}"/>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35</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10" name="Picture 9">
            <a:extLst>
              <a:ext uri="{FF2B5EF4-FFF2-40B4-BE49-F238E27FC236}">
                <a16:creationId xmlns:a16="http://schemas.microsoft.com/office/drawing/2014/main" id="{5A50C7C6-1760-76FC-6F0E-623336F6C188}"/>
              </a:ext>
            </a:extLst>
          </p:cNvPr>
          <p:cNvPicPr>
            <a:picLocks noChangeAspect="1"/>
          </p:cNvPicPr>
          <p:nvPr/>
        </p:nvPicPr>
        <p:blipFill>
          <a:blip r:embed="rId3"/>
          <a:stretch>
            <a:fillRect/>
          </a:stretch>
        </p:blipFill>
        <p:spPr>
          <a:xfrm>
            <a:off x="7307035" y="1215698"/>
            <a:ext cx="4863271" cy="5642302"/>
          </a:xfrm>
          <a:prstGeom prst="rect">
            <a:avLst/>
          </a:prstGeom>
        </p:spPr>
      </p:pic>
      <p:pic>
        <p:nvPicPr>
          <p:cNvPr id="12" name="Picture 11">
            <a:extLst>
              <a:ext uri="{FF2B5EF4-FFF2-40B4-BE49-F238E27FC236}">
                <a16:creationId xmlns:a16="http://schemas.microsoft.com/office/drawing/2014/main" id="{42948EAD-DE33-6939-BC3D-5B6BB0464272}"/>
              </a:ext>
            </a:extLst>
          </p:cNvPr>
          <p:cNvPicPr>
            <a:picLocks noChangeAspect="1"/>
          </p:cNvPicPr>
          <p:nvPr/>
        </p:nvPicPr>
        <p:blipFill>
          <a:blip r:embed="rId4"/>
          <a:stretch>
            <a:fillRect/>
          </a:stretch>
        </p:blipFill>
        <p:spPr>
          <a:xfrm>
            <a:off x="5246236" y="4249576"/>
            <a:ext cx="1590675" cy="1619250"/>
          </a:xfrm>
          <a:prstGeom prst="rect">
            <a:avLst/>
          </a:prstGeom>
        </p:spPr>
      </p:pic>
    </p:spTree>
    <p:extLst>
      <p:ext uri="{BB962C8B-B14F-4D97-AF65-F5344CB8AC3E}">
        <p14:creationId xmlns:p14="http://schemas.microsoft.com/office/powerpoint/2010/main" val="7549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a:xfrm>
            <a:off x="314778" y="2954564"/>
            <a:ext cx="6053363" cy="2401207"/>
          </a:xfrm>
        </p:spPr>
        <p:txBody>
          <a:bodyPr>
            <a:normAutofit/>
          </a:bodyPr>
          <a:lstStyle/>
          <a:p>
            <a:r>
              <a:rPr lang="en-US" dirty="0"/>
              <a:t>Interacting with the AD4080 via Pyadi-iio</a:t>
            </a:r>
          </a:p>
        </p:txBody>
      </p:sp>
      <p:sp>
        <p:nvSpPr>
          <p:cNvPr id="9" name="Title 8">
            <a:extLst>
              <a:ext uri="{FF2B5EF4-FFF2-40B4-BE49-F238E27FC236}">
                <a16:creationId xmlns:a16="http://schemas.microsoft.com/office/drawing/2014/main" id="{208D560B-4FA5-06F2-DE59-F86991CEACC5}"/>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36</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spTree>
    <p:extLst>
      <p:ext uri="{BB962C8B-B14F-4D97-AF65-F5344CB8AC3E}">
        <p14:creationId xmlns:p14="http://schemas.microsoft.com/office/powerpoint/2010/main" val="76980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DD55-741B-A099-37D7-931DAFDEC9BC}"/>
              </a:ext>
            </a:extLst>
          </p:cNvPr>
          <p:cNvSpPr>
            <a:spLocks noGrp="1"/>
          </p:cNvSpPr>
          <p:nvPr>
            <p:ph type="title"/>
          </p:nvPr>
        </p:nvSpPr>
        <p:spPr>
          <a:xfrm>
            <a:off x="417600" y="274955"/>
            <a:ext cx="10080000" cy="450000"/>
          </a:xfrm>
        </p:spPr>
        <p:txBody>
          <a:bodyPr/>
          <a:lstStyle/>
          <a:p>
            <a:r>
              <a:rPr lang="en-US" dirty="0"/>
              <a:t>Scopy / m2k source, Pyadi-iio / AD4080 sink</a:t>
            </a:r>
          </a:p>
        </p:txBody>
      </p:sp>
      <p:sp>
        <p:nvSpPr>
          <p:cNvPr id="3" name="Content Placeholder 2">
            <a:extLst>
              <a:ext uri="{FF2B5EF4-FFF2-40B4-BE49-F238E27FC236}">
                <a16:creationId xmlns:a16="http://schemas.microsoft.com/office/drawing/2014/main" id="{573AA427-3D9A-1CB1-6426-5DBDF6219D65}"/>
              </a:ext>
            </a:extLst>
          </p:cNvPr>
          <p:cNvSpPr>
            <a:spLocks noGrp="1"/>
          </p:cNvSpPr>
          <p:nvPr>
            <p:ph idx="10"/>
          </p:nvPr>
        </p:nvSpPr>
        <p:spPr>
          <a:xfrm>
            <a:off x="286973" y="909430"/>
            <a:ext cx="4660583" cy="5042334"/>
          </a:xfrm>
        </p:spPr>
        <p:txBody>
          <a:bodyPr/>
          <a:lstStyle/>
          <a:p>
            <a:r>
              <a:rPr lang="en-US" dirty="0"/>
              <a:t>Leave </a:t>
            </a:r>
            <a:r>
              <a:rPr lang="en-US" err="1"/>
              <a:t>Scopy</a:t>
            </a:r>
            <a:r>
              <a:rPr lang="en-US" dirty="0"/>
              <a:t> running</a:t>
            </a:r>
          </a:p>
          <a:p>
            <a:r>
              <a:rPr lang="en-US" dirty="0"/>
              <a:t>Open </a:t>
            </a:r>
            <a:r>
              <a:rPr lang="en-US" err="1"/>
              <a:t>Thonny</a:t>
            </a:r>
            <a:r>
              <a:rPr lang="en-US" dirty="0"/>
              <a:t> (Start – Programming – </a:t>
            </a:r>
            <a:r>
              <a:rPr lang="en-US" err="1"/>
              <a:t>Thonny</a:t>
            </a:r>
            <a:r>
              <a:rPr lang="en-US" dirty="0"/>
              <a:t>)</a:t>
            </a:r>
          </a:p>
          <a:p>
            <a:r>
              <a:rPr lang="en-US" dirty="0"/>
              <a:t>Load         :</a:t>
            </a:r>
          </a:p>
          <a:p>
            <a:r>
              <a:rPr lang="en-US" sz="1400" b="1" dirty="0">
                <a:latin typeface="Courier New" panose="02070309020205020404" pitchFamily="49" charset="0"/>
                <a:cs typeface="Courier New" panose="02070309020205020404" pitchFamily="49" charset="0"/>
              </a:rPr>
              <a:t>Desktop/</a:t>
            </a:r>
            <a:r>
              <a:rPr lang="it-IT" sz="1400" b="1" dirty="0">
                <a:latin typeface="Courier New" panose="02070309020205020404" pitchFamily="49" charset="0"/>
                <a:cs typeface="Courier New" panose="02070309020205020404" pitchFamily="49" charset="0"/>
              </a:rPr>
              <a:t>ftc24-ws/hello_hw/hello_ad4080.py</a:t>
            </a:r>
          </a:p>
          <a:p>
            <a:r>
              <a:rPr lang="it-IT" dirty="0"/>
              <a:t>Click  Run:</a:t>
            </a:r>
          </a:p>
          <a:p>
            <a:endParaRPr lang="it-IT" dirty="0"/>
          </a:p>
          <a:p>
            <a:r>
              <a:rPr lang="it-IT" dirty="0"/>
              <a:t>The plot likes to take over the screen, so quit / restart if you want to play with different waveforms in Scopy</a:t>
            </a:r>
          </a:p>
          <a:p>
            <a:endParaRPr lang="it-IT" dirty="0"/>
          </a:p>
          <a:p>
            <a:r>
              <a:rPr lang="it-IT" dirty="0"/>
              <a:t>Close the plot, take a look at the end </a:t>
            </a:r>
            <a:r>
              <a:rPr lang="it-IT"/>
              <a:t>of</a:t>
            </a:r>
            <a:r>
              <a:rPr lang="it-IT" dirty="0"/>
              <a:t> the code. Simple? Complicated? Do you think your customer’s SW engineer could take it and run?</a:t>
            </a:r>
            <a:endParaRPr lang="en-US" dirty="0"/>
          </a:p>
        </p:txBody>
      </p:sp>
      <p:sp>
        <p:nvSpPr>
          <p:cNvPr id="5" name="Footer Placeholder 4">
            <a:extLst>
              <a:ext uri="{FF2B5EF4-FFF2-40B4-BE49-F238E27FC236}">
                <a16:creationId xmlns:a16="http://schemas.microsoft.com/office/drawing/2014/main" id="{62EDB9D2-DBFC-CF38-9A35-56F979698401}"/>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B359E7B1-7CB6-17E0-B3B2-4A284CAEB159}"/>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37</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EF894084-0EFE-B81E-4CE8-E12A572BDDAC}"/>
              </a:ext>
            </a:extLst>
          </p:cNvPr>
          <p:cNvPicPr>
            <a:picLocks noChangeAspect="1"/>
          </p:cNvPicPr>
          <p:nvPr/>
        </p:nvPicPr>
        <p:blipFill>
          <a:blip r:embed="rId2"/>
          <a:stretch>
            <a:fillRect/>
          </a:stretch>
        </p:blipFill>
        <p:spPr>
          <a:xfrm>
            <a:off x="1396244" y="2423432"/>
            <a:ext cx="267159" cy="368754"/>
          </a:xfrm>
          <a:prstGeom prst="rect">
            <a:avLst/>
          </a:prstGeom>
        </p:spPr>
      </p:pic>
      <p:pic>
        <p:nvPicPr>
          <p:cNvPr id="10" name="Picture 9">
            <a:extLst>
              <a:ext uri="{FF2B5EF4-FFF2-40B4-BE49-F238E27FC236}">
                <a16:creationId xmlns:a16="http://schemas.microsoft.com/office/drawing/2014/main" id="{C8BFB6B4-C6A0-B4CD-B9FE-C1D472BA1AB5}"/>
              </a:ext>
            </a:extLst>
          </p:cNvPr>
          <p:cNvPicPr>
            <a:picLocks noChangeAspect="1"/>
          </p:cNvPicPr>
          <p:nvPr/>
        </p:nvPicPr>
        <p:blipFill>
          <a:blip r:embed="rId3"/>
          <a:stretch>
            <a:fillRect/>
          </a:stretch>
        </p:blipFill>
        <p:spPr>
          <a:xfrm>
            <a:off x="866133" y="1595436"/>
            <a:ext cx="290513" cy="447675"/>
          </a:xfrm>
          <a:prstGeom prst="rect">
            <a:avLst/>
          </a:prstGeom>
        </p:spPr>
      </p:pic>
      <p:pic>
        <p:nvPicPr>
          <p:cNvPr id="12" name="Picture 11">
            <a:extLst>
              <a:ext uri="{FF2B5EF4-FFF2-40B4-BE49-F238E27FC236}">
                <a16:creationId xmlns:a16="http://schemas.microsoft.com/office/drawing/2014/main" id="{3C5C9E34-B65C-1F56-8A13-1A24AB5F625A}"/>
              </a:ext>
            </a:extLst>
          </p:cNvPr>
          <p:cNvPicPr>
            <a:picLocks noChangeAspect="1"/>
          </p:cNvPicPr>
          <p:nvPr/>
        </p:nvPicPr>
        <p:blipFill>
          <a:blip r:embed="rId4"/>
          <a:stretch>
            <a:fillRect/>
          </a:stretch>
        </p:blipFill>
        <p:spPr>
          <a:xfrm>
            <a:off x="5102149" y="2092650"/>
            <a:ext cx="7089851" cy="4373253"/>
          </a:xfrm>
          <a:prstGeom prst="rect">
            <a:avLst/>
          </a:prstGeom>
        </p:spPr>
      </p:pic>
    </p:spTree>
    <p:extLst>
      <p:ext uri="{BB962C8B-B14F-4D97-AF65-F5344CB8AC3E}">
        <p14:creationId xmlns:p14="http://schemas.microsoft.com/office/powerpoint/2010/main" val="28736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normAutofit/>
          </a:bodyPr>
          <a:lstStyle/>
          <a:p>
            <a:r>
              <a:rPr lang="en-US"/>
              <a:t>Performance Metrics with Genalyzer</a:t>
            </a:r>
          </a:p>
        </p:txBody>
      </p:sp>
      <p:sp>
        <p:nvSpPr>
          <p:cNvPr id="4" name="Title 3">
            <a:extLst>
              <a:ext uri="{FF2B5EF4-FFF2-40B4-BE49-F238E27FC236}">
                <a16:creationId xmlns:a16="http://schemas.microsoft.com/office/drawing/2014/main" id="{02FADBEA-BD72-3071-7ECE-5F0642EC6501}"/>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38</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spTree>
    <p:extLst>
      <p:ext uri="{BB962C8B-B14F-4D97-AF65-F5344CB8AC3E}">
        <p14:creationId xmlns:p14="http://schemas.microsoft.com/office/powerpoint/2010/main" val="429393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7E00DF-B5D3-17AC-AFAE-FA02F525A3F4}"/>
              </a:ext>
            </a:extLst>
          </p:cNvPr>
          <p:cNvPicPr>
            <a:picLocks noChangeAspect="1"/>
          </p:cNvPicPr>
          <p:nvPr/>
        </p:nvPicPr>
        <p:blipFill>
          <a:blip r:embed="rId3"/>
          <a:stretch>
            <a:fillRect/>
          </a:stretch>
        </p:blipFill>
        <p:spPr>
          <a:xfrm>
            <a:off x="862324" y="1059561"/>
            <a:ext cx="9767575" cy="5172591"/>
          </a:xfrm>
          <a:prstGeom prst="rect">
            <a:avLst/>
          </a:prstGeom>
        </p:spPr>
      </p:pic>
      <p:sp>
        <p:nvSpPr>
          <p:cNvPr id="10" name="Title 9">
            <a:extLst>
              <a:ext uri="{FF2B5EF4-FFF2-40B4-BE49-F238E27FC236}">
                <a16:creationId xmlns:a16="http://schemas.microsoft.com/office/drawing/2014/main" id="{FA134DD1-8C3C-95A1-D5C9-90E177BF4029}"/>
              </a:ext>
            </a:extLst>
          </p:cNvPr>
          <p:cNvSpPr>
            <a:spLocks noGrp="1"/>
          </p:cNvSpPr>
          <p:nvPr>
            <p:ph type="title"/>
          </p:nvPr>
        </p:nvSpPr>
        <p:spPr>
          <a:xfrm>
            <a:off x="862325" y="319013"/>
            <a:ext cx="10080000" cy="450000"/>
          </a:xfrm>
        </p:spPr>
        <p:txBody>
          <a:bodyPr/>
          <a:lstStyle/>
          <a:p>
            <a:r>
              <a:rPr lang="en-US" dirty="0"/>
              <a:t>Generating and Analyzing signals with Genalyzer</a:t>
            </a:r>
          </a:p>
        </p:txBody>
      </p:sp>
      <p:sp>
        <p:nvSpPr>
          <p:cNvPr id="21" name="Footer Placeholder 3">
            <a:extLst>
              <a:ext uri="{FF2B5EF4-FFF2-40B4-BE49-F238E27FC236}">
                <a16:creationId xmlns:a16="http://schemas.microsoft.com/office/drawing/2014/main" id="{1BDD0844-243B-05F5-3A55-ADC9989F0140}"/>
              </a:ext>
            </a:extLst>
          </p:cNvPr>
          <p:cNvSpPr>
            <a:spLocks noGrp="1"/>
          </p:cNvSpPr>
          <p:nvPr>
            <p:ph type="ftr" sz="quarter" idx="12"/>
          </p:nvPr>
        </p:nvSpPr>
        <p:spPr/>
        <p:txBody>
          <a:bodyPr/>
          <a:lstStyle/>
          <a:p>
            <a:r>
              <a:rPr lang="en-US"/>
              <a:t>©2024 Analog Devices, Inc. All Rights Reserved. </a:t>
            </a:r>
          </a:p>
        </p:txBody>
      </p:sp>
      <p:sp>
        <p:nvSpPr>
          <p:cNvPr id="22" name="Slide Number Placeholder 4">
            <a:extLst>
              <a:ext uri="{FF2B5EF4-FFF2-40B4-BE49-F238E27FC236}">
                <a16:creationId xmlns:a16="http://schemas.microsoft.com/office/drawing/2014/main" id="{71AC0195-9695-1CC8-3BEC-05050B02DE70}"/>
              </a:ext>
            </a:extLst>
          </p:cNvPr>
          <p:cNvSpPr>
            <a:spLocks noGrp="1"/>
          </p:cNvSpPr>
          <p:nvPr>
            <p:ph type="sldNum" sz="quarter" idx="13"/>
          </p:nvPr>
        </p:nvSpPr>
        <p:spPr/>
        <p:txBody>
          <a:bodyPr/>
          <a:lstStyle/>
          <a:p>
            <a:pPr>
              <a:defRPr/>
            </a:pPr>
            <a:fld id="{A9CE67A1-BA7F-A74E-B5D7-615746DEEC2B}" type="slidenum">
              <a:rPr lang="en-US" smtClean="0"/>
              <a:pPr>
                <a:defRPr/>
              </a:pPr>
              <a:t>39</a:t>
            </a:fld>
            <a:endParaRPr lang="en-US" baseline="-11000"/>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28AD9821-3879-5AE9-58F7-0966244217ED}"/>
                  </a:ext>
                </a:extLst>
              </p14:cNvPr>
              <p14:cNvContentPartPr/>
              <p14:nvPr/>
            </p14:nvContentPartPr>
            <p14:xfrm>
              <a:off x="3307577" y="1737825"/>
              <a:ext cx="4267080" cy="76680"/>
            </p14:xfrm>
          </p:contentPart>
        </mc:Choice>
        <mc:Fallback xmlns="">
          <p:pic>
            <p:nvPicPr>
              <p:cNvPr id="18" name="Ink 17">
                <a:extLst>
                  <a:ext uri="{FF2B5EF4-FFF2-40B4-BE49-F238E27FC236}">
                    <a16:creationId xmlns:a16="http://schemas.microsoft.com/office/drawing/2014/main" id="{28AD9821-3879-5AE9-58F7-0966244217ED}"/>
                  </a:ext>
                </a:extLst>
              </p:cNvPr>
              <p:cNvPicPr/>
              <p:nvPr/>
            </p:nvPicPr>
            <p:blipFill>
              <a:blip r:embed="rId5"/>
              <a:stretch>
                <a:fillRect/>
              </a:stretch>
            </p:blipFill>
            <p:spPr>
              <a:xfrm>
                <a:off x="3253577" y="1629825"/>
                <a:ext cx="43747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CCC8169A-563F-0311-F270-3D288A831C17}"/>
                  </a:ext>
                </a:extLst>
              </p14:cNvPr>
              <p14:cNvContentPartPr/>
              <p14:nvPr/>
            </p14:nvContentPartPr>
            <p14:xfrm>
              <a:off x="6288377" y="4586145"/>
              <a:ext cx="3739320" cy="53640"/>
            </p14:xfrm>
          </p:contentPart>
        </mc:Choice>
        <mc:Fallback xmlns="">
          <p:pic>
            <p:nvPicPr>
              <p:cNvPr id="19" name="Ink 18">
                <a:extLst>
                  <a:ext uri="{FF2B5EF4-FFF2-40B4-BE49-F238E27FC236}">
                    <a16:creationId xmlns:a16="http://schemas.microsoft.com/office/drawing/2014/main" id="{CCC8169A-563F-0311-F270-3D288A831C17}"/>
                  </a:ext>
                </a:extLst>
              </p:cNvPr>
              <p:cNvPicPr/>
              <p:nvPr/>
            </p:nvPicPr>
            <p:blipFill>
              <a:blip r:embed="rId7"/>
              <a:stretch>
                <a:fillRect/>
              </a:stretch>
            </p:blipFill>
            <p:spPr>
              <a:xfrm>
                <a:off x="6234377" y="4477415"/>
                <a:ext cx="3846960" cy="27073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88E42217-0303-A446-BA6B-7A72940B9EBF}"/>
                  </a:ext>
                </a:extLst>
              </p14:cNvPr>
              <p14:cNvContentPartPr/>
              <p14:nvPr/>
            </p14:nvContentPartPr>
            <p14:xfrm>
              <a:off x="3337097" y="4816905"/>
              <a:ext cx="4504680" cy="75600"/>
            </p14:xfrm>
          </p:contentPart>
        </mc:Choice>
        <mc:Fallback xmlns="">
          <p:pic>
            <p:nvPicPr>
              <p:cNvPr id="20" name="Ink 19">
                <a:extLst>
                  <a:ext uri="{FF2B5EF4-FFF2-40B4-BE49-F238E27FC236}">
                    <a16:creationId xmlns:a16="http://schemas.microsoft.com/office/drawing/2014/main" id="{88E42217-0303-A446-BA6B-7A72940B9EBF}"/>
                  </a:ext>
                </a:extLst>
              </p:cNvPr>
              <p:cNvPicPr/>
              <p:nvPr/>
            </p:nvPicPr>
            <p:blipFill>
              <a:blip r:embed="rId9"/>
              <a:stretch>
                <a:fillRect/>
              </a:stretch>
            </p:blipFill>
            <p:spPr>
              <a:xfrm>
                <a:off x="3283093" y="4708905"/>
                <a:ext cx="4612329" cy="291240"/>
              </a:xfrm>
              <a:prstGeom prst="rect">
                <a:avLst/>
              </a:prstGeom>
            </p:spPr>
          </p:pic>
        </mc:Fallback>
      </mc:AlternateContent>
    </p:spTree>
    <p:extLst>
      <p:ext uri="{BB962C8B-B14F-4D97-AF65-F5344CB8AC3E}">
        <p14:creationId xmlns:p14="http://schemas.microsoft.com/office/powerpoint/2010/main" val="374720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35ED4-46B9-4558-A883-FF7E12D85AFF}"/>
              </a:ext>
            </a:extLst>
          </p:cNvPr>
          <p:cNvSpPr>
            <a:spLocks noGrp="1"/>
          </p:cNvSpPr>
          <p:nvPr>
            <p:ph type="title"/>
          </p:nvPr>
        </p:nvSpPr>
        <p:spPr>
          <a:xfrm>
            <a:off x="417600" y="201502"/>
            <a:ext cx="10080000" cy="450000"/>
          </a:xfrm>
        </p:spPr>
        <p:txBody>
          <a:bodyPr/>
          <a:lstStyle/>
          <a:p>
            <a:r>
              <a:rPr lang="en-US" dirty="0"/>
              <a:t>This workshop applies broadly</a:t>
            </a:r>
          </a:p>
        </p:txBody>
      </p:sp>
      <p:sp>
        <p:nvSpPr>
          <p:cNvPr id="2" name="Content Placeholder 1">
            <a:extLst>
              <a:ext uri="{FF2B5EF4-FFF2-40B4-BE49-F238E27FC236}">
                <a16:creationId xmlns:a16="http://schemas.microsoft.com/office/drawing/2014/main" id="{BCA443C6-BB8F-40F8-A476-247C96CF7674}"/>
              </a:ext>
            </a:extLst>
          </p:cNvPr>
          <p:cNvSpPr>
            <a:spLocks noGrp="1"/>
          </p:cNvSpPr>
          <p:nvPr>
            <p:ph idx="10"/>
          </p:nvPr>
        </p:nvSpPr>
        <p:spPr/>
        <p:txBody>
          <a:bodyPr/>
          <a:lstStyle/>
          <a:p>
            <a:pPr marL="0" indent="0">
              <a:buNone/>
            </a:pPr>
            <a:r>
              <a:rPr lang="en-US"/>
              <a:t>All of these are complete applications.</a:t>
            </a:r>
          </a:p>
        </p:txBody>
      </p:sp>
      <p:sp>
        <p:nvSpPr>
          <p:cNvPr id="10" name="Footer Placeholder 6">
            <a:extLst>
              <a:ext uri="{FF2B5EF4-FFF2-40B4-BE49-F238E27FC236}">
                <a16:creationId xmlns:a16="http://schemas.microsoft.com/office/drawing/2014/main" id="{74F5E2DC-4C8B-EAB9-ECC4-BDCDC824FBB1}"/>
              </a:ext>
            </a:extLst>
          </p:cNvPr>
          <p:cNvSpPr>
            <a:spLocks noGrp="1"/>
          </p:cNvSpPr>
          <p:nvPr>
            <p:ph type="ftr" sz="quarter" idx="12"/>
          </p:nvPr>
        </p:nvSpPr>
        <p:spPr/>
        <p:txBody>
          <a:bodyPr/>
          <a:lstStyle/>
          <a:p>
            <a:r>
              <a:rPr lang="en-US"/>
              <a:t>©2024 Analog Devices, Inc. All Rights Reserved. </a:t>
            </a:r>
          </a:p>
        </p:txBody>
      </p:sp>
      <p:sp>
        <p:nvSpPr>
          <p:cNvPr id="14" name="Slide Number Placeholder 1">
            <a:extLst>
              <a:ext uri="{FF2B5EF4-FFF2-40B4-BE49-F238E27FC236}">
                <a16:creationId xmlns:a16="http://schemas.microsoft.com/office/drawing/2014/main" id="{466629FF-0A0D-2053-96C4-1A8E3EB0C431}"/>
              </a:ext>
            </a:extLst>
          </p:cNvPr>
          <p:cNvSpPr>
            <a:spLocks noGrp="1"/>
          </p:cNvSpPr>
          <p:nvPr>
            <p:ph type="sldNum" sz="quarter" idx="13"/>
          </p:nvPr>
        </p:nvSpPr>
        <p:spPr/>
        <p:txBody>
          <a:bodyPr/>
          <a:lstStyle/>
          <a:p>
            <a:pPr>
              <a:defRPr/>
            </a:pPr>
            <a:fld id="{A9CE67A1-BA7F-A74E-B5D7-615746DEEC2B}" type="slidenum">
              <a:rPr lang="en-US" smtClean="0"/>
              <a:pPr>
                <a:defRPr/>
              </a:pPr>
              <a:t>4</a:t>
            </a:fld>
            <a:endParaRPr lang="en-US" baseline="-11000"/>
          </a:p>
        </p:txBody>
      </p:sp>
      <p:pic>
        <p:nvPicPr>
          <p:cNvPr id="7" name="Picture 6">
            <a:extLst>
              <a:ext uri="{FF2B5EF4-FFF2-40B4-BE49-F238E27FC236}">
                <a16:creationId xmlns:a16="http://schemas.microsoft.com/office/drawing/2014/main" id="{DE51730E-F9ED-44BF-AF2E-214AF1CC35F2}"/>
              </a:ext>
            </a:extLst>
          </p:cNvPr>
          <p:cNvPicPr>
            <a:picLocks noChangeAspect="1"/>
          </p:cNvPicPr>
          <p:nvPr/>
        </p:nvPicPr>
        <p:blipFill>
          <a:blip r:embed="rId3"/>
          <a:stretch>
            <a:fillRect/>
          </a:stretch>
        </p:blipFill>
        <p:spPr>
          <a:xfrm>
            <a:off x="49272" y="765531"/>
            <a:ext cx="5493689" cy="5678040"/>
          </a:xfrm>
          <a:prstGeom prst="rect">
            <a:avLst/>
          </a:prstGeom>
        </p:spPr>
      </p:pic>
      <p:sp>
        <p:nvSpPr>
          <p:cNvPr id="12" name="Explosion: 14 Points 11">
            <a:extLst>
              <a:ext uri="{FF2B5EF4-FFF2-40B4-BE49-F238E27FC236}">
                <a16:creationId xmlns:a16="http://schemas.microsoft.com/office/drawing/2014/main" id="{90F936D1-BCC8-447F-88DC-09ADA47E888C}"/>
              </a:ext>
            </a:extLst>
          </p:cNvPr>
          <p:cNvSpPr/>
          <p:nvPr/>
        </p:nvSpPr>
        <p:spPr>
          <a:xfrm>
            <a:off x="5441779" y="4581094"/>
            <a:ext cx="3025149" cy="2216721"/>
          </a:xfrm>
          <a:prstGeom prst="irregularSeal2">
            <a:avLst/>
          </a:prstGeom>
          <a:solidFill>
            <a:schemeClr val="bg1"/>
          </a:solid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DB969E-2A11-4E0F-A123-6AEE51657DA8}"/>
              </a:ext>
            </a:extLst>
          </p:cNvPr>
          <p:cNvSpPr txBox="1"/>
          <p:nvPr/>
        </p:nvSpPr>
        <p:spPr>
          <a:xfrm>
            <a:off x="5943600" y="5354674"/>
            <a:ext cx="1968187" cy="830997"/>
          </a:xfrm>
          <a:prstGeom prst="rect">
            <a:avLst/>
          </a:prstGeom>
          <a:noFill/>
        </p:spPr>
        <p:txBody>
          <a:bodyPr wrap="square" rtlCol="0">
            <a:spAutoFit/>
          </a:bodyPr>
          <a:lstStyle/>
          <a:p>
            <a:r>
              <a:rPr lang="en-US" sz="1600" i="1" dirty="0">
                <a:solidFill>
                  <a:srgbClr val="FF0000"/>
                </a:solidFill>
              </a:rPr>
              <a:t>Third time recycling this slide, and it’s still relevant.</a:t>
            </a:r>
          </a:p>
        </p:txBody>
      </p:sp>
      <p:sp>
        <p:nvSpPr>
          <p:cNvPr id="17" name="CustomShape 10">
            <a:extLst>
              <a:ext uri="{FF2B5EF4-FFF2-40B4-BE49-F238E27FC236}">
                <a16:creationId xmlns:a16="http://schemas.microsoft.com/office/drawing/2014/main" id="{CE2D83F3-CD30-4AFB-A82D-26AAEA6BC0F3}"/>
              </a:ext>
            </a:extLst>
          </p:cNvPr>
          <p:cNvSpPr/>
          <p:nvPr/>
        </p:nvSpPr>
        <p:spPr>
          <a:xfrm flipV="1">
            <a:off x="4774676" y="1310326"/>
            <a:ext cx="1664224" cy="1702635"/>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8" name="CustomShape 10">
            <a:extLst>
              <a:ext uri="{FF2B5EF4-FFF2-40B4-BE49-F238E27FC236}">
                <a16:creationId xmlns:a16="http://schemas.microsoft.com/office/drawing/2014/main" id="{FBB80C28-0625-4881-A3BF-BEF857E67079}"/>
              </a:ext>
            </a:extLst>
          </p:cNvPr>
          <p:cNvSpPr/>
          <p:nvPr/>
        </p:nvSpPr>
        <p:spPr>
          <a:xfrm flipV="1">
            <a:off x="4873658" y="4781549"/>
            <a:ext cx="1316820" cy="766123"/>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9" name="CustomShape 10">
            <a:extLst>
              <a:ext uri="{FF2B5EF4-FFF2-40B4-BE49-F238E27FC236}">
                <a16:creationId xmlns:a16="http://schemas.microsoft.com/office/drawing/2014/main" id="{3464E01E-B560-44D9-93A6-5A4F3392B44C}"/>
              </a:ext>
            </a:extLst>
          </p:cNvPr>
          <p:cNvSpPr/>
          <p:nvPr/>
        </p:nvSpPr>
        <p:spPr>
          <a:xfrm flipV="1">
            <a:off x="4802720" y="2870659"/>
            <a:ext cx="2788705" cy="1598743"/>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8" name="Picture 7">
            <a:extLst>
              <a:ext uri="{FF2B5EF4-FFF2-40B4-BE49-F238E27FC236}">
                <a16:creationId xmlns:a16="http://schemas.microsoft.com/office/drawing/2014/main" id="{9ED9238E-11EB-41D8-AECF-1B1DE4162831}"/>
              </a:ext>
            </a:extLst>
          </p:cNvPr>
          <p:cNvPicPr>
            <a:picLocks noChangeAspect="1"/>
          </p:cNvPicPr>
          <p:nvPr/>
        </p:nvPicPr>
        <p:blipFill>
          <a:blip r:embed="rId4"/>
          <a:stretch>
            <a:fillRect/>
          </a:stretch>
        </p:blipFill>
        <p:spPr>
          <a:xfrm>
            <a:off x="6719776" y="862802"/>
            <a:ext cx="3672000" cy="1229154"/>
          </a:xfrm>
          <a:prstGeom prst="rect">
            <a:avLst/>
          </a:prstGeom>
        </p:spPr>
      </p:pic>
      <p:pic>
        <p:nvPicPr>
          <p:cNvPr id="16" name="Picture 15">
            <a:extLst>
              <a:ext uri="{FF2B5EF4-FFF2-40B4-BE49-F238E27FC236}">
                <a16:creationId xmlns:a16="http://schemas.microsoft.com/office/drawing/2014/main" id="{D2C8F143-7846-4E9B-93D4-F80D9E2A7F26}"/>
              </a:ext>
            </a:extLst>
          </p:cNvPr>
          <p:cNvPicPr>
            <a:picLocks noChangeAspect="1"/>
          </p:cNvPicPr>
          <p:nvPr/>
        </p:nvPicPr>
        <p:blipFill>
          <a:blip r:embed="rId5"/>
          <a:stretch>
            <a:fillRect/>
          </a:stretch>
        </p:blipFill>
        <p:spPr>
          <a:xfrm>
            <a:off x="6594990" y="4272262"/>
            <a:ext cx="4524375" cy="1123950"/>
          </a:xfrm>
          <a:prstGeom prst="rect">
            <a:avLst/>
          </a:prstGeom>
        </p:spPr>
      </p:pic>
      <p:pic>
        <p:nvPicPr>
          <p:cNvPr id="21" name="Picture 20">
            <a:extLst>
              <a:ext uri="{FF2B5EF4-FFF2-40B4-BE49-F238E27FC236}">
                <a16:creationId xmlns:a16="http://schemas.microsoft.com/office/drawing/2014/main" id="{DCB698F5-F28A-47F3-B98D-E513DCADB4A1}"/>
              </a:ext>
            </a:extLst>
          </p:cNvPr>
          <p:cNvPicPr>
            <a:picLocks noChangeAspect="1"/>
          </p:cNvPicPr>
          <p:nvPr/>
        </p:nvPicPr>
        <p:blipFill>
          <a:blip r:embed="rId6"/>
          <a:stretch>
            <a:fillRect/>
          </a:stretch>
        </p:blipFill>
        <p:spPr>
          <a:xfrm>
            <a:off x="7829081" y="2226653"/>
            <a:ext cx="4205398" cy="1715864"/>
          </a:xfrm>
          <a:prstGeom prst="rect">
            <a:avLst/>
          </a:prstGeom>
        </p:spPr>
      </p:pic>
    </p:spTree>
    <p:extLst>
      <p:ext uri="{BB962C8B-B14F-4D97-AF65-F5344CB8AC3E}">
        <p14:creationId xmlns:p14="http://schemas.microsoft.com/office/powerpoint/2010/main" val="91576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F0834-C269-766B-D48A-100A9B6BAA72}"/>
              </a:ext>
            </a:extLst>
          </p:cNvPr>
          <p:cNvSpPr>
            <a:spLocks noGrp="1"/>
          </p:cNvSpPr>
          <p:nvPr>
            <p:ph type="title"/>
          </p:nvPr>
        </p:nvSpPr>
        <p:spPr>
          <a:xfrm>
            <a:off x="417600" y="219456"/>
            <a:ext cx="10080000" cy="450000"/>
          </a:xfrm>
        </p:spPr>
        <p:txBody>
          <a:bodyPr/>
          <a:lstStyle/>
          <a:p>
            <a:r>
              <a:rPr lang="en-US" dirty="0"/>
              <a:t>Bindings, examples, etc.</a:t>
            </a:r>
          </a:p>
        </p:txBody>
      </p:sp>
      <p:sp>
        <p:nvSpPr>
          <p:cNvPr id="2" name="Content Placeholder 1">
            <a:extLst>
              <a:ext uri="{FF2B5EF4-FFF2-40B4-BE49-F238E27FC236}">
                <a16:creationId xmlns:a16="http://schemas.microsoft.com/office/drawing/2014/main" id="{033296E8-1AA1-A430-A1DE-07FDC05623C3}"/>
              </a:ext>
            </a:extLst>
          </p:cNvPr>
          <p:cNvSpPr>
            <a:spLocks noGrp="1"/>
          </p:cNvSpPr>
          <p:nvPr>
            <p:ph idx="10"/>
          </p:nvPr>
        </p:nvSpPr>
        <p:spPr>
          <a:xfrm>
            <a:off x="223324" y="882000"/>
            <a:ext cx="6406075" cy="5094000"/>
          </a:xfrm>
        </p:spPr>
        <p:txBody>
          <a:bodyPr/>
          <a:lstStyle/>
          <a:p>
            <a:r>
              <a:rPr lang="en-US" dirty="0"/>
              <a:t>Use Genalyzer in bespoke test code, automated test scripts, wherever you need quantitative data converter analysis.</a:t>
            </a:r>
          </a:p>
          <a:p>
            <a:r>
              <a:rPr lang="en-US" dirty="0"/>
              <a:t>C++ library with C, MATLAB, and Python language bindings, using a common shared library</a:t>
            </a:r>
          </a:p>
          <a:p>
            <a:r>
              <a:rPr lang="en-US" dirty="0"/>
              <a:t>SNR, NSD, THD, SFDR, etc. with Lots of examples</a:t>
            </a:r>
          </a:p>
        </p:txBody>
      </p:sp>
      <p:sp>
        <p:nvSpPr>
          <p:cNvPr id="4" name="Footer Placeholder 3">
            <a:extLst>
              <a:ext uri="{FF2B5EF4-FFF2-40B4-BE49-F238E27FC236}">
                <a16:creationId xmlns:a16="http://schemas.microsoft.com/office/drawing/2014/main" id="{34E35827-AD20-75E0-0D66-788369072477}"/>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B063A8EB-ED76-A713-0AA7-40098672697D}"/>
              </a:ext>
            </a:extLst>
          </p:cNvPr>
          <p:cNvSpPr>
            <a:spLocks noGrp="1"/>
          </p:cNvSpPr>
          <p:nvPr>
            <p:ph type="sldNum" sz="quarter" idx="13"/>
          </p:nvPr>
        </p:nvSpPr>
        <p:spPr/>
        <p:txBody>
          <a:bodyPr/>
          <a:lstStyle/>
          <a:p>
            <a:pPr>
              <a:defRPr/>
            </a:pPr>
            <a:fld id="{A9CE67A1-BA7F-A74E-B5D7-615746DEEC2B}" type="slidenum">
              <a:rPr lang="en-US" smtClean="0"/>
              <a:pPr>
                <a:defRPr/>
              </a:pPr>
              <a:t>40</a:t>
            </a:fld>
            <a:endParaRPr lang="en-US" baseline="-11000"/>
          </a:p>
        </p:txBody>
      </p:sp>
      <p:pic>
        <p:nvPicPr>
          <p:cNvPr id="8" name="Picture 7">
            <a:extLst>
              <a:ext uri="{FF2B5EF4-FFF2-40B4-BE49-F238E27FC236}">
                <a16:creationId xmlns:a16="http://schemas.microsoft.com/office/drawing/2014/main" id="{79630EE0-4A18-2E15-D620-4A024CFE14D6}"/>
              </a:ext>
            </a:extLst>
          </p:cNvPr>
          <p:cNvPicPr>
            <a:picLocks noChangeAspect="1"/>
          </p:cNvPicPr>
          <p:nvPr/>
        </p:nvPicPr>
        <p:blipFill>
          <a:blip r:embed="rId3"/>
          <a:stretch>
            <a:fillRect/>
          </a:stretch>
        </p:blipFill>
        <p:spPr>
          <a:xfrm>
            <a:off x="7456939" y="219456"/>
            <a:ext cx="4720568" cy="6167646"/>
          </a:xfrm>
          <a:prstGeom prst="rect">
            <a:avLst/>
          </a:prstGeom>
        </p:spPr>
      </p:pic>
      <p:sp>
        <p:nvSpPr>
          <p:cNvPr id="9" name="Oval 8">
            <a:extLst>
              <a:ext uri="{FF2B5EF4-FFF2-40B4-BE49-F238E27FC236}">
                <a16:creationId xmlns:a16="http://schemas.microsoft.com/office/drawing/2014/main" id="{C9DB5ECD-6FAE-D13D-092F-590B58E593EF}"/>
              </a:ext>
            </a:extLst>
          </p:cNvPr>
          <p:cNvSpPr/>
          <p:nvPr/>
        </p:nvSpPr>
        <p:spPr bwMode="auto">
          <a:xfrm>
            <a:off x="7456939" y="4635079"/>
            <a:ext cx="2437706" cy="583691"/>
          </a:xfrm>
          <a:prstGeom prst="ellipse">
            <a:avLst/>
          </a:prstGeom>
          <a:noFill/>
          <a:ln w="349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90000"/>
              </a:lnSpc>
              <a:spcBef>
                <a:spcPct val="50000"/>
              </a:spcBef>
              <a:spcAft>
                <a:spcPct val="0"/>
              </a:spcAft>
            </a:pPr>
            <a:endParaRPr lang="en-US" sz="1600">
              <a:latin typeface="Barlow" panose="00000500000000000000" pitchFamily="2" charset="0"/>
            </a:endParaRPr>
          </a:p>
        </p:txBody>
      </p:sp>
      <p:pic>
        <p:nvPicPr>
          <p:cNvPr id="2050" name="Picture 2">
            <a:extLst>
              <a:ext uri="{FF2B5EF4-FFF2-40B4-BE49-F238E27FC236}">
                <a16:creationId xmlns:a16="http://schemas.microsoft.com/office/drawing/2014/main" id="{8318AF38-27DC-5A2D-806C-91EF4254C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25" y="3041195"/>
            <a:ext cx="3565071" cy="2673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BFE82A-D6C6-572F-1179-037C7AA84DDF}"/>
              </a:ext>
            </a:extLst>
          </p:cNvPr>
          <p:cNvPicPr>
            <a:picLocks noChangeAspect="1"/>
          </p:cNvPicPr>
          <p:nvPr/>
        </p:nvPicPr>
        <p:blipFill>
          <a:blip r:embed="rId5"/>
          <a:stretch>
            <a:fillRect/>
          </a:stretch>
        </p:blipFill>
        <p:spPr>
          <a:xfrm>
            <a:off x="4248147" y="3752697"/>
            <a:ext cx="3565073" cy="2673805"/>
          </a:xfrm>
          <a:prstGeom prst="rect">
            <a:avLst/>
          </a:prstGeom>
        </p:spPr>
      </p:pic>
    </p:spTree>
    <p:extLst>
      <p:ext uri="{BB962C8B-B14F-4D97-AF65-F5344CB8AC3E}">
        <p14:creationId xmlns:p14="http://schemas.microsoft.com/office/powerpoint/2010/main" val="224891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normAutofit/>
          </a:bodyPr>
          <a:lstStyle/>
          <a:p>
            <a:r>
              <a:rPr lang="en-US" dirty="0"/>
              <a:t>Putting it all together: Pyadi-iio, libm2k, Genalyzer</a:t>
            </a:r>
          </a:p>
        </p:txBody>
      </p:sp>
      <p:sp>
        <p:nvSpPr>
          <p:cNvPr id="4" name="Title 3">
            <a:extLst>
              <a:ext uri="{FF2B5EF4-FFF2-40B4-BE49-F238E27FC236}">
                <a16:creationId xmlns:a16="http://schemas.microsoft.com/office/drawing/2014/main" id="{02FADBEA-BD72-3071-7ECE-5F0642EC6501}"/>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41</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spTree>
    <p:extLst>
      <p:ext uri="{BB962C8B-B14F-4D97-AF65-F5344CB8AC3E}">
        <p14:creationId xmlns:p14="http://schemas.microsoft.com/office/powerpoint/2010/main" val="99085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DD55-741B-A099-37D7-931DAFDEC9BC}"/>
              </a:ext>
            </a:extLst>
          </p:cNvPr>
          <p:cNvSpPr>
            <a:spLocks noGrp="1"/>
          </p:cNvSpPr>
          <p:nvPr>
            <p:ph type="title"/>
          </p:nvPr>
        </p:nvSpPr>
        <p:spPr>
          <a:xfrm>
            <a:off x="417600" y="274955"/>
            <a:ext cx="10080000" cy="450000"/>
          </a:xfrm>
        </p:spPr>
        <p:txBody>
          <a:bodyPr/>
          <a:lstStyle/>
          <a:p>
            <a:r>
              <a:rPr lang="en-US" dirty="0"/>
              <a:t>A complete example: Pyadi-iio, m2k source, AD4080 sink</a:t>
            </a:r>
          </a:p>
        </p:txBody>
      </p:sp>
      <p:sp>
        <p:nvSpPr>
          <p:cNvPr id="3" name="Content Placeholder 2">
            <a:extLst>
              <a:ext uri="{FF2B5EF4-FFF2-40B4-BE49-F238E27FC236}">
                <a16:creationId xmlns:a16="http://schemas.microsoft.com/office/drawing/2014/main" id="{573AA427-3D9A-1CB1-6426-5DBDF6219D65}"/>
              </a:ext>
            </a:extLst>
          </p:cNvPr>
          <p:cNvSpPr>
            <a:spLocks noGrp="1"/>
          </p:cNvSpPr>
          <p:nvPr>
            <p:ph idx="10"/>
          </p:nvPr>
        </p:nvSpPr>
        <p:spPr>
          <a:xfrm>
            <a:off x="286973" y="909430"/>
            <a:ext cx="8203884" cy="818095"/>
          </a:xfrm>
        </p:spPr>
        <p:txBody>
          <a:bodyPr/>
          <a:lstStyle/>
          <a:p>
            <a:r>
              <a:rPr lang="en-US" dirty="0"/>
              <a:t>Close Scopy</a:t>
            </a:r>
          </a:p>
          <a:p>
            <a:r>
              <a:rPr lang="en-US" dirty="0"/>
              <a:t>Load          </a:t>
            </a:r>
            <a:r>
              <a:rPr lang="en-US" sz="1600" b="1" dirty="0">
                <a:latin typeface="Courier New" panose="02070309020205020404" pitchFamily="49" charset="0"/>
                <a:cs typeface="Courier New" panose="02070309020205020404" pitchFamily="49" charset="0"/>
              </a:rPr>
              <a:t>Desktop/ftc24-ws/hello_genalyzer/m2k_source_ad4080_sink.py</a:t>
            </a:r>
          </a:p>
        </p:txBody>
      </p:sp>
      <p:sp>
        <p:nvSpPr>
          <p:cNvPr id="5" name="Footer Placeholder 4">
            <a:extLst>
              <a:ext uri="{FF2B5EF4-FFF2-40B4-BE49-F238E27FC236}">
                <a16:creationId xmlns:a16="http://schemas.microsoft.com/office/drawing/2014/main" id="{62EDB9D2-DBFC-CF38-9A35-56F979698401}"/>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B359E7B1-7CB6-17E0-B3B2-4A284CAEB159}"/>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42</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EF894084-0EFE-B81E-4CE8-E12A572BDDAC}"/>
              </a:ext>
            </a:extLst>
          </p:cNvPr>
          <p:cNvPicPr>
            <a:picLocks noChangeAspect="1"/>
          </p:cNvPicPr>
          <p:nvPr/>
        </p:nvPicPr>
        <p:blipFill>
          <a:blip r:embed="rId2"/>
          <a:stretch>
            <a:fillRect/>
          </a:stretch>
        </p:blipFill>
        <p:spPr>
          <a:xfrm>
            <a:off x="1357037" y="1883908"/>
            <a:ext cx="267159" cy="368754"/>
          </a:xfrm>
          <a:prstGeom prst="rect">
            <a:avLst/>
          </a:prstGeom>
        </p:spPr>
      </p:pic>
      <p:pic>
        <p:nvPicPr>
          <p:cNvPr id="10" name="Picture 9">
            <a:extLst>
              <a:ext uri="{FF2B5EF4-FFF2-40B4-BE49-F238E27FC236}">
                <a16:creationId xmlns:a16="http://schemas.microsoft.com/office/drawing/2014/main" id="{C8BFB6B4-C6A0-B4CD-B9FE-C1D472BA1AB5}"/>
              </a:ext>
            </a:extLst>
          </p:cNvPr>
          <p:cNvPicPr>
            <a:picLocks noChangeAspect="1"/>
          </p:cNvPicPr>
          <p:nvPr/>
        </p:nvPicPr>
        <p:blipFill>
          <a:blip r:embed="rId3"/>
          <a:stretch>
            <a:fillRect/>
          </a:stretch>
        </p:blipFill>
        <p:spPr>
          <a:xfrm>
            <a:off x="833476" y="1214437"/>
            <a:ext cx="290513" cy="447675"/>
          </a:xfrm>
          <a:prstGeom prst="rect">
            <a:avLst/>
          </a:prstGeom>
        </p:spPr>
      </p:pic>
      <p:sp>
        <p:nvSpPr>
          <p:cNvPr id="7" name="Content Placeholder 2">
            <a:extLst>
              <a:ext uri="{FF2B5EF4-FFF2-40B4-BE49-F238E27FC236}">
                <a16:creationId xmlns:a16="http://schemas.microsoft.com/office/drawing/2014/main" id="{D40F4118-1652-4D37-AE61-D43939B15919}"/>
              </a:ext>
            </a:extLst>
          </p:cNvPr>
          <p:cNvSpPr txBox="1">
            <a:spLocks/>
          </p:cNvSpPr>
          <p:nvPr/>
        </p:nvSpPr>
        <p:spPr>
          <a:xfrm>
            <a:off x="254544" y="1789341"/>
            <a:ext cx="4627926" cy="451349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Click  Run:</a:t>
            </a:r>
          </a:p>
          <a:p>
            <a:endParaRPr lang="en-US" dirty="0"/>
          </a:p>
          <a:p>
            <a:r>
              <a:rPr lang="en-US" dirty="0"/>
              <a:t>A (quite) imperfect test signal is defined on lines 22 to 35. Try reducing harmonic and noise tones, is it reflected in the plot and SNR/THD output in the shell?</a:t>
            </a:r>
          </a:p>
          <a:p>
            <a:r>
              <a:rPr lang="en-US" dirty="0"/>
              <a:t>Try setting all harmonic and noise amplitudes to 10x dB lower (-230 dB, for example), effectively zeroing them out.</a:t>
            </a:r>
          </a:p>
          <a:p>
            <a:endParaRPr lang="en-US" dirty="0"/>
          </a:p>
          <a:p>
            <a:r>
              <a:rPr lang="en-US" dirty="0"/>
              <a:t>With all imperfections zeroed out, what are we measuring the performance of?</a:t>
            </a:r>
          </a:p>
          <a:p>
            <a:r>
              <a:rPr lang="en-US" dirty="0"/>
              <a:t>Could your customer hook up their own generator and take this and run?</a:t>
            </a:r>
          </a:p>
        </p:txBody>
      </p:sp>
      <p:pic>
        <p:nvPicPr>
          <p:cNvPr id="9" name="Picture 8">
            <a:extLst>
              <a:ext uri="{FF2B5EF4-FFF2-40B4-BE49-F238E27FC236}">
                <a16:creationId xmlns:a16="http://schemas.microsoft.com/office/drawing/2014/main" id="{E5D4D848-C705-8152-8C33-1FB5D5EFB0E3}"/>
              </a:ext>
            </a:extLst>
          </p:cNvPr>
          <p:cNvPicPr>
            <a:picLocks noChangeAspect="1"/>
          </p:cNvPicPr>
          <p:nvPr/>
        </p:nvPicPr>
        <p:blipFill>
          <a:blip r:embed="rId4"/>
          <a:stretch>
            <a:fillRect/>
          </a:stretch>
        </p:blipFill>
        <p:spPr>
          <a:xfrm>
            <a:off x="4932292" y="2775857"/>
            <a:ext cx="7259707" cy="4074585"/>
          </a:xfrm>
          <a:prstGeom prst="rect">
            <a:avLst/>
          </a:prstGeom>
        </p:spPr>
      </p:pic>
    </p:spTree>
    <p:extLst>
      <p:ext uri="{BB962C8B-B14F-4D97-AF65-F5344CB8AC3E}">
        <p14:creationId xmlns:p14="http://schemas.microsoft.com/office/powerpoint/2010/main" val="365831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normAutofit/>
          </a:bodyPr>
          <a:lstStyle/>
          <a:p>
            <a:r>
              <a:rPr lang="en-US" dirty="0"/>
              <a:t>Digging Deep into DSP Concepts</a:t>
            </a:r>
          </a:p>
        </p:txBody>
      </p:sp>
      <p:sp>
        <p:nvSpPr>
          <p:cNvPr id="4" name="Title 3">
            <a:extLst>
              <a:ext uri="{FF2B5EF4-FFF2-40B4-BE49-F238E27FC236}">
                <a16:creationId xmlns:a16="http://schemas.microsoft.com/office/drawing/2014/main" id="{6B2C94E6-15E8-AA35-330B-679D8BAF49D9}"/>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43</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spTree>
    <p:extLst>
      <p:ext uri="{BB962C8B-B14F-4D97-AF65-F5344CB8AC3E}">
        <p14:creationId xmlns:p14="http://schemas.microsoft.com/office/powerpoint/2010/main" val="40274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7BF60-FB34-99C6-499C-A38BD640276A}"/>
              </a:ext>
            </a:extLst>
          </p:cNvPr>
          <p:cNvSpPr>
            <a:spLocks noGrp="1"/>
          </p:cNvSpPr>
          <p:nvPr>
            <p:ph type="title"/>
          </p:nvPr>
        </p:nvSpPr>
        <p:spPr/>
        <p:txBody>
          <a:bodyPr/>
          <a:lstStyle/>
          <a:p>
            <a:r>
              <a:rPr lang="en-US" dirty="0"/>
              <a:t>Exploring the AD4080’s filter response, noise, aliasing</a:t>
            </a:r>
          </a:p>
        </p:txBody>
      </p:sp>
      <p:sp>
        <p:nvSpPr>
          <p:cNvPr id="3" name="Content Placeholder 2">
            <a:extLst>
              <a:ext uri="{FF2B5EF4-FFF2-40B4-BE49-F238E27FC236}">
                <a16:creationId xmlns:a16="http://schemas.microsoft.com/office/drawing/2014/main" id="{A4B25569-8AC3-33E9-C31F-8AC6D60CE1BF}"/>
              </a:ext>
            </a:extLst>
          </p:cNvPr>
          <p:cNvSpPr>
            <a:spLocks noGrp="1"/>
          </p:cNvSpPr>
          <p:nvPr>
            <p:ph idx="10"/>
          </p:nvPr>
        </p:nvSpPr>
        <p:spPr>
          <a:xfrm>
            <a:off x="417599" y="1353311"/>
            <a:ext cx="7452771" cy="1112304"/>
          </a:xfrm>
        </p:spPr>
        <p:txBody>
          <a:bodyPr/>
          <a:lstStyle/>
          <a:p>
            <a:r>
              <a:rPr lang="en-US" dirty="0"/>
              <a:t>Open:</a:t>
            </a:r>
          </a:p>
          <a:p>
            <a:r>
              <a:rPr lang="en-US" sz="1600" b="1" dirty="0">
                <a:latin typeface="Courier New" panose="02070309020205020404" pitchFamily="49" charset="0"/>
                <a:cs typeface="Courier New" panose="02070309020205020404" pitchFamily="49" charset="0"/>
              </a:rPr>
              <a:t>Desktop/ftc24-ws/hello_genalyzer/sinc_folding_interactive.py</a:t>
            </a:r>
          </a:p>
        </p:txBody>
      </p:sp>
      <p:sp>
        <p:nvSpPr>
          <p:cNvPr id="5" name="Footer Placeholder 4">
            <a:extLst>
              <a:ext uri="{FF2B5EF4-FFF2-40B4-BE49-F238E27FC236}">
                <a16:creationId xmlns:a16="http://schemas.microsoft.com/office/drawing/2014/main" id="{ABCC35CC-BE0E-326D-998A-C8917A4434E4}"/>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7A128017-8D46-0255-ADC7-76034568753B}"/>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44</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9" name="Picture 8">
            <a:extLst>
              <a:ext uri="{FF2B5EF4-FFF2-40B4-BE49-F238E27FC236}">
                <a16:creationId xmlns:a16="http://schemas.microsoft.com/office/drawing/2014/main" id="{BB94F2A0-AD51-75F3-BD59-196EFB111E96}"/>
              </a:ext>
            </a:extLst>
          </p:cNvPr>
          <p:cNvPicPr>
            <a:picLocks noChangeAspect="1"/>
          </p:cNvPicPr>
          <p:nvPr/>
        </p:nvPicPr>
        <p:blipFill>
          <a:blip r:embed="rId2"/>
          <a:stretch>
            <a:fillRect/>
          </a:stretch>
        </p:blipFill>
        <p:spPr>
          <a:xfrm>
            <a:off x="6747917" y="2274570"/>
            <a:ext cx="4579896" cy="3943350"/>
          </a:xfrm>
          <a:prstGeom prst="rect">
            <a:avLst/>
          </a:prstGeom>
        </p:spPr>
      </p:pic>
      <p:sp>
        <p:nvSpPr>
          <p:cNvPr id="10" name="Content Placeholder 2">
            <a:extLst>
              <a:ext uri="{FF2B5EF4-FFF2-40B4-BE49-F238E27FC236}">
                <a16:creationId xmlns:a16="http://schemas.microsoft.com/office/drawing/2014/main" id="{E3FAB7A3-2014-9C95-B1BD-7384D6332462}"/>
              </a:ext>
            </a:extLst>
          </p:cNvPr>
          <p:cNvSpPr txBox="1">
            <a:spLocks/>
          </p:cNvSpPr>
          <p:nvPr/>
        </p:nvSpPr>
        <p:spPr>
          <a:xfrm>
            <a:off x="417599" y="2274570"/>
            <a:ext cx="5678401" cy="343635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Fun with noise and filters!</a:t>
            </a:r>
          </a:p>
          <a:p>
            <a:r>
              <a:rPr lang="en-US" dirty="0"/>
              <a:t>This is out of scope for the focus of this workshop, but it turned out so well, we can’t resist sharing.</a:t>
            </a:r>
          </a:p>
          <a:p>
            <a:r>
              <a:rPr lang="en-US" dirty="0"/>
              <a:t>You get the idea – we’re creating a little band of noise that we can slide around and see the AD4080’s filter at work. When the noise is above fs/2, it aliases back into the first Nyquist zone, but attenuated by the filter!</a:t>
            </a:r>
          </a:p>
          <a:p>
            <a:r>
              <a:rPr lang="en-US" dirty="0"/>
              <a:t>We’re testing other little DSP concept programs for future use in signal chain seminars.</a:t>
            </a:r>
          </a:p>
        </p:txBody>
      </p:sp>
    </p:spTree>
    <p:extLst>
      <p:ext uri="{BB962C8B-B14F-4D97-AF65-F5344CB8AC3E}">
        <p14:creationId xmlns:p14="http://schemas.microsoft.com/office/powerpoint/2010/main" val="401978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a:xfrm>
            <a:off x="355601" y="1705429"/>
            <a:ext cx="5898242" cy="4667408"/>
          </a:xfrm>
        </p:spPr>
        <p:txBody>
          <a:bodyPr>
            <a:normAutofit/>
          </a:bodyPr>
          <a:lstStyle/>
          <a:p>
            <a:r>
              <a:rPr lang="en-US" dirty="0"/>
              <a:t>Application-specific number crunching – </a:t>
            </a:r>
            <a:r>
              <a:rPr lang="en-US" dirty="0" err="1"/>
              <a:t>ObsPy</a:t>
            </a:r>
            <a:r>
              <a:rPr lang="en-US" dirty="0"/>
              <a:t> Seismic Library</a:t>
            </a:r>
          </a:p>
        </p:txBody>
      </p:sp>
      <p:sp>
        <p:nvSpPr>
          <p:cNvPr id="4" name="Title 3">
            <a:extLst>
              <a:ext uri="{FF2B5EF4-FFF2-40B4-BE49-F238E27FC236}">
                <a16:creationId xmlns:a16="http://schemas.microsoft.com/office/drawing/2014/main" id="{C8CA7E67-14C2-A013-9D4C-4DEE2B416148}"/>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r>
              <a:rPr lang="en-US"/>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a:defRPr/>
            </a:pPr>
            <a:fld id="{A9CE67A1-BA7F-A74E-B5D7-615746DEEC2B}" type="slidenum">
              <a:rPr lang="en-US" smtClean="0"/>
              <a:pPr>
                <a:defRPr/>
              </a:pPr>
              <a:t>45</a:t>
            </a:fld>
            <a:endParaRPr lang="en-US" baseline="-11000"/>
          </a:p>
        </p:txBody>
      </p:sp>
    </p:spTree>
    <p:extLst>
      <p:ext uri="{BB962C8B-B14F-4D97-AF65-F5344CB8AC3E}">
        <p14:creationId xmlns:p14="http://schemas.microsoft.com/office/powerpoint/2010/main" val="396015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14EA0-5957-C534-8A27-76512D114217}"/>
              </a:ext>
            </a:extLst>
          </p:cNvPr>
          <p:cNvSpPr>
            <a:spLocks noGrp="1"/>
          </p:cNvSpPr>
          <p:nvPr>
            <p:ph type="title"/>
          </p:nvPr>
        </p:nvSpPr>
        <p:spPr/>
        <p:txBody>
          <a:bodyPr/>
          <a:lstStyle/>
          <a:p>
            <a:r>
              <a:rPr lang="en-US"/>
              <a:t>pip install </a:t>
            </a:r>
            <a:r>
              <a:rPr lang="en-US" err="1"/>
              <a:t>obspy</a:t>
            </a:r>
            <a:endParaRPr lang="en-US"/>
          </a:p>
        </p:txBody>
      </p:sp>
      <p:sp>
        <p:nvSpPr>
          <p:cNvPr id="7" name="Content Placeholder 6">
            <a:extLst>
              <a:ext uri="{FF2B5EF4-FFF2-40B4-BE49-F238E27FC236}">
                <a16:creationId xmlns:a16="http://schemas.microsoft.com/office/drawing/2014/main" id="{1E74AB2F-F231-D26D-30A8-2E2EDA51DEA2}"/>
              </a:ext>
            </a:extLst>
          </p:cNvPr>
          <p:cNvSpPr>
            <a:spLocks noGrp="1"/>
          </p:cNvSpPr>
          <p:nvPr>
            <p:ph idx="10"/>
          </p:nvPr>
        </p:nvSpPr>
        <p:spPr>
          <a:xfrm>
            <a:off x="417600" y="2963636"/>
            <a:ext cx="4366671" cy="3427540"/>
          </a:xfrm>
        </p:spPr>
        <p:txBody>
          <a:bodyPr/>
          <a:lstStyle/>
          <a:p>
            <a:r>
              <a:rPr lang="en-US" dirty="0" err="1"/>
              <a:t>ObsPy</a:t>
            </a:r>
            <a:r>
              <a:rPr lang="en-US" dirty="0"/>
              <a:t> is a good example of a “customer analysis function”</a:t>
            </a:r>
          </a:p>
        </p:txBody>
      </p:sp>
      <p:sp>
        <p:nvSpPr>
          <p:cNvPr id="4" name="Footer Placeholder 3">
            <a:extLst>
              <a:ext uri="{FF2B5EF4-FFF2-40B4-BE49-F238E27FC236}">
                <a16:creationId xmlns:a16="http://schemas.microsoft.com/office/drawing/2014/main" id="{453C82D9-F002-B036-8493-33792AEF7707}"/>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F533754E-8527-FC1F-D946-B1C8A1AB6A7D}"/>
              </a:ext>
            </a:extLst>
          </p:cNvPr>
          <p:cNvSpPr>
            <a:spLocks noGrp="1"/>
          </p:cNvSpPr>
          <p:nvPr>
            <p:ph type="sldNum" sz="quarter" idx="13"/>
          </p:nvPr>
        </p:nvSpPr>
        <p:spPr/>
        <p:txBody>
          <a:bodyPr/>
          <a:lstStyle/>
          <a:p>
            <a:pPr>
              <a:defRPr/>
            </a:pPr>
            <a:fld id="{A9CE67A1-BA7F-A74E-B5D7-615746DEEC2B}" type="slidenum">
              <a:rPr lang="en-US" smtClean="0"/>
              <a:pPr>
                <a:defRPr/>
              </a:pPr>
              <a:t>46</a:t>
            </a:fld>
            <a:endParaRPr lang="en-US" baseline="-11000"/>
          </a:p>
        </p:txBody>
      </p:sp>
      <p:pic>
        <p:nvPicPr>
          <p:cNvPr id="8" name="Picture 7">
            <a:extLst>
              <a:ext uri="{FF2B5EF4-FFF2-40B4-BE49-F238E27FC236}">
                <a16:creationId xmlns:a16="http://schemas.microsoft.com/office/drawing/2014/main" id="{33A1F18B-8106-D820-0036-E8AA7AC769BD}"/>
              </a:ext>
            </a:extLst>
          </p:cNvPr>
          <p:cNvPicPr>
            <a:picLocks noChangeAspect="1"/>
          </p:cNvPicPr>
          <p:nvPr/>
        </p:nvPicPr>
        <p:blipFill>
          <a:blip r:embed="rId2"/>
          <a:stretch>
            <a:fillRect/>
          </a:stretch>
        </p:blipFill>
        <p:spPr>
          <a:xfrm>
            <a:off x="5556341" y="772711"/>
            <a:ext cx="5889234" cy="5618465"/>
          </a:xfrm>
          <a:prstGeom prst="rect">
            <a:avLst/>
          </a:prstGeom>
        </p:spPr>
      </p:pic>
      <p:pic>
        <p:nvPicPr>
          <p:cNvPr id="2" name="Picture 1">
            <a:extLst>
              <a:ext uri="{FF2B5EF4-FFF2-40B4-BE49-F238E27FC236}">
                <a16:creationId xmlns:a16="http://schemas.microsoft.com/office/drawing/2014/main" id="{217742A9-AF42-F587-F0B3-C74ECFE2EE71}"/>
              </a:ext>
            </a:extLst>
          </p:cNvPr>
          <p:cNvPicPr>
            <a:picLocks noChangeAspect="1"/>
          </p:cNvPicPr>
          <p:nvPr/>
        </p:nvPicPr>
        <p:blipFill>
          <a:blip r:embed="rId3"/>
          <a:stretch>
            <a:fillRect/>
          </a:stretch>
        </p:blipFill>
        <p:spPr>
          <a:xfrm>
            <a:off x="665479" y="1540512"/>
            <a:ext cx="3337002" cy="1145538"/>
          </a:xfrm>
          <a:prstGeom prst="rect">
            <a:avLst/>
          </a:prstGeom>
        </p:spPr>
      </p:pic>
    </p:spTree>
    <p:extLst>
      <p:ext uri="{BB962C8B-B14F-4D97-AF65-F5344CB8AC3E}">
        <p14:creationId xmlns:p14="http://schemas.microsoft.com/office/powerpoint/2010/main" val="379497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D63FC-4A37-7AD1-1157-93E1E13EEA22}"/>
              </a:ext>
            </a:extLst>
          </p:cNvPr>
          <p:cNvSpPr>
            <a:spLocks noGrp="1"/>
          </p:cNvSpPr>
          <p:nvPr>
            <p:ph type="title"/>
          </p:nvPr>
        </p:nvSpPr>
        <p:spPr>
          <a:xfrm>
            <a:off x="417600" y="461134"/>
            <a:ext cx="10080000" cy="450000"/>
          </a:xfrm>
        </p:spPr>
        <p:txBody>
          <a:bodyPr/>
          <a:lstStyle/>
          <a:p>
            <a:r>
              <a:rPr lang="en-US" dirty="0"/>
              <a:t>Run some </a:t>
            </a:r>
            <a:r>
              <a:rPr lang="en-US" dirty="0" err="1"/>
              <a:t>ObsPy</a:t>
            </a:r>
            <a:r>
              <a:rPr lang="en-US" dirty="0"/>
              <a:t> data through m2k/AD4080</a:t>
            </a:r>
          </a:p>
        </p:txBody>
      </p:sp>
      <p:sp>
        <p:nvSpPr>
          <p:cNvPr id="2" name="Content Placeholder 1">
            <a:extLst>
              <a:ext uri="{FF2B5EF4-FFF2-40B4-BE49-F238E27FC236}">
                <a16:creationId xmlns:a16="http://schemas.microsoft.com/office/drawing/2014/main" id="{9B1B5B80-625C-9100-2390-48F6751656FE}"/>
              </a:ext>
            </a:extLst>
          </p:cNvPr>
          <p:cNvSpPr>
            <a:spLocks noGrp="1"/>
          </p:cNvSpPr>
          <p:nvPr>
            <p:ph idx="10"/>
          </p:nvPr>
        </p:nvSpPr>
        <p:spPr>
          <a:xfrm>
            <a:off x="417600" y="1353312"/>
            <a:ext cx="6040350" cy="5094000"/>
          </a:xfrm>
        </p:spPr>
        <p:txBody>
          <a:bodyPr>
            <a:normAutofit/>
          </a:bodyPr>
          <a:lstStyle/>
          <a:p>
            <a:r>
              <a:rPr lang="en-US" dirty="0"/>
              <a:t>Open:</a:t>
            </a:r>
          </a:p>
          <a:p>
            <a:r>
              <a:rPr lang="en-US" sz="1600" b="1" dirty="0">
                <a:latin typeface="Courier New" panose="02070309020205020404" pitchFamily="49" charset="0"/>
                <a:cs typeface="Courier New" panose="02070309020205020404" pitchFamily="49" charset="0"/>
              </a:rPr>
              <a:t>Desktop/ftc24-ws/hello_seismograph/seismograph.py</a:t>
            </a:r>
          </a:p>
          <a:p>
            <a:endParaRPr lang="en-US" dirty="0"/>
          </a:p>
          <a:p>
            <a:r>
              <a:rPr lang="en-US" dirty="0"/>
              <a:t>The script opens an actual recording of a seismic event from the </a:t>
            </a:r>
            <a:r>
              <a:rPr lang="en-US" dirty="0" err="1"/>
              <a:t>ObsPy</a:t>
            </a:r>
            <a:r>
              <a:rPr lang="en-US" dirty="0"/>
              <a:t> examples.</a:t>
            </a:r>
          </a:p>
          <a:p>
            <a:r>
              <a:rPr lang="en-US" dirty="0"/>
              <a:t>It resamples the data to match one of the ADALM2000’s DAC data rates</a:t>
            </a:r>
          </a:p>
          <a:p>
            <a:r>
              <a:rPr lang="en-US" dirty="0"/>
              <a:t>Then “plays back” the waveform, which is in turn captured by the AD4080.</a:t>
            </a:r>
          </a:p>
          <a:p>
            <a:endParaRPr lang="en-US" dirty="0"/>
          </a:p>
          <a:p>
            <a:r>
              <a:rPr lang="en-US" dirty="0"/>
              <a:t>A customer could use this setup to validate a seismic signal chain - super easy to make a 20 dB, 40 dB, 100 dB attenuator for verifying dynamic range.</a:t>
            </a:r>
          </a:p>
        </p:txBody>
      </p:sp>
      <p:sp>
        <p:nvSpPr>
          <p:cNvPr id="4" name="Footer Placeholder 3">
            <a:extLst>
              <a:ext uri="{FF2B5EF4-FFF2-40B4-BE49-F238E27FC236}">
                <a16:creationId xmlns:a16="http://schemas.microsoft.com/office/drawing/2014/main" id="{DFA2FC40-D31F-EF17-D089-14AB64106B5C}"/>
              </a:ext>
            </a:extLst>
          </p:cNvPr>
          <p:cNvSpPr>
            <a:spLocks noGrp="1"/>
          </p:cNvSpPr>
          <p:nvPr>
            <p:ph type="ftr" sz="quarter" idx="1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5" name="Slide Number Placeholder 4">
            <a:extLst>
              <a:ext uri="{FF2B5EF4-FFF2-40B4-BE49-F238E27FC236}">
                <a16:creationId xmlns:a16="http://schemas.microsoft.com/office/drawing/2014/main" id="{38FCB378-8F9D-EE8D-4DA3-B6A78BADDC0F}"/>
              </a:ext>
            </a:extLst>
          </p:cNvPr>
          <p:cNvSpPr>
            <a:spLocks noGrp="1"/>
          </p:cNvSpPr>
          <p:nvPr>
            <p:ph type="sldNum" sz="quarter" idx="13"/>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47</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pic>
        <p:nvPicPr>
          <p:cNvPr id="8" name="Picture 7">
            <a:extLst>
              <a:ext uri="{FF2B5EF4-FFF2-40B4-BE49-F238E27FC236}">
                <a16:creationId xmlns:a16="http://schemas.microsoft.com/office/drawing/2014/main" id="{F2B2A3BB-6FC0-BD7D-A178-D805E94EE99B}"/>
              </a:ext>
            </a:extLst>
          </p:cNvPr>
          <p:cNvPicPr>
            <a:picLocks noChangeAspect="1"/>
          </p:cNvPicPr>
          <p:nvPr/>
        </p:nvPicPr>
        <p:blipFill>
          <a:blip r:embed="rId2"/>
          <a:stretch>
            <a:fillRect/>
          </a:stretch>
        </p:blipFill>
        <p:spPr>
          <a:xfrm>
            <a:off x="6847413" y="1090080"/>
            <a:ext cx="4380904" cy="5306786"/>
          </a:xfrm>
          <a:prstGeom prst="rect">
            <a:avLst/>
          </a:prstGeom>
        </p:spPr>
      </p:pic>
    </p:spTree>
    <p:extLst>
      <p:ext uri="{BB962C8B-B14F-4D97-AF65-F5344CB8AC3E}">
        <p14:creationId xmlns:p14="http://schemas.microsoft.com/office/powerpoint/2010/main" val="405025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D51B26-E1BF-87EA-8DAD-4358255B05D8}"/>
              </a:ext>
            </a:extLst>
          </p:cNvPr>
          <p:cNvSpPr>
            <a:spLocks noGrp="1"/>
          </p:cNvSpPr>
          <p:nvPr>
            <p:ph type="title"/>
          </p:nvPr>
        </p:nvSpPr>
        <p:spPr>
          <a:xfrm>
            <a:off x="417601" y="420345"/>
            <a:ext cx="10080000" cy="450000"/>
          </a:xfrm>
        </p:spPr>
        <p:txBody>
          <a:bodyPr/>
          <a:lstStyle/>
          <a:p>
            <a:r>
              <a:rPr lang="en-US" dirty="0"/>
              <a:t>An old seismic application experiment</a:t>
            </a:r>
          </a:p>
        </p:txBody>
      </p:sp>
      <p:pic>
        <p:nvPicPr>
          <p:cNvPr id="10" name="Content Placeholder 9">
            <a:extLst>
              <a:ext uri="{FF2B5EF4-FFF2-40B4-BE49-F238E27FC236}">
                <a16:creationId xmlns:a16="http://schemas.microsoft.com/office/drawing/2014/main" id="{8FEFABFC-A6FA-0760-338D-A2E1A69D8F2B}"/>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3603856" y="2195545"/>
            <a:ext cx="4596938" cy="3445625"/>
          </a:xfrm>
        </p:spPr>
      </p:pic>
      <p:sp>
        <p:nvSpPr>
          <p:cNvPr id="12" name="Footer Placeholder 3">
            <a:extLst>
              <a:ext uri="{FF2B5EF4-FFF2-40B4-BE49-F238E27FC236}">
                <a16:creationId xmlns:a16="http://schemas.microsoft.com/office/drawing/2014/main" id="{EFC7DDBE-C9FC-10F9-F83B-12CA6B8D47FE}"/>
              </a:ext>
            </a:extLst>
          </p:cNvPr>
          <p:cNvSpPr>
            <a:spLocks noGrp="1"/>
          </p:cNvSpPr>
          <p:nvPr>
            <p:ph type="ftr" sz="quarter" idx="1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13" name="Slide Number Placeholder 4">
            <a:extLst>
              <a:ext uri="{FF2B5EF4-FFF2-40B4-BE49-F238E27FC236}">
                <a16:creationId xmlns:a16="http://schemas.microsoft.com/office/drawing/2014/main" id="{C50DD96C-8A17-750A-36CD-BE860BEBA88F}"/>
              </a:ext>
            </a:extLst>
          </p:cNvPr>
          <p:cNvSpPr>
            <a:spLocks noGrp="1"/>
          </p:cNvSpPr>
          <p:nvPr>
            <p:ph type="sldNum" sz="quarter" idx="13"/>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48</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pic>
        <p:nvPicPr>
          <p:cNvPr id="9" name="Picture 8">
            <a:extLst>
              <a:ext uri="{FF2B5EF4-FFF2-40B4-BE49-F238E27FC236}">
                <a16:creationId xmlns:a16="http://schemas.microsoft.com/office/drawing/2014/main" id="{A67E9F58-DA78-58D6-FBB4-06C04916BC28}"/>
              </a:ext>
            </a:extLst>
          </p:cNvPr>
          <p:cNvPicPr>
            <a:picLocks noChangeAspect="1"/>
          </p:cNvPicPr>
          <p:nvPr/>
        </p:nvPicPr>
        <p:blipFill>
          <a:blip r:embed="rId4"/>
          <a:stretch>
            <a:fillRect/>
          </a:stretch>
        </p:blipFill>
        <p:spPr>
          <a:xfrm>
            <a:off x="8144915" y="1179543"/>
            <a:ext cx="3611658" cy="4977161"/>
          </a:xfrm>
          <a:prstGeom prst="rect">
            <a:avLst/>
          </a:prstGeom>
        </p:spPr>
      </p:pic>
      <p:sp>
        <p:nvSpPr>
          <p:cNvPr id="11" name="Content Placeholder 1">
            <a:extLst>
              <a:ext uri="{FF2B5EF4-FFF2-40B4-BE49-F238E27FC236}">
                <a16:creationId xmlns:a16="http://schemas.microsoft.com/office/drawing/2014/main" id="{F6EB4CE1-34C7-8CFF-D7A5-246BFE5F12E7}"/>
              </a:ext>
            </a:extLst>
          </p:cNvPr>
          <p:cNvSpPr txBox="1">
            <a:spLocks/>
          </p:cNvSpPr>
          <p:nvPr/>
        </p:nvSpPr>
        <p:spPr>
          <a:xfrm>
            <a:off x="295687" y="1216830"/>
            <a:ext cx="3611658" cy="1663228"/>
          </a:xfrm>
          <a:prstGeom prst="rect">
            <a:avLst/>
          </a:prstGeom>
        </p:spPr>
        <p:txBody>
          <a:bodyPr vert="horz" lIns="0" tIns="0" rIns="0" bIns="0" rtlCol="0" anchor="t" anchorCtr="0">
            <a:normAutofit/>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a:solidFill>
                  <a:srgbClr val="000000"/>
                </a:solidFill>
                <a:latin typeface="Barlow" pitchFamily="2" charset="77"/>
                <a:ea typeface="+mn-ea"/>
                <a:cs typeface="+mn-cs"/>
              </a:defRPr>
            </a:lvl1pPr>
            <a:lvl2pPr marL="457200" indent="-228600" algn="l" defTabSz="457200" rtl="0" eaLnBrk="1" latinLnBrk="0" hangingPunct="1">
              <a:lnSpc>
                <a:spcPct val="90000"/>
              </a:lnSpc>
              <a:spcBef>
                <a:spcPct val="20000"/>
              </a:spcBef>
              <a:spcAft>
                <a:spcPts val="400"/>
              </a:spcAft>
              <a:buClr>
                <a:srgbClr val="1E4056"/>
              </a:buClr>
              <a:buFont typeface="Wingdings" charset="2"/>
              <a:buChar char="§"/>
              <a:defRPr lang="en-US" sz="2000" b="0" i="0" kern="1200" baseline="0">
                <a:solidFill>
                  <a:srgbClr val="000000"/>
                </a:solidFill>
                <a:latin typeface="Barlow" pitchFamily="2" charset="77"/>
                <a:ea typeface="+mn-ea"/>
                <a:cs typeface="+mn-cs"/>
              </a:defRPr>
            </a:lvl2pPr>
            <a:lvl3pPr marL="6858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800" b="0" i="0" kern="1200" baseline="0">
                <a:solidFill>
                  <a:srgbClr val="000000"/>
                </a:solidFill>
                <a:latin typeface="Barlow" pitchFamily="2" charset="77"/>
                <a:ea typeface="+mn-ea"/>
                <a:cs typeface="+mn-cs"/>
              </a:defRPr>
            </a:lvl3pPr>
            <a:lvl4pPr marL="9144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a:solidFill>
                  <a:srgbClr val="000000"/>
                </a:solidFill>
                <a:latin typeface="Barlow" pitchFamily="2" charset="77"/>
                <a:ea typeface="+mn-ea"/>
                <a:cs typeface="+mn-cs"/>
              </a:defRPr>
            </a:lvl4pPr>
            <a:lvl5pPr marL="11430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baseline="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400"/>
              </a:spcAft>
              <a:buClr>
                <a:srgbClr val="B1B3B3"/>
              </a:buClr>
              <a:buSzPct val="65000"/>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Barlow" pitchFamily="2" charset="77"/>
                <a:ea typeface="+mn-ea"/>
                <a:cs typeface="+mn-cs"/>
              </a:rPr>
              <a:t>Send waveform through an actuator</a:t>
            </a:r>
          </a:p>
          <a:p>
            <a:pPr marL="228600" marR="0" lvl="0" indent="-228600" algn="l" defTabSz="457200" rtl="0" eaLnBrk="1" fontAlgn="auto" latinLnBrk="0" hangingPunct="1">
              <a:lnSpc>
                <a:spcPct val="90000"/>
              </a:lnSpc>
              <a:spcBef>
                <a:spcPts val="1000"/>
              </a:spcBef>
              <a:spcAft>
                <a:spcPts val="400"/>
              </a:spcAft>
              <a:buClr>
                <a:srgbClr val="B1B3B3"/>
              </a:buClr>
              <a:buSzPct val="65000"/>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Barlow" pitchFamily="2" charset="77"/>
                <a:ea typeface="+mn-ea"/>
                <a:cs typeface="+mn-cs"/>
              </a:rPr>
              <a:t>Measure actual geophone response</a:t>
            </a:r>
          </a:p>
          <a:p>
            <a:pPr marL="0" marR="0" lvl="0" indent="0" algn="l" defTabSz="457200" rtl="0" eaLnBrk="1" fontAlgn="auto" latinLnBrk="0" hangingPunct="1">
              <a:lnSpc>
                <a:spcPct val="90000"/>
              </a:lnSpc>
              <a:spcBef>
                <a:spcPts val="1000"/>
              </a:spcBef>
              <a:spcAft>
                <a:spcPts val="400"/>
              </a:spcAft>
              <a:buClr>
                <a:srgbClr val="B1B3B3"/>
              </a:buClr>
              <a:buSzPct val="65000"/>
              <a:buNone/>
              <a:tabLst/>
              <a:defRPr/>
            </a:pPr>
            <a:endParaRPr kumimoji="0" lang="en-US" sz="2600" b="0" i="0" u="none" strike="noStrike" kern="1200" cap="none" spc="0" normalizeH="0" baseline="0" noProof="0" dirty="0">
              <a:ln>
                <a:noFill/>
              </a:ln>
              <a:solidFill>
                <a:srgbClr val="000000"/>
              </a:solidFill>
              <a:effectLst/>
              <a:uLnTx/>
              <a:uFillTx/>
              <a:latin typeface="Barlow" pitchFamily="2" charset="77"/>
              <a:ea typeface="+mn-ea"/>
              <a:cs typeface="+mn-cs"/>
            </a:endParaRPr>
          </a:p>
        </p:txBody>
      </p:sp>
    </p:spTree>
    <p:extLst>
      <p:ext uri="{BB962C8B-B14F-4D97-AF65-F5344CB8AC3E}">
        <p14:creationId xmlns:p14="http://schemas.microsoft.com/office/powerpoint/2010/main" val="231264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a:xfrm>
            <a:off x="355602" y="1705429"/>
            <a:ext cx="5106306" cy="4667408"/>
          </a:xfrm>
        </p:spPr>
        <p:txBody>
          <a:bodyPr>
            <a:normAutofit/>
          </a:bodyPr>
          <a:lstStyle/>
          <a:p>
            <a:r>
              <a:rPr lang="en-US" dirty="0"/>
              <a:t>Let’s look at some C code!</a:t>
            </a:r>
          </a:p>
        </p:txBody>
      </p:sp>
      <p:sp>
        <p:nvSpPr>
          <p:cNvPr id="3" name="Title 2">
            <a:extLst>
              <a:ext uri="{FF2B5EF4-FFF2-40B4-BE49-F238E27FC236}">
                <a16:creationId xmlns:a16="http://schemas.microsoft.com/office/drawing/2014/main" id="{B209A83B-B7CB-D441-0AC6-3C8BC3CF1952}"/>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cs typeface="Arial" panose="020B0604020202020204" pitchFamily="34" charset="0"/>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Arial" panose="020B0604020202020204" pitchFamily="34" charset="0"/>
              </a:rPr>
              <a:pPr marL="0" marR="0" lvl="0" indent="0" algn="r" defTabSz="914400" rtl="0" eaLnBrk="1" fontAlgn="auto" latinLnBrk="0" hangingPunct="1">
                <a:lnSpc>
                  <a:spcPct val="80000"/>
                </a:lnSpc>
                <a:spcBef>
                  <a:spcPts val="0"/>
                </a:spcBef>
                <a:spcAft>
                  <a:spcPts val="0"/>
                </a:spcAft>
                <a:buClrTx/>
                <a:buSzTx/>
                <a:buFontTx/>
                <a:buNone/>
                <a:tabLst/>
                <a:defRPr/>
              </a:pPr>
              <a:t>49</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310106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3F36C-0686-B3B8-54EB-750751082DB5}"/>
              </a:ext>
            </a:extLst>
          </p:cNvPr>
          <p:cNvSpPr>
            <a:spLocks noGrp="1"/>
          </p:cNvSpPr>
          <p:nvPr>
            <p:ph type="title"/>
          </p:nvPr>
        </p:nvSpPr>
        <p:spPr>
          <a:xfrm>
            <a:off x="417601" y="281792"/>
            <a:ext cx="10080000" cy="450000"/>
          </a:xfrm>
        </p:spPr>
        <p:txBody>
          <a:bodyPr/>
          <a:lstStyle/>
          <a:p>
            <a:r>
              <a:rPr lang="en-US" dirty="0"/>
              <a:t>Infrastructure / Tool Summary</a:t>
            </a:r>
          </a:p>
        </p:txBody>
      </p:sp>
      <p:sp>
        <p:nvSpPr>
          <p:cNvPr id="2" name="Content Placeholder 1">
            <a:extLst>
              <a:ext uri="{FF2B5EF4-FFF2-40B4-BE49-F238E27FC236}">
                <a16:creationId xmlns:a16="http://schemas.microsoft.com/office/drawing/2014/main" id="{3E2948F4-0786-916B-223C-161F04075504}"/>
              </a:ext>
            </a:extLst>
          </p:cNvPr>
          <p:cNvSpPr>
            <a:spLocks noGrp="1"/>
          </p:cNvSpPr>
          <p:nvPr>
            <p:ph idx="10"/>
          </p:nvPr>
        </p:nvSpPr>
        <p:spPr>
          <a:xfrm>
            <a:off x="1797360" y="1353312"/>
            <a:ext cx="5926050" cy="5094000"/>
          </a:xfrm>
        </p:spPr>
        <p:txBody>
          <a:bodyPr>
            <a:normAutofit/>
          </a:bodyPr>
          <a:lstStyle/>
          <a:p>
            <a:pPr marL="285750" indent="-285750">
              <a:buFont typeface="Arial" panose="020B0604020202020204" pitchFamily="34" charset="0"/>
              <a:buChar char="•"/>
            </a:pPr>
            <a:r>
              <a:rPr lang="en-US" dirty="0"/>
              <a:t>Libiio</a:t>
            </a:r>
          </a:p>
          <a:p>
            <a:pPr lvl="1"/>
            <a:r>
              <a:rPr lang="en-US" dirty="0"/>
              <a:t>Built-in utilities</a:t>
            </a:r>
          </a:p>
          <a:p>
            <a:pPr lvl="1"/>
            <a:r>
              <a:rPr lang="en-US" dirty="0"/>
              <a:t>Language bindings</a:t>
            </a:r>
          </a:p>
          <a:p>
            <a:pPr marL="285750" indent="-285750">
              <a:buFont typeface="Arial" panose="020B0604020202020204" pitchFamily="34" charset="0"/>
              <a:buChar char="•"/>
            </a:pPr>
            <a:r>
              <a:rPr lang="en-US" dirty="0"/>
              <a:t>IIO Oscilloscope (Passively being </a:t>
            </a:r>
            <a:r>
              <a:rPr lang="en-US" dirty="0" err="1"/>
              <a:t>sunsetted</a:t>
            </a:r>
            <a:r>
              <a:rPr lang="en-US" dirty="0"/>
              <a:t>)</a:t>
            </a:r>
          </a:p>
          <a:p>
            <a:pPr marL="285750" indent="-285750">
              <a:buFont typeface="Arial" panose="020B0604020202020204" pitchFamily="34" charset="0"/>
              <a:buChar char="•"/>
            </a:pPr>
            <a:r>
              <a:rPr lang="en-US" dirty="0"/>
              <a:t>Scopy</a:t>
            </a:r>
          </a:p>
          <a:p>
            <a:pPr marL="285750" indent="-285750">
              <a:buFont typeface="Arial" panose="020B0604020202020204" pitchFamily="34" charset="0"/>
              <a:buChar char="•"/>
            </a:pPr>
            <a:r>
              <a:rPr lang="en-US" dirty="0"/>
              <a:t>ACE</a:t>
            </a:r>
          </a:p>
          <a:p>
            <a:pPr marL="285750" indent="-285750">
              <a:buFont typeface="Arial" panose="020B0604020202020204" pitchFamily="34" charset="0"/>
              <a:buChar char="•"/>
            </a:pPr>
            <a:r>
              <a:rPr lang="en-US" dirty="0"/>
              <a:t>Pyadi-iio</a:t>
            </a:r>
          </a:p>
          <a:p>
            <a:pPr marL="285750" indent="-285750">
              <a:buFont typeface="Arial" panose="020B0604020202020204" pitchFamily="34" charset="0"/>
              <a:buChar char="•"/>
            </a:pPr>
            <a:r>
              <a:rPr lang="en-US" dirty="0"/>
              <a:t>MATLAB Toolboxes (Precision, Microwave)</a:t>
            </a:r>
          </a:p>
          <a:p>
            <a:pPr marL="285750" indent="-285750">
              <a:buFont typeface="Arial" panose="020B0604020202020204" pitchFamily="34" charset="0"/>
              <a:buChar char="•"/>
            </a:pPr>
            <a:r>
              <a:rPr lang="en-US" dirty="0"/>
              <a:t>Libm2k</a:t>
            </a:r>
          </a:p>
          <a:p>
            <a:pPr marL="285750" indent="-285750">
              <a:buFont typeface="Arial" panose="020B0604020202020204" pitchFamily="34" charset="0"/>
              <a:buChar char="•"/>
            </a:pPr>
            <a:r>
              <a:rPr lang="en-US" dirty="0"/>
              <a:t>Genalyzer</a:t>
            </a:r>
          </a:p>
          <a:p>
            <a:pPr marL="285750" indent="-285750">
              <a:buFont typeface="Arial" panose="020B0604020202020204" pitchFamily="34" charset="0"/>
              <a:buChar char="•"/>
            </a:pPr>
            <a:r>
              <a:rPr lang="en-US" dirty="0" err="1"/>
              <a:t>SoundCard</a:t>
            </a:r>
            <a:r>
              <a:rPr lang="en-US" dirty="0"/>
              <a:t> (As a proxy for “real benchtop instruments”)</a:t>
            </a:r>
          </a:p>
          <a:p>
            <a:pPr marL="285750" indent="-285750">
              <a:buFont typeface="Arial" panose="020B0604020202020204" pitchFamily="34" charset="0"/>
              <a:buChar char="•"/>
            </a:pPr>
            <a:r>
              <a:rPr lang="en-US" dirty="0" err="1"/>
              <a:t>ObsPy</a:t>
            </a:r>
            <a:r>
              <a:rPr lang="en-US" dirty="0"/>
              <a:t> (as a proxy for “Customer Signal Analysis </a:t>
            </a:r>
          </a:p>
        </p:txBody>
      </p:sp>
      <p:sp>
        <p:nvSpPr>
          <p:cNvPr id="4" name="Footer Placeholder 3">
            <a:extLst>
              <a:ext uri="{FF2B5EF4-FFF2-40B4-BE49-F238E27FC236}">
                <a16:creationId xmlns:a16="http://schemas.microsoft.com/office/drawing/2014/main" id="{3B4C3C89-9B08-CFC4-D612-1B5A9F39172E}"/>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5D5FB824-5128-50AF-B9F4-1B5153AD96FF}"/>
              </a:ext>
            </a:extLst>
          </p:cNvPr>
          <p:cNvSpPr>
            <a:spLocks noGrp="1"/>
          </p:cNvSpPr>
          <p:nvPr>
            <p:ph type="sldNum" sz="quarter" idx="13"/>
          </p:nvPr>
        </p:nvSpPr>
        <p:spPr/>
        <p:txBody>
          <a:bodyPr/>
          <a:lstStyle/>
          <a:p>
            <a:pPr>
              <a:defRPr/>
            </a:pPr>
            <a:fld id="{A9CE67A1-BA7F-A74E-B5D7-615746DEEC2B}" type="slidenum">
              <a:rPr lang="en-US" smtClean="0"/>
              <a:pPr>
                <a:defRPr/>
              </a:pPr>
              <a:t>5</a:t>
            </a:fld>
            <a:endParaRPr lang="en-US" baseline="-11000"/>
          </a:p>
        </p:txBody>
      </p:sp>
      <p:sp>
        <p:nvSpPr>
          <p:cNvPr id="7" name="Content Placeholder 1">
            <a:extLst>
              <a:ext uri="{FF2B5EF4-FFF2-40B4-BE49-F238E27FC236}">
                <a16:creationId xmlns:a16="http://schemas.microsoft.com/office/drawing/2014/main" id="{CF16C8A4-9FA8-98C3-416C-E1445A30E32D}"/>
              </a:ext>
            </a:extLst>
          </p:cNvPr>
          <p:cNvSpPr txBox="1">
            <a:spLocks/>
          </p:cNvSpPr>
          <p:nvPr/>
        </p:nvSpPr>
        <p:spPr>
          <a:xfrm>
            <a:off x="7265237" y="1474573"/>
            <a:ext cx="4253471" cy="2240692"/>
          </a:xfrm>
          <a:prstGeom prst="rect">
            <a:avLst/>
          </a:prstGeom>
        </p:spPr>
        <p:txBody>
          <a:bodyPr vert="horz" lIns="0" tIns="0" rIns="0" bIns="0" rtlCol="0" anchor="t" anchorCtr="0">
            <a:normAutofit fontScale="92500"/>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a:solidFill>
                  <a:srgbClr val="000000"/>
                </a:solidFill>
                <a:latin typeface="Barlow" pitchFamily="2" charset="77"/>
                <a:ea typeface="+mn-ea"/>
                <a:cs typeface="+mn-cs"/>
              </a:defRPr>
            </a:lvl1pPr>
            <a:lvl2pPr marL="457200" indent="-228600" algn="l" defTabSz="457200" rtl="0" eaLnBrk="1" latinLnBrk="0" hangingPunct="1">
              <a:lnSpc>
                <a:spcPct val="90000"/>
              </a:lnSpc>
              <a:spcBef>
                <a:spcPct val="20000"/>
              </a:spcBef>
              <a:spcAft>
                <a:spcPts val="400"/>
              </a:spcAft>
              <a:buClr>
                <a:srgbClr val="1E4056"/>
              </a:buClr>
              <a:buFont typeface="Wingdings" charset="2"/>
              <a:buChar char="§"/>
              <a:defRPr lang="en-US" sz="2000" b="0" i="0" kern="1200" baseline="0">
                <a:solidFill>
                  <a:srgbClr val="000000"/>
                </a:solidFill>
                <a:latin typeface="Barlow" pitchFamily="2" charset="77"/>
                <a:ea typeface="+mn-ea"/>
                <a:cs typeface="+mn-cs"/>
              </a:defRPr>
            </a:lvl2pPr>
            <a:lvl3pPr marL="6858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800" b="0" i="0" kern="1200" baseline="0">
                <a:solidFill>
                  <a:srgbClr val="000000"/>
                </a:solidFill>
                <a:latin typeface="Barlow" pitchFamily="2" charset="77"/>
                <a:ea typeface="+mn-ea"/>
                <a:cs typeface="+mn-cs"/>
              </a:defRPr>
            </a:lvl3pPr>
            <a:lvl4pPr marL="9144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a:solidFill>
                  <a:srgbClr val="000000"/>
                </a:solidFill>
                <a:latin typeface="Barlow" pitchFamily="2" charset="77"/>
                <a:ea typeface="+mn-ea"/>
                <a:cs typeface="+mn-cs"/>
              </a:defRPr>
            </a:lvl4pPr>
            <a:lvl5pPr marL="1143000" indent="-228600" algn="l" defTabSz="457200" rtl="0" eaLnBrk="1" latinLnBrk="0" hangingPunct="1">
              <a:lnSpc>
                <a:spcPct val="90000"/>
              </a:lnSpc>
              <a:spcBef>
                <a:spcPct val="20000"/>
              </a:spcBef>
              <a:spcAft>
                <a:spcPts val="400"/>
              </a:spcAft>
              <a:buClr>
                <a:srgbClr val="1E4056"/>
              </a:buClr>
              <a:buSzPct val="100000"/>
              <a:buFont typeface="Wingdings" panose="05000000000000000000" pitchFamily="2" charset="2"/>
              <a:buChar char="§"/>
              <a:defRPr lang="en-US" sz="1200" b="0" i="0" kern="1200" baseline="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This is a big list – but they apply to thousands of products.</a:t>
            </a:r>
          </a:p>
          <a:p>
            <a:pPr marL="0" indent="0">
              <a:buNone/>
            </a:pPr>
            <a:r>
              <a:rPr lang="en-US" dirty="0"/>
              <a:t>We are going to explore these tools, use them with the AD4080, then show examples of them being applied broadly </a:t>
            </a:r>
          </a:p>
        </p:txBody>
      </p:sp>
      <p:sp>
        <p:nvSpPr>
          <p:cNvPr id="9" name="TextBox 8">
            <a:extLst>
              <a:ext uri="{FF2B5EF4-FFF2-40B4-BE49-F238E27FC236}">
                <a16:creationId xmlns:a16="http://schemas.microsoft.com/office/drawing/2014/main" id="{0AD60EF4-03EE-50F9-4F13-51D20E9B48BF}"/>
              </a:ext>
            </a:extLst>
          </p:cNvPr>
          <p:cNvSpPr txBox="1"/>
          <p:nvPr/>
        </p:nvSpPr>
        <p:spPr>
          <a:xfrm>
            <a:off x="8752108" y="4722423"/>
            <a:ext cx="2869839" cy="338554"/>
          </a:xfrm>
          <a:prstGeom prst="rect">
            <a:avLst/>
          </a:prstGeom>
          <a:noFill/>
        </p:spPr>
        <p:txBody>
          <a:bodyPr wrap="square" rtlCol="0">
            <a:spAutoFit/>
          </a:bodyPr>
          <a:lstStyle/>
          <a:p>
            <a:r>
              <a:rPr lang="en-US" sz="1600" i="1" dirty="0">
                <a:solidFill>
                  <a:srgbClr val="FF0000"/>
                </a:solidFill>
              </a:rPr>
              <a:t>= Pre-installed on Kuiper Linux!</a:t>
            </a:r>
          </a:p>
        </p:txBody>
      </p:sp>
      <p:sp>
        <p:nvSpPr>
          <p:cNvPr id="10" name="Rectangle: Rounded Corners 9">
            <a:extLst>
              <a:ext uri="{FF2B5EF4-FFF2-40B4-BE49-F238E27FC236}">
                <a16:creationId xmlns:a16="http://schemas.microsoft.com/office/drawing/2014/main" id="{3DB87AEF-CAD5-DCF6-25E9-0F282F626AFE}"/>
              </a:ext>
            </a:extLst>
          </p:cNvPr>
          <p:cNvSpPr/>
          <p:nvPr/>
        </p:nvSpPr>
        <p:spPr>
          <a:xfrm>
            <a:off x="1921300" y="1332762"/>
            <a:ext cx="2152674" cy="998002"/>
          </a:xfrm>
          <a:prstGeom prst="roundRect">
            <a:avLst/>
          </a:prstGeom>
          <a:noFill/>
          <a:ln w="41275">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11" name="Rectangle: Rounded Corners 10">
            <a:extLst>
              <a:ext uri="{FF2B5EF4-FFF2-40B4-BE49-F238E27FC236}">
                <a16:creationId xmlns:a16="http://schemas.microsoft.com/office/drawing/2014/main" id="{1427B945-0672-574D-71B2-7F9692EF775A}"/>
              </a:ext>
            </a:extLst>
          </p:cNvPr>
          <p:cNvSpPr/>
          <p:nvPr/>
        </p:nvSpPr>
        <p:spPr>
          <a:xfrm>
            <a:off x="1921300" y="2383827"/>
            <a:ext cx="4724424" cy="384395"/>
          </a:xfrm>
          <a:prstGeom prst="roundRect">
            <a:avLst/>
          </a:prstGeom>
          <a:noFill/>
          <a:ln w="41275">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12" name="Rectangle: Rounded Corners 11">
            <a:extLst>
              <a:ext uri="{FF2B5EF4-FFF2-40B4-BE49-F238E27FC236}">
                <a16:creationId xmlns:a16="http://schemas.microsoft.com/office/drawing/2014/main" id="{A672C4A8-5B94-BDC2-0775-CEAB6FEA9811}"/>
              </a:ext>
            </a:extLst>
          </p:cNvPr>
          <p:cNvSpPr/>
          <p:nvPr/>
        </p:nvSpPr>
        <p:spPr>
          <a:xfrm>
            <a:off x="1921300" y="2773136"/>
            <a:ext cx="1074989" cy="358684"/>
          </a:xfrm>
          <a:prstGeom prst="roundRect">
            <a:avLst/>
          </a:prstGeom>
          <a:noFill/>
          <a:ln w="41275">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13" name="Rectangle: Rounded Corners 12">
            <a:extLst>
              <a:ext uri="{FF2B5EF4-FFF2-40B4-BE49-F238E27FC236}">
                <a16:creationId xmlns:a16="http://schemas.microsoft.com/office/drawing/2014/main" id="{E040DA1B-C72B-06B4-194D-248D6BA06543}"/>
              </a:ext>
            </a:extLst>
          </p:cNvPr>
          <p:cNvSpPr/>
          <p:nvPr/>
        </p:nvSpPr>
        <p:spPr>
          <a:xfrm>
            <a:off x="1921299" y="3574192"/>
            <a:ext cx="1238275" cy="280966"/>
          </a:xfrm>
          <a:prstGeom prst="roundRect">
            <a:avLst/>
          </a:prstGeom>
          <a:noFill/>
          <a:ln w="41275">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14" name="Rectangle: Rounded Corners 13">
            <a:extLst>
              <a:ext uri="{FF2B5EF4-FFF2-40B4-BE49-F238E27FC236}">
                <a16:creationId xmlns:a16="http://schemas.microsoft.com/office/drawing/2014/main" id="{17D25057-08C8-3E20-D6D9-0706C4452F15}"/>
              </a:ext>
            </a:extLst>
          </p:cNvPr>
          <p:cNvSpPr/>
          <p:nvPr/>
        </p:nvSpPr>
        <p:spPr>
          <a:xfrm>
            <a:off x="1921299" y="4297529"/>
            <a:ext cx="1238275" cy="319854"/>
          </a:xfrm>
          <a:prstGeom prst="roundRect">
            <a:avLst/>
          </a:prstGeom>
          <a:noFill/>
          <a:ln w="41275">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15" name="Rectangle: Rounded Corners 14">
            <a:extLst>
              <a:ext uri="{FF2B5EF4-FFF2-40B4-BE49-F238E27FC236}">
                <a16:creationId xmlns:a16="http://schemas.microsoft.com/office/drawing/2014/main" id="{FB2972E2-594D-C061-AC5A-DC5DFA089A81}"/>
              </a:ext>
            </a:extLst>
          </p:cNvPr>
          <p:cNvSpPr/>
          <p:nvPr/>
        </p:nvSpPr>
        <p:spPr>
          <a:xfrm>
            <a:off x="1929464" y="4681924"/>
            <a:ext cx="1238275" cy="319854"/>
          </a:xfrm>
          <a:prstGeom prst="roundRect">
            <a:avLst/>
          </a:prstGeom>
          <a:noFill/>
          <a:ln w="41275">
            <a:solidFill>
              <a:srgbClr val="FFC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16" name="Rectangle: Rounded Corners 15">
            <a:extLst>
              <a:ext uri="{FF2B5EF4-FFF2-40B4-BE49-F238E27FC236}">
                <a16:creationId xmlns:a16="http://schemas.microsoft.com/office/drawing/2014/main" id="{A4E2EFC9-7569-4FB6-6CB6-2ECCCB854D3A}"/>
              </a:ext>
            </a:extLst>
          </p:cNvPr>
          <p:cNvSpPr/>
          <p:nvPr/>
        </p:nvSpPr>
        <p:spPr>
          <a:xfrm>
            <a:off x="7925278" y="4711100"/>
            <a:ext cx="717972" cy="365534"/>
          </a:xfrm>
          <a:prstGeom prst="roundRect">
            <a:avLst/>
          </a:prstGeom>
          <a:noFill/>
          <a:ln w="41275">
            <a:solidFill>
              <a:srgbClr val="0070C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17" name="Rectangle: Rounded Corners 16">
            <a:extLst>
              <a:ext uri="{FF2B5EF4-FFF2-40B4-BE49-F238E27FC236}">
                <a16:creationId xmlns:a16="http://schemas.microsoft.com/office/drawing/2014/main" id="{16BCCCE8-DA9E-6D90-3425-5DF628D601DA}"/>
              </a:ext>
            </a:extLst>
          </p:cNvPr>
          <p:cNvSpPr/>
          <p:nvPr/>
        </p:nvSpPr>
        <p:spPr>
          <a:xfrm>
            <a:off x="7925277" y="5159022"/>
            <a:ext cx="717972" cy="361688"/>
          </a:xfrm>
          <a:prstGeom prst="roundRect">
            <a:avLst/>
          </a:prstGeom>
          <a:noFill/>
          <a:ln w="41275">
            <a:solidFill>
              <a:srgbClr val="FFC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18" name="TextBox 17">
            <a:extLst>
              <a:ext uri="{FF2B5EF4-FFF2-40B4-BE49-F238E27FC236}">
                <a16:creationId xmlns:a16="http://schemas.microsoft.com/office/drawing/2014/main" id="{253E04D9-12D5-4FE6-A58A-9BDDA467EFBF}"/>
              </a:ext>
            </a:extLst>
          </p:cNvPr>
          <p:cNvSpPr txBox="1"/>
          <p:nvPr/>
        </p:nvSpPr>
        <p:spPr>
          <a:xfrm>
            <a:off x="8752108" y="5142436"/>
            <a:ext cx="3273877" cy="338554"/>
          </a:xfrm>
          <a:prstGeom prst="rect">
            <a:avLst/>
          </a:prstGeom>
          <a:noFill/>
        </p:spPr>
        <p:txBody>
          <a:bodyPr wrap="square" rtlCol="0">
            <a:spAutoFit/>
          </a:bodyPr>
          <a:lstStyle/>
          <a:p>
            <a:r>
              <a:rPr lang="en-US" sz="1600" i="1" dirty="0">
                <a:solidFill>
                  <a:srgbClr val="FF0000"/>
                </a:solidFill>
              </a:rPr>
              <a:t>= Request to have pre-installed </a:t>
            </a:r>
            <a:r>
              <a:rPr lang="en-US" sz="1600" i="1" dirty="0">
                <a:solidFill>
                  <a:srgbClr val="FF0000"/>
                </a:solidFill>
                <a:sym typeface="Wingdings" panose="05000000000000000000" pitchFamily="2" charset="2"/>
              </a:rPr>
              <a:t></a:t>
            </a:r>
            <a:endParaRPr lang="en-US" sz="1600" i="1" dirty="0">
              <a:solidFill>
                <a:srgbClr val="FF0000"/>
              </a:solidFill>
            </a:endParaRPr>
          </a:p>
        </p:txBody>
      </p:sp>
      <p:sp>
        <p:nvSpPr>
          <p:cNvPr id="8" name="Rectangle: Rounded Corners 7">
            <a:extLst>
              <a:ext uri="{FF2B5EF4-FFF2-40B4-BE49-F238E27FC236}">
                <a16:creationId xmlns:a16="http://schemas.microsoft.com/office/drawing/2014/main" id="{E7E0CB17-C5AA-0C27-DEF0-D6E1888BCD37}"/>
              </a:ext>
            </a:extLst>
          </p:cNvPr>
          <p:cNvSpPr/>
          <p:nvPr/>
        </p:nvSpPr>
        <p:spPr>
          <a:xfrm>
            <a:off x="1921298" y="5054841"/>
            <a:ext cx="1434219" cy="361688"/>
          </a:xfrm>
          <a:prstGeom prst="roundRect">
            <a:avLst/>
          </a:prstGeom>
          <a:noFill/>
          <a:ln w="41275">
            <a:solidFill>
              <a:srgbClr val="00B05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20" name="Rectangle: Rounded Corners 19">
            <a:extLst>
              <a:ext uri="{FF2B5EF4-FFF2-40B4-BE49-F238E27FC236}">
                <a16:creationId xmlns:a16="http://schemas.microsoft.com/office/drawing/2014/main" id="{04ABB4BA-0DC2-FE94-804D-BD25F6B4B5E1}"/>
              </a:ext>
            </a:extLst>
          </p:cNvPr>
          <p:cNvSpPr/>
          <p:nvPr/>
        </p:nvSpPr>
        <p:spPr>
          <a:xfrm>
            <a:off x="1929464" y="5412646"/>
            <a:ext cx="1434219" cy="361688"/>
          </a:xfrm>
          <a:prstGeom prst="roundRect">
            <a:avLst/>
          </a:prstGeom>
          <a:noFill/>
          <a:ln w="41275">
            <a:solidFill>
              <a:srgbClr val="00B05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21" name="Rectangle: Rounded Corners 20">
            <a:extLst>
              <a:ext uri="{FF2B5EF4-FFF2-40B4-BE49-F238E27FC236}">
                <a16:creationId xmlns:a16="http://schemas.microsoft.com/office/drawing/2014/main" id="{9DF12F3C-FDBB-05E7-ECA8-55D2B4EA6123}"/>
              </a:ext>
            </a:extLst>
          </p:cNvPr>
          <p:cNvSpPr/>
          <p:nvPr/>
        </p:nvSpPr>
        <p:spPr>
          <a:xfrm>
            <a:off x="7925277" y="5563378"/>
            <a:ext cx="717972" cy="361688"/>
          </a:xfrm>
          <a:prstGeom prst="roundRect">
            <a:avLst/>
          </a:prstGeom>
          <a:noFill/>
          <a:ln w="41275">
            <a:solidFill>
              <a:srgbClr val="00B05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200">
              <a:spcBef>
                <a:spcPts val="600"/>
              </a:spcBef>
              <a:spcAft>
                <a:spcPts val="800"/>
              </a:spcAft>
              <a:buClr>
                <a:schemeClr val="accent1"/>
              </a:buClr>
              <a:buSzPct val="70000"/>
            </a:pPr>
            <a:endParaRPr lang="en-US" dirty="0" err="1">
              <a:solidFill>
                <a:srgbClr val="000000"/>
              </a:solidFill>
              <a:latin typeface="Barlow" pitchFamily="2" charset="77"/>
              <a:cs typeface="Arial" panose="020B0604020202020204" pitchFamily="34" charset="0"/>
            </a:endParaRPr>
          </a:p>
        </p:txBody>
      </p:sp>
      <p:sp>
        <p:nvSpPr>
          <p:cNvPr id="22" name="TextBox 21">
            <a:extLst>
              <a:ext uri="{FF2B5EF4-FFF2-40B4-BE49-F238E27FC236}">
                <a16:creationId xmlns:a16="http://schemas.microsoft.com/office/drawing/2014/main" id="{137624DF-245A-2533-BB42-34CA995DE297}"/>
              </a:ext>
            </a:extLst>
          </p:cNvPr>
          <p:cNvSpPr txBox="1"/>
          <p:nvPr/>
        </p:nvSpPr>
        <p:spPr>
          <a:xfrm>
            <a:off x="8752107" y="5574945"/>
            <a:ext cx="3273877" cy="338554"/>
          </a:xfrm>
          <a:prstGeom prst="rect">
            <a:avLst/>
          </a:prstGeom>
          <a:noFill/>
        </p:spPr>
        <p:txBody>
          <a:bodyPr wrap="square" rtlCol="0">
            <a:spAutoFit/>
          </a:bodyPr>
          <a:lstStyle/>
          <a:p>
            <a:r>
              <a:rPr lang="en-US" sz="1600" i="1" dirty="0">
                <a:solidFill>
                  <a:srgbClr val="FF0000"/>
                </a:solidFill>
              </a:rPr>
              <a:t>= (</a:t>
            </a:r>
            <a:r>
              <a:rPr lang="en-US" sz="1600" i="1" dirty="0" err="1">
                <a:solidFill>
                  <a:srgbClr val="FF0000"/>
                </a:solidFill>
              </a:rPr>
              <a:t>sudo</a:t>
            </a:r>
            <a:r>
              <a:rPr lang="en-US" sz="1600" i="1" dirty="0">
                <a:solidFill>
                  <a:srgbClr val="FF0000"/>
                </a:solidFill>
              </a:rPr>
              <a:t>) pip install ______</a:t>
            </a:r>
            <a:r>
              <a:rPr lang="en-US" sz="1600" i="1" dirty="0">
                <a:solidFill>
                  <a:srgbClr val="FF0000"/>
                </a:solidFill>
                <a:sym typeface="Wingdings" panose="05000000000000000000" pitchFamily="2" charset="2"/>
              </a:rPr>
              <a:t></a:t>
            </a:r>
            <a:endParaRPr lang="en-US" sz="1600" i="1" dirty="0">
              <a:solidFill>
                <a:srgbClr val="FF0000"/>
              </a:solidFill>
            </a:endParaRPr>
          </a:p>
        </p:txBody>
      </p:sp>
      <p:grpSp>
        <p:nvGrpSpPr>
          <p:cNvPr id="24" name="Group 23">
            <a:extLst>
              <a:ext uri="{FF2B5EF4-FFF2-40B4-BE49-F238E27FC236}">
                <a16:creationId xmlns:a16="http://schemas.microsoft.com/office/drawing/2014/main" id="{82886BAC-4EB3-7606-5047-362C53E7558B}"/>
              </a:ext>
            </a:extLst>
          </p:cNvPr>
          <p:cNvGrpSpPr/>
          <p:nvPr/>
        </p:nvGrpSpPr>
        <p:grpSpPr>
          <a:xfrm>
            <a:off x="360774" y="2196982"/>
            <a:ext cx="751220" cy="708276"/>
            <a:chOff x="5698853" y="5967262"/>
            <a:chExt cx="751220" cy="708276"/>
          </a:xfrm>
        </p:grpSpPr>
        <p:pic>
          <p:nvPicPr>
            <p:cNvPr id="25" name="Picture 24">
              <a:extLst>
                <a:ext uri="{FF2B5EF4-FFF2-40B4-BE49-F238E27FC236}">
                  <a16:creationId xmlns:a16="http://schemas.microsoft.com/office/drawing/2014/main" id="{DE1B2D5E-FF7F-B701-6477-621F4958F9BD}"/>
                </a:ext>
              </a:extLst>
            </p:cNvPr>
            <p:cNvPicPr>
              <a:picLocks noChangeAspect="1"/>
            </p:cNvPicPr>
            <p:nvPr/>
          </p:nvPicPr>
          <p:blipFill rotWithShape="1">
            <a:blip r:embed="rId2"/>
            <a:srcRect l="2842" t="6610" r="3905" b="2724"/>
            <a:stretch/>
          </p:blipFill>
          <p:spPr>
            <a:xfrm>
              <a:off x="5807133" y="5967262"/>
              <a:ext cx="528638" cy="409575"/>
            </a:xfrm>
            <a:prstGeom prst="rect">
              <a:avLst/>
            </a:prstGeom>
          </p:spPr>
        </p:pic>
        <p:sp>
          <p:nvSpPr>
            <p:cNvPr id="26" name="TextBox 25">
              <a:extLst>
                <a:ext uri="{FF2B5EF4-FFF2-40B4-BE49-F238E27FC236}">
                  <a16:creationId xmlns:a16="http://schemas.microsoft.com/office/drawing/2014/main" id="{97D46399-8894-FD34-AF07-6C1823E931E5}"/>
                </a:ext>
              </a:extLst>
            </p:cNvPr>
            <p:cNvSpPr txBox="1"/>
            <p:nvPr/>
          </p:nvSpPr>
          <p:spPr>
            <a:xfrm>
              <a:off x="5698853" y="6411026"/>
              <a:ext cx="751220" cy="264512"/>
            </a:xfrm>
            <a:prstGeom prst="rect">
              <a:avLst/>
            </a:prstGeom>
            <a:noFill/>
          </p:spPr>
          <p:txBody>
            <a:bodyPr wrap="square" lIns="0" tIns="0" rIns="0" bIns="0" rtlCol="0">
              <a:noAutofit/>
            </a:bodyPr>
            <a:lstStyle/>
            <a:p>
              <a:pPr algn="ctr" defTabSz="457200">
                <a:buClr>
                  <a:srgbClr val="1E4056"/>
                </a:buClr>
                <a:buSzPct val="75000"/>
              </a:pPr>
              <a:r>
                <a:rPr lang="en-IE" sz="1200" b="1">
                  <a:solidFill>
                    <a:srgbClr val="000000"/>
                  </a:solidFill>
                  <a:latin typeface="Calibri" panose="020F0502020204030204" pitchFamily="34" charset="0"/>
                  <a:cs typeface="Calibri" panose="020F0502020204030204" pitchFamily="34" charset="0"/>
                </a:rPr>
                <a:t>IIO Scope</a:t>
              </a:r>
              <a:endParaRPr lang="en-IE" sz="1200" b="1">
                <a:solidFill>
                  <a:srgbClr val="FF0000"/>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BACB0905-5D6A-2F61-E752-32BC05BACC53}"/>
              </a:ext>
            </a:extLst>
          </p:cNvPr>
          <p:cNvPicPr>
            <a:picLocks noChangeAspect="1"/>
          </p:cNvPicPr>
          <p:nvPr/>
        </p:nvPicPr>
        <p:blipFill>
          <a:blip r:embed="rId3"/>
          <a:stretch>
            <a:fillRect/>
          </a:stretch>
        </p:blipFill>
        <p:spPr>
          <a:xfrm>
            <a:off x="930881" y="4178819"/>
            <a:ext cx="918175" cy="918175"/>
          </a:xfrm>
          <a:prstGeom prst="rect">
            <a:avLst/>
          </a:prstGeom>
        </p:spPr>
      </p:pic>
      <p:grpSp>
        <p:nvGrpSpPr>
          <p:cNvPr id="30" name="Group 29">
            <a:extLst>
              <a:ext uri="{FF2B5EF4-FFF2-40B4-BE49-F238E27FC236}">
                <a16:creationId xmlns:a16="http://schemas.microsoft.com/office/drawing/2014/main" id="{FDD4EC57-50E7-9EFC-67D7-F6A2C15014C2}"/>
              </a:ext>
            </a:extLst>
          </p:cNvPr>
          <p:cNvGrpSpPr/>
          <p:nvPr/>
        </p:nvGrpSpPr>
        <p:grpSpPr>
          <a:xfrm>
            <a:off x="475633" y="3135647"/>
            <a:ext cx="493563" cy="707953"/>
            <a:chOff x="8022831" y="1266812"/>
            <a:chExt cx="493563" cy="752805"/>
          </a:xfrm>
        </p:grpSpPr>
        <p:pic>
          <p:nvPicPr>
            <p:cNvPr id="31" name="Picture 30">
              <a:extLst>
                <a:ext uri="{FF2B5EF4-FFF2-40B4-BE49-F238E27FC236}">
                  <a16:creationId xmlns:a16="http://schemas.microsoft.com/office/drawing/2014/main" id="{4034E326-0F24-D879-C3BA-AEC3FB50C949}"/>
                </a:ext>
              </a:extLst>
            </p:cNvPr>
            <p:cNvPicPr>
              <a:picLocks noChangeAspect="1"/>
            </p:cNvPicPr>
            <p:nvPr/>
          </p:nvPicPr>
          <p:blipFill>
            <a:blip r:embed="rId4"/>
            <a:stretch>
              <a:fillRect/>
            </a:stretch>
          </p:blipFill>
          <p:spPr>
            <a:xfrm>
              <a:off x="8022831" y="1266812"/>
              <a:ext cx="493563" cy="491693"/>
            </a:xfrm>
            <a:prstGeom prst="rect">
              <a:avLst/>
            </a:prstGeom>
          </p:spPr>
        </p:pic>
        <p:sp>
          <p:nvSpPr>
            <p:cNvPr id="32" name="TextBox 31">
              <a:extLst>
                <a:ext uri="{FF2B5EF4-FFF2-40B4-BE49-F238E27FC236}">
                  <a16:creationId xmlns:a16="http://schemas.microsoft.com/office/drawing/2014/main" id="{92DF6FE0-3616-6810-6B7F-03BFA6FDBC3F}"/>
                </a:ext>
              </a:extLst>
            </p:cNvPr>
            <p:cNvSpPr txBox="1"/>
            <p:nvPr/>
          </p:nvSpPr>
          <p:spPr>
            <a:xfrm>
              <a:off x="8054658" y="1755105"/>
              <a:ext cx="429909" cy="264512"/>
            </a:xfrm>
            <a:prstGeom prst="rect">
              <a:avLst/>
            </a:prstGeom>
            <a:noFill/>
          </p:spPr>
          <p:txBody>
            <a:bodyPr wrap="square" lIns="0" tIns="0" rIns="0" bIns="0" rtlCol="0">
              <a:noAutofit/>
            </a:bodyPr>
            <a:lstStyle/>
            <a:p>
              <a:pPr algn="ctr" defTabSz="457200">
                <a:buClr>
                  <a:srgbClr val="1E4056"/>
                </a:buClr>
                <a:buSzPct val="75000"/>
              </a:pPr>
              <a:r>
                <a:rPr lang="en-IE" sz="1400" b="1">
                  <a:solidFill>
                    <a:srgbClr val="000000"/>
                  </a:solidFill>
                  <a:latin typeface="Calibri" panose="020F0502020204030204" pitchFamily="34" charset="0"/>
                  <a:cs typeface="Calibri" panose="020F0502020204030204" pitchFamily="34" charset="0"/>
                </a:rPr>
                <a:t>ACE</a:t>
              </a:r>
              <a:endParaRPr lang="en-IE" sz="1400" b="1">
                <a:solidFill>
                  <a:srgbClr val="FF0000"/>
                </a:solidFill>
                <a:latin typeface="Calibri" panose="020F0502020204030204" pitchFamily="34" charset="0"/>
                <a:cs typeface="Calibri" panose="020F0502020204030204" pitchFamily="34" charset="0"/>
              </a:endParaRPr>
            </a:p>
          </p:txBody>
        </p:sp>
      </p:grpSp>
      <p:pic>
        <p:nvPicPr>
          <p:cNvPr id="34" name="Picture 4">
            <a:extLst>
              <a:ext uri="{FF2B5EF4-FFF2-40B4-BE49-F238E27FC236}">
                <a16:creationId xmlns:a16="http://schemas.microsoft.com/office/drawing/2014/main" id="{B69A7D9C-583B-52D9-C94A-E29BD8A92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65" y="3773374"/>
            <a:ext cx="1329426" cy="46529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BD9C1C80-FDCF-25C0-C3C5-E358EDC2B986}"/>
              </a:ext>
            </a:extLst>
          </p:cNvPr>
          <p:cNvGrpSpPr/>
          <p:nvPr/>
        </p:nvGrpSpPr>
        <p:grpSpPr>
          <a:xfrm>
            <a:off x="1000148" y="1281191"/>
            <a:ext cx="859182" cy="743552"/>
            <a:chOff x="6196201" y="1388696"/>
            <a:chExt cx="859182" cy="743552"/>
          </a:xfrm>
        </p:grpSpPr>
        <p:pic>
          <p:nvPicPr>
            <p:cNvPr id="36" name="Picture 35">
              <a:extLst>
                <a:ext uri="{FF2B5EF4-FFF2-40B4-BE49-F238E27FC236}">
                  <a16:creationId xmlns:a16="http://schemas.microsoft.com/office/drawing/2014/main" id="{52D9F572-679A-71C1-C9CE-9F412D5F50BD}"/>
                </a:ext>
              </a:extLst>
            </p:cNvPr>
            <p:cNvPicPr>
              <a:picLocks noChangeAspect="1"/>
            </p:cNvPicPr>
            <p:nvPr/>
          </p:nvPicPr>
          <p:blipFill rotWithShape="1">
            <a:blip r:embed="rId6"/>
            <a:srcRect l="35054" t="19616" r="45932"/>
            <a:stretch/>
          </p:blipFill>
          <p:spPr>
            <a:xfrm>
              <a:off x="6273780" y="1388696"/>
              <a:ext cx="702207" cy="494800"/>
            </a:xfrm>
            <a:prstGeom prst="rect">
              <a:avLst/>
            </a:prstGeom>
          </p:spPr>
        </p:pic>
        <p:sp>
          <p:nvSpPr>
            <p:cNvPr id="37" name="TextBox 36">
              <a:extLst>
                <a:ext uri="{FF2B5EF4-FFF2-40B4-BE49-F238E27FC236}">
                  <a16:creationId xmlns:a16="http://schemas.microsoft.com/office/drawing/2014/main" id="{E3D966F0-0AFD-ED0B-D461-C5D4335B3AFF}"/>
                </a:ext>
              </a:extLst>
            </p:cNvPr>
            <p:cNvSpPr txBox="1"/>
            <p:nvPr/>
          </p:nvSpPr>
          <p:spPr>
            <a:xfrm>
              <a:off x="6196201" y="1883496"/>
              <a:ext cx="859182" cy="248752"/>
            </a:xfrm>
            <a:prstGeom prst="rect">
              <a:avLst/>
            </a:prstGeom>
            <a:noFill/>
          </p:spPr>
          <p:txBody>
            <a:bodyPr wrap="square" lIns="0" tIns="0" rIns="0" bIns="0" rtlCol="0">
              <a:noAutofit/>
            </a:bodyPr>
            <a:lstStyle/>
            <a:p>
              <a:pPr algn="ctr" defTabSz="457200">
                <a:buClr>
                  <a:srgbClr val="1E4056"/>
                </a:buClr>
                <a:buSzPct val="75000"/>
              </a:pPr>
              <a:r>
                <a:rPr lang="en-IE" sz="1050" b="1">
                  <a:solidFill>
                    <a:srgbClr val="000000"/>
                  </a:solidFill>
                  <a:latin typeface="Courier New" panose="02070309020205020404" pitchFamily="49" charset="0"/>
                  <a:cs typeface="Courier New" panose="02070309020205020404" pitchFamily="49" charset="0"/>
                </a:rPr>
                <a:t>Command Line</a:t>
              </a:r>
              <a:endParaRPr lang="en-IE" sz="1050" b="1">
                <a:solidFill>
                  <a:srgbClr val="FF0000"/>
                </a:solidFill>
                <a:latin typeface="Courier New" panose="02070309020205020404" pitchFamily="49" charset="0"/>
                <a:cs typeface="Courier New" panose="02070309020205020404" pitchFamily="49" charset="0"/>
              </a:endParaRPr>
            </a:p>
          </p:txBody>
        </p:sp>
      </p:grpSp>
      <p:pic>
        <p:nvPicPr>
          <p:cNvPr id="38" name="Picture 2">
            <a:extLst>
              <a:ext uri="{FF2B5EF4-FFF2-40B4-BE49-F238E27FC236}">
                <a16:creationId xmlns:a16="http://schemas.microsoft.com/office/drawing/2014/main" id="{C1051BF2-054E-F5EC-EBA4-D791493B5D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4690" y="2741534"/>
            <a:ext cx="556770" cy="5567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A2F369C-396A-B4D5-CB78-C293A57799F3}"/>
              </a:ext>
            </a:extLst>
          </p:cNvPr>
          <p:cNvPicPr>
            <a:picLocks noChangeAspect="1"/>
          </p:cNvPicPr>
          <p:nvPr/>
        </p:nvPicPr>
        <p:blipFill>
          <a:blip r:embed="rId8"/>
          <a:stretch>
            <a:fillRect/>
          </a:stretch>
        </p:blipFill>
        <p:spPr>
          <a:xfrm>
            <a:off x="487409" y="5076634"/>
            <a:ext cx="899919" cy="613501"/>
          </a:xfrm>
          <a:prstGeom prst="rect">
            <a:avLst/>
          </a:prstGeom>
        </p:spPr>
      </p:pic>
    </p:spTree>
    <p:extLst>
      <p:ext uri="{BB962C8B-B14F-4D97-AF65-F5344CB8AC3E}">
        <p14:creationId xmlns:p14="http://schemas.microsoft.com/office/powerpoint/2010/main" val="275204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par>
                                <p:cTn id="75" presetID="10"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animBg="1"/>
      <p:bldP spid="17" grpId="0" animBg="1"/>
      <p:bldP spid="18" grpId="0"/>
      <p:bldP spid="8" grpId="0" animBg="1"/>
      <p:bldP spid="20" grpId="0" animBg="1"/>
      <p:bldP spid="21" grpId="0" animBg="1"/>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61FD-EDA1-E943-D25B-02F09781D6AF}"/>
              </a:ext>
            </a:extLst>
          </p:cNvPr>
          <p:cNvSpPr>
            <a:spLocks noGrp="1"/>
          </p:cNvSpPr>
          <p:nvPr>
            <p:ph type="title"/>
          </p:nvPr>
        </p:nvSpPr>
        <p:spPr>
          <a:xfrm>
            <a:off x="417600" y="185688"/>
            <a:ext cx="10080000" cy="450000"/>
          </a:xfrm>
        </p:spPr>
        <p:txBody>
          <a:bodyPr/>
          <a:lstStyle/>
          <a:p>
            <a:r>
              <a:rPr lang="en-US" dirty="0"/>
              <a:t>Hello, </a:t>
            </a:r>
            <a:r>
              <a:rPr lang="en-US" dirty="0" err="1"/>
              <a:t>cpu_thermal</a:t>
            </a:r>
            <a:endParaRPr lang="en-US" dirty="0"/>
          </a:p>
        </p:txBody>
      </p:sp>
      <p:sp>
        <p:nvSpPr>
          <p:cNvPr id="3" name="Content Placeholder 2">
            <a:extLst>
              <a:ext uri="{FF2B5EF4-FFF2-40B4-BE49-F238E27FC236}">
                <a16:creationId xmlns:a16="http://schemas.microsoft.com/office/drawing/2014/main" id="{D406431A-F44C-9A93-EC85-CC28E8880CD2}"/>
              </a:ext>
            </a:extLst>
          </p:cNvPr>
          <p:cNvSpPr>
            <a:spLocks noGrp="1"/>
          </p:cNvSpPr>
          <p:nvPr>
            <p:ph idx="10"/>
          </p:nvPr>
        </p:nvSpPr>
        <p:spPr>
          <a:xfrm>
            <a:off x="423065" y="882000"/>
            <a:ext cx="10443599" cy="5094000"/>
          </a:xfrm>
        </p:spPr>
        <p:txBody>
          <a:bodyPr/>
          <a:lstStyle/>
          <a:p>
            <a:r>
              <a:rPr lang="en-US" dirty="0"/>
              <a:t>The simplest possible C program that talks to an IIO device, doesn’t even need any external hardware.</a:t>
            </a:r>
          </a:p>
          <a:p>
            <a:r>
              <a:rPr lang="en-US" dirty="0"/>
              <a:t>But it also works with an LM75, literally </a:t>
            </a:r>
            <a:r>
              <a:rPr lang="en-US" dirty="0" err="1"/>
              <a:t>chaging</a:t>
            </a:r>
            <a:r>
              <a:rPr lang="en-US" dirty="0"/>
              <a:t> the text </a:t>
            </a:r>
            <a:r>
              <a:rPr lang="en-US" dirty="0" err="1"/>
              <a:t>cpu_thermal</a:t>
            </a:r>
            <a:r>
              <a:rPr lang="en-US" dirty="0"/>
              <a:t> to lm75.</a:t>
            </a:r>
          </a:p>
          <a:p>
            <a:r>
              <a:rPr lang="en-US" dirty="0"/>
              <a:t>Procedure (note that the commands are in the text file from earlier):</a:t>
            </a:r>
          </a:p>
          <a:p>
            <a:r>
              <a:rPr lang="en-US" dirty="0"/>
              <a:t>Open a terminal</a:t>
            </a:r>
          </a:p>
          <a:p>
            <a:r>
              <a:rPr lang="en-US" b="1" dirty="0">
                <a:latin typeface="Courier New" panose="02070309020205020404" pitchFamily="49" charset="0"/>
                <a:cs typeface="Courier New" panose="02070309020205020404" pitchFamily="49" charset="0"/>
              </a:rPr>
              <a:t>cd Des&lt;tab&gt;ftc&lt;tab&gt;&lt;enter&gt;     </a:t>
            </a:r>
            <a:r>
              <a:rPr lang="en-US" dirty="0"/>
              <a:t>(autocompletes to </a:t>
            </a:r>
            <a:r>
              <a:rPr lang="en-US" b="1" dirty="0">
                <a:latin typeface="Courier New" panose="02070309020205020404" pitchFamily="49" charset="0"/>
                <a:cs typeface="Courier New" panose="02070309020205020404" pitchFamily="49" charset="0"/>
              </a:rPr>
              <a:t>Desktop/ftc24-ws</a:t>
            </a:r>
            <a:r>
              <a:rPr lang="en-US" dirty="0"/>
              <a:t>)</a:t>
            </a:r>
          </a:p>
          <a:p>
            <a:r>
              <a:rPr lang="en-US" b="1" dirty="0">
                <a:latin typeface="Courier New" panose="02070309020205020404" pitchFamily="49" charset="0"/>
                <a:cs typeface="Courier New" panose="02070309020205020404" pitchFamily="49" charset="0"/>
              </a:rPr>
              <a:t>cd hello_iio&lt;enter&gt;</a:t>
            </a:r>
          </a:p>
          <a:p>
            <a:r>
              <a:rPr lang="en-US" b="1" dirty="0">
                <a:latin typeface="Courier New" panose="02070309020205020404" pitchFamily="49" charset="0"/>
                <a:cs typeface="Courier New" panose="02070309020205020404" pitchFamily="49" charset="0"/>
              </a:rPr>
              <a:t>ls -la&lt;enter&gt;</a:t>
            </a:r>
            <a:r>
              <a:rPr lang="en-US" dirty="0"/>
              <a:t>                              (Take a look around) </a:t>
            </a:r>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geany hello_iio.c</a:t>
            </a:r>
            <a:r>
              <a:rPr lang="en-US" dirty="0"/>
              <a:t>                  (Take a look around, then close Geany when done) </a:t>
            </a:r>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cat how</a:t>
            </a:r>
            <a:r>
              <a:rPr lang="en-US" dirty="0">
                <a:latin typeface="Courier New" panose="02070309020205020404" pitchFamily="49" charset="0"/>
                <a:cs typeface="Courier New" panose="02070309020205020404" pitchFamily="49" charset="0"/>
              </a:rPr>
              <a:t>&lt;tab&gt;</a:t>
            </a:r>
            <a:r>
              <a:rPr lang="en-US" b="1" dirty="0">
                <a:latin typeface="Courier New" panose="02070309020205020404" pitchFamily="49" charset="0"/>
                <a:cs typeface="Courier New" panose="02070309020205020404" pitchFamily="49" charset="0"/>
              </a:rPr>
              <a:t>d</a:t>
            </a:r>
            <a:r>
              <a:rPr lang="en-US" dirty="0">
                <a:latin typeface="Courier New" panose="02070309020205020404" pitchFamily="49" charset="0"/>
                <a:cs typeface="Courier New" panose="02070309020205020404" pitchFamily="49" charset="0"/>
              </a:rPr>
              <a:t>&lt;tab&gt;     </a:t>
            </a:r>
            <a:r>
              <a:rPr lang="en-US" dirty="0"/>
              <a:t>(autocompletes to </a:t>
            </a:r>
            <a:r>
              <a:rPr lang="en-US" b="1" dirty="0">
                <a:latin typeface="Courier New" panose="02070309020205020404" pitchFamily="49" charset="0"/>
                <a:cs typeface="Courier New" panose="02070309020205020404" pitchFamily="49" charset="0"/>
              </a:rPr>
              <a:t>how_2_build_cmdline.txt</a:t>
            </a:r>
            <a:r>
              <a:rPr lang="en-US" dirty="0"/>
              <a:t>)</a:t>
            </a:r>
          </a:p>
          <a:p>
            <a:r>
              <a:rPr lang="en-US" dirty="0"/>
              <a:t>Copy the </a:t>
            </a:r>
            <a:r>
              <a:rPr lang="en-US" b="1" dirty="0" err="1">
                <a:latin typeface="Courier New" panose="02070309020205020404" pitchFamily="49" charset="0"/>
                <a:cs typeface="Courier New" panose="02070309020205020404" pitchFamily="49" charset="0"/>
              </a:rPr>
              <a:t>gcc</a:t>
            </a:r>
            <a:r>
              <a:rPr lang="en-US" b="1" dirty="0">
                <a:latin typeface="Courier New" panose="02070309020205020404" pitchFamily="49" charset="0"/>
                <a:cs typeface="Courier New" panose="02070309020205020404" pitchFamily="49" charset="0"/>
              </a:rPr>
              <a:t> hello_iio.c -o hello_iio –</a:t>
            </a:r>
            <a:r>
              <a:rPr lang="en-US" b="1" dirty="0" err="1">
                <a:latin typeface="Courier New" panose="02070309020205020404" pitchFamily="49" charset="0"/>
                <a:cs typeface="Courier New" panose="02070309020205020404" pitchFamily="49" charset="0"/>
              </a:rPr>
              <a:t>liio</a:t>
            </a:r>
            <a:r>
              <a:rPr lang="en-US" b="1" dirty="0">
                <a:latin typeface="Courier New" panose="02070309020205020404" pitchFamily="49" charset="0"/>
                <a:cs typeface="Courier New" panose="02070309020205020404" pitchFamily="49" charset="0"/>
              </a:rPr>
              <a:t> </a:t>
            </a:r>
            <a:r>
              <a:rPr lang="en-US" dirty="0"/>
              <a:t>using CTRL-</a:t>
            </a:r>
            <a:r>
              <a:rPr lang="en-US" b="1" dirty="0"/>
              <a:t>SHIFT</a:t>
            </a:r>
            <a:r>
              <a:rPr lang="en-US" dirty="0"/>
              <a:t>-C (don’t forget the shift!)</a:t>
            </a:r>
          </a:p>
          <a:p>
            <a:r>
              <a:rPr lang="en-US" dirty="0"/>
              <a:t>CTRL-SHIFT-V to paste, </a:t>
            </a:r>
            <a:r>
              <a:rPr lang="en-US" b="1" dirty="0">
                <a:latin typeface="Courier New" panose="02070309020205020404" pitchFamily="49" charset="0"/>
                <a:cs typeface="Courier New" panose="02070309020205020404" pitchFamily="49" charset="0"/>
              </a:rPr>
              <a:t>&lt;enter&gt;</a:t>
            </a:r>
          </a:p>
          <a:p>
            <a:r>
              <a:rPr lang="en-US" b="1" dirty="0">
                <a:latin typeface="Courier New" panose="02070309020205020404" pitchFamily="49" charset="0"/>
                <a:cs typeface="Courier New" panose="02070309020205020404" pitchFamily="49" charset="0"/>
              </a:rPr>
              <a:t>ls –la&lt;enter&gt;</a:t>
            </a:r>
            <a:r>
              <a:rPr lang="en-US" dirty="0"/>
              <a:t>                               (Notice a green file, the “</a:t>
            </a:r>
            <a:r>
              <a:rPr lang="en-US" dirty="0" err="1"/>
              <a:t>x”s</a:t>
            </a:r>
            <a:r>
              <a:rPr lang="en-US" dirty="0"/>
              <a:t> mean it’s executable!)</a:t>
            </a:r>
          </a:p>
          <a:p>
            <a:r>
              <a:rPr lang="en-US" b="1" dirty="0">
                <a:latin typeface="Courier New" panose="02070309020205020404" pitchFamily="49" charset="0"/>
                <a:cs typeface="Courier New" panose="02070309020205020404" pitchFamily="49" charset="0"/>
              </a:rPr>
              <a:t>./hello_iio&lt;enter&gt;</a:t>
            </a:r>
            <a:r>
              <a:rPr lang="en-US" dirty="0"/>
              <a:t>                (We have both kinds of degrees!)</a:t>
            </a:r>
            <a:endParaRPr lang="en-US" b="1" dirty="0">
              <a:latin typeface="Courier New" panose="02070309020205020404" pitchFamily="49" charset="0"/>
              <a:cs typeface="Courier New" panose="02070309020205020404" pitchFamily="49" charset="0"/>
            </a:endParaRPr>
          </a:p>
          <a:p>
            <a:endParaRPr lang="en-US" b="1" dirty="0">
              <a:latin typeface="Courier New" panose="02070309020205020404" pitchFamily="49" charset="0"/>
              <a:cs typeface="Courier New" panose="02070309020205020404" pitchFamily="49" charset="0"/>
            </a:endParaRPr>
          </a:p>
        </p:txBody>
      </p:sp>
      <p:sp>
        <p:nvSpPr>
          <p:cNvPr id="5" name="Footer Placeholder 4">
            <a:extLst>
              <a:ext uri="{FF2B5EF4-FFF2-40B4-BE49-F238E27FC236}">
                <a16:creationId xmlns:a16="http://schemas.microsoft.com/office/drawing/2014/main" id="{C27EC09E-DE6D-8A3D-AA3D-73B3CEDC05E3}"/>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B5852D2C-CAA3-1FA6-7C40-BC499747AE86}"/>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50</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151462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61FD-EDA1-E943-D25B-02F09781D6AF}"/>
              </a:ext>
            </a:extLst>
          </p:cNvPr>
          <p:cNvSpPr>
            <a:spLocks noGrp="1"/>
          </p:cNvSpPr>
          <p:nvPr>
            <p:ph type="title"/>
          </p:nvPr>
        </p:nvSpPr>
        <p:spPr/>
        <p:txBody>
          <a:bodyPr/>
          <a:lstStyle/>
          <a:p>
            <a:r>
              <a:rPr lang="en-US" dirty="0"/>
              <a:t>Compile from command line, </a:t>
            </a:r>
            <a:r>
              <a:rPr lang="en-US" dirty="0" err="1"/>
              <a:t>Cmake</a:t>
            </a:r>
            <a:r>
              <a:rPr lang="en-US" dirty="0"/>
              <a:t>, Make</a:t>
            </a:r>
          </a:p>
        </p:txBody>
      </p:sp>
      <p:sp>
        <p:nvSpPr>
          <p:cNvPr id="3" name="Content Placeholder 2">
            <a:extLst>
              <a:ext uri="{FF2B5EF4-FFF2-40B4-BE49-F238E27FC236}">
                <a16:creationId xmlns:a16="http://schemas.microsoft.com/office/drawing/2014/main" id="{D406431A-F44C-9A93-EC85-CC28E8880CD2}"/>
              </a:ext>
            </a:extLst>
          </p:cNvPr>
          <p:cNvSpPr>
            <a:spLocks noGrp="1"/>
          </p:cNvSpPr>
          <p:nvPr>
            <p:ph idx="10"/>
          </p:nvPr>
        </p:nvSpPr>
        <p:spPr/>
        <p:txBody>
          <a:bodyPr/>
          <a:lstStyle/>
          <a:p>
            <a:r>
              <a:rPr lang="en-US" dirty="0"/>
              <a:t>Overachievers:</a:t>
            </a:r>
          </a:p>
          <a:p>
            <a:r>
              <a:rPr lang="en-US" b="1" dirty="0">
                <a:latin typeface="Courier New" panose="02070309020205020404" pitchFamily="49" charset="0"/>
                <a:cs typeface="Courier New" panose="02070309020205020404" pitchFamily="49" charset="0"/>
              </a:rPr>
              <a:t>cat how_2_build_cmake.txt</a:t>
            </a:r>
          </a:p>
          <a:p>
            <a:r>
              <a:rPr lang="en-US" dirty="0"/>
              <a:t>Follow directions.</a:t>
            </a:r>
          </a:p>
          <a:p>
            <a:endParaRPr lang="en-US" dirty="0"/>
          </a:p>
          <a:p>
            <a:r>
              <a:rPr lang="en-US" dirty="0"/>
              <a:t>This is typical when building Linux programs from source. For example, to build the libiio:</a:t>
            </a:r>
          </a:p>
          <a:p>
            <a:r>
              <a:rPr lang="en-US" dirty="0"/>
              <a:t>(Don’t type the below, it’s just an example)</a:t>
            </a:r>
          </a:p>
          <a:p>
            <a:r>
              <a:rPr lang="en-US" b="1" dirty="0">
                <a:latin typeface="Courier New" panose="02070309020205020404" pitchFamily="49" charset="0"/>
                <a:cs typeface="Courier New" panose="02070309020205020404" pitchFamily="49" charset="0"/>
              </a:rPr>
              <a:t>~/libiio$ </a:t>
            </a:r>
            <a:r>
              <a:rPr lang="en-US" b="1" dirty="0" err="1">
                <a:latin typeface="Courier New" panose="02070309020205020404" pitchFamily="49" charset="0"/>
                <a:cs typeface="Courier New" panose="02070309020205020404" pitchFamily="49" charset="0"/>
              </a:rPr>
              <a:t>mkdir</a:t>
            </a:r>
            <a:r>
              <a:rPr lang="en-US" b="1" dirty="0">
                <a:latin typeface="Courier New" panose="02070309020205020404" pitchFamily="49" charset="0"/>
                <a:cs typeface="Courier New" panose="02070309020205020404" pitchFamily="49" charset="0"/>
              </a:rPr>
              <a:t> build</a:t>
            </a:r>
          </a:p>
          <a:p>
            <a:r>
              <a:rPr lang="en-US" b="1" dirty="0">
                <a:latin typeface="Courier New" panose="02070309020205020404" pitchFamily="49" charset="0"/>
                <a:cs typeface="Courier New" panose="02070309020205020404" pitchFamily="49" charset="0"/>
              </a:rPr>
              <a:t>cd build</a:t>
            </a:r>
          </a:p>
          <a:p>
            <a:r>
              <a:rPr lang="en-US" b="1" dirty="0" err="1">
                <a:latin typeface="Courier New" panose="02070309020205020404" pitchFamily="49" charset="0"/>
                <a:cs typeface="Courier New" panose="02070309020205020404" pitchFamily="49" charset="0"/>
              </a:rPr>
              <a:t>cmake</a:t>
            </a:r>
            <a:r>
              <a:rPr lang="en-US" b="1" dirty="0">
                <a:latin typeface="Courier New" panose="02070309020205020404" pitchFamily="49" charset="0"/>
                <a:cs typeface="Courier New" panose="02070309020205020404" pitchFamily="49" charset="0"/>
              </a:rPr>
              <a:t> ../</a:t>
            </a:r>
          </a:p>
          <a:p>
            <a:r>
              <a:rPr lang="en-US" b="1" dirty="0">
                <a:latin typeface="Courier New" panose="02070309020205020404" pitchFamily="49" charset="0"/>
                <a:cs typeface="Courier New" panose="02070309020205020404" pitchFamily="49" charset="0"/>
              </a:rPr>
              <a:t>make</a:t>
            </a:r>
          </a:p>
          <a:p>
            <a:r>
              <a:rPr lang="en-US" b="1" dirty="0" err="1">
                <a:latin typeface="Courier New" panose="02070309020205020404" pitchFamily="49" charset="0"/>
                <a:cs typeface="Courier New" panose="02070309020205020404" pitchFamily="49" charset="0"/>
              </a:rPr>
              <a:t>sudo</a:t>
            </a:r>
            <a:r>
              <a:rPr lang="en-US" b="1" dirty="0">
                <a:latin typeface="Courier New" panose="02070309020205020404" pitchFamily="49" charset="0"/>
                <a:cs typeface="Courier New" panose="02070309020205020404" pitchFamily="49" charset="0"/>
              </a:rPr>
              <a:t> make install</a:t>
            </a:r>
          </a:p>
        </p:txBody>
      </p:sp>
      <p:sp>
        <p:nvSpPr>
          <p:cNvPr id="5" name="Footer Placeholder 4">
            <a:extLst>
              <a:ext uri="{FF2B5EF4-FFF2-40B4-BE49-F238E27FC236}">
                <a16:creationId xmlns:a16="http://schemas.microsoft.com/office/drawing/2014/main" id="{C27EC09E-DE6D-8A3D-AA3D-73B3CEDC05E3}"/>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B5852D2C-CAA3-1FA6-7C40-BC499747AE86}"/>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51</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pic>
        <p:nvPicPr>
          <p:cNvPr id="8" name="Picture 7">
            <a:extLst>
              <a:ext uri="{FF2B5EF4-FFF2-40B4-BE49-F238E27FC236}">
                <a16:creationId xmlns:a16="http://schemas.microsoft.com/office/drawing/2014/main" id="{62F11534-4469-531A-F651-C863301CB455}"/>
              </a:ext>
            </a:extLst>
          </p:cNvPr>
          <p:cNvPicPr>
            <a:picLocks noChangeAspect="1"/>
          </p:cNvPicPr>
          <p:nvPr/>
        </p:nvPicPr>
        <p:blipFill>
          <a:blip r:embed="rId2"/>
          <a:stretch>
            <a:fillRect/>
          </a:stretch>
        </p:blipFill>
        <p:spPr>
          <a:xfrm>
            <a:off x="5744348" y="3429000"/>
            <a:ext cx="5444124" cy="2788920"/>
          </a:xfrm>
          <a:prstGeom prst="rect">
            <a:avLst/>
          </a:prstGeom>
        </p:spPr>
      </p:pic>
    </p:spTree>
    <p:extLst>
      <p:ext uri="{BB962C8B-B14F-4D97-AF65-F5344CB8AC3E}">
        <p14:creationId xmlns:p14="http://schemas.microsoft.com/office/powerpoint/2010/main" val="10596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a:xfrm>
            <a:off x="355602" y="1705429"/>
            <a:ext cx="5740398" cy="3464448"/>
          </a:xfrm>
        </p:spPr>
        <p:txBody>
          <a:bodyPr>
            <a:normAutofit/>
          </a:bodyPr>
          <a:lstStyle/>
          <a:p>
            <a:r>
              <a:rPr lang="en-US" dirty="0"/>
              <a:t>In Between ADALM2000 and “Real” generators: Sound Cards</a:t>
            </a:r>
          </a:p>
        </p:txBody>
      </p:sp>
      <p:sp>
        <p:nvSpPr>
          <p:cNvPr id="3" name="Title 2">
            <a:extLst>
              <a:ext uri="{FF2B5EF4-FFF2-40B4-BE49-F238E27FC236}">
                <a16:creationId xmlns:a16="http://schemas.microsoft.com/office/drawing/2014/main" id="{B209A83B-B7CB-D441-0AC6-3C8BC3CF1952}"/>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cs typeface="Arial" panose="020B0604020202020204" pitchFamily="34" charset="0"/>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Arial" panose="020B0604020202020204" pitchFamily="34" charset="0"/>
              </a:rPr>
              <a:pPr marL="0" marR="0" lvl="0" indent="0" algn="r" defTabSz="914400" rtl="0" eaLnBrk="1" fontAlgn="auto" latinLnBrk="0" hangingPunct="1">
                <a:lnSpc>
                  <a:spcPct val="80000"/>
                </a:lnSpc>
                <a:spcBef>
                  <a:spcPts val="0"/>
                </a:spcBef>
                <a:spcAft>
                  <a:spcPts val="0"/>
                </a:spcAft>
                <a:buClrTx/>
                <a:buSzTx/>
                <a:buFontTx/>
                <a:buNone/>
                <a:tabLst/>
                <a:defRPr/>
              </a:pPr>
              <a:t>52</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195465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B077D-C87D-E238-73AB-4CC3109C648D}"/>
              </a:ext>
            </a:extLst>
          </p:cNvPr>
          <p:cNvSpPr>
            <a:spLocks noGrp="1"/>
          </p:cNvSpPr>
          <p:nvPr>
            <p:ph type="title"/>
          </p:nvPr>
        </p:nvSpPr>
        <p:spPr>
          <a:xfrm>
            <a:off x="417600" y="345362"/>
            <a:ext cx="10080000" cy="450000"/>
          </a:xfrm>
        </p:spPr>
        <p:txBody>
          <a:bodyPr/>
          <a:lstStyle/>
          <a:p>
            <a:r>
              <a:rPr lang="en-US" dirty="0"/>
              <a:t>FTC 2022 demo: Simple, Affordable, ADC metrics</a:t>
            </a:r>
          </a:p>
        </p:txBody>
      </p:sp>
      <p:sp>
        <p:nvSpPr>
          <p:cNvPr id="2" name="Content Placeholder 1">
            <a:extLst>
              <a:ext uri="{FF2B5EF4-FFF2-40B4-BE49-F238E27FC236}">
                <a16:creationId xmlns:a16="http://schemas.microsoft.com/office/drawing/2014/main" id="{8D90E2D9-A914-9B94-407C-61787B2D0925}"/>
              </a:ext>
            </a:extLst>
          </p:cNvPr>
          <p:cNvSpPr>
            <a:spLocks noGrp="1"/>
          </p:cNvSpPr>
          <p:nvPr>
            <p:ph idx="10"/>
          </p:nvPr>
        </p:nvSpPr>
        <p:spPr>
          <a:xfrm>
            <a:off x="423065" y="1083633"/>
            <a:ext cx="11358000" cy="1575455"/>
          </a:xfrm>
        </p:spPr>
        <p:txBody>
          <a:bodyPr>
            <a:normAutofit/>
          </a:bodyPr>
          <a:lstStyle/>
          <a:p>
            <a:r>
              <a:rPr lang="en-US" dirty="0"/>
              <a:t>$150 SoundBlaster G6, LT1469 preamp will get you “compellingly close” (within 10 dB) to ADAQ23878 datasheet performance</a:t>
            </a:r>
          </a:p>
          <a:p>
            <a:r>
              <a:rPr lang="en-US" dirty="0"/>
              <a:t>Use pyadi-iio (or MATLAB) and Genalyzer to automate test scenarios</a:t>
            </a:r>
          </a:p>
        </p:txBody>
      </p:sp>
      <p:sp>
        <p:nvSpPr>
          <p:cNvPr id="7" name="Footer Placeholder 3">
            <a:extLst>
              <a:ext uri="{FF2B5EF4-FFF2-40B4-BE49-F238E27FC236}">
                <a16:creationId xmlns:a16="http://schemas.microsoft.com/office/drawing/2014/main" id="{DB999276-BAD6-E952-BD0D-E6EAA12F4F61}"/>
              </a:ext>
            </a:extLst>
          </p:cNvPr>
          <p:cNvSpPr>
            <a:spLocks noGrp="1"/>
          </p:cNvSpPr>
          <p:nvPr>
            <p:ph type="ftr" sz="quarter" idx="12"/>
          </p:nvPr>
        </p:nvSpPr>
        <p:spPr/>
        <p:txBody>
          <a:bodyPr/>
          <a:lstStyle/>
          <a:p>
            <a:r>
              <a:rPr lang="en-US"/>
              <a:t>©2024 Analog Devices, Inc. All Rights Reserved. </a:t>
            </a:r>
          </a:p>
        </p:txBody>
      </p:sp>
      <p:sp>
        <p:nvSpPr>
          <p:cNvPr id="10" name="Slide Number Placeholder 4">
            <a:extLst>
              <a:ext uri="{FF2B5EF4-FFF2-40B4-BE49-F238E27FC236}">
                <a16:creationId xmlns:a16="http://schemas.microsoft.com/office/drawing/2014/main" id="{6D9C634D-77D6-033C-5BEE-FDBB3462B45B}"/>
              </a:ext>
            </a:extLst>
          </p:cNvPr>
          <p:cNvSpPr>
            <a:spLocks noGrp="1"/>
          </p:cNvSpPr>
          <p:nvPr>
            <p:ph type="sldNum" sz="quarter" idx="13"/>
          </p:nvPr>
        </p:nvSpPr>
        <p:spPr/>
        <p:txBody>
          <a:bodyPr/>
          <a:lstStyle/>
          <a:p>
            <a:pPr>
              <a:defRPr/>
            </a:pPr>
            <a:fld id="{A9CE67A1-BA7F-A74E-B5D7-615746DEEC2B}" type="slidenum">
              <a:rPr lang="en-US" smtClean="0"/>
              <a:pPr>
                <a:defRPr/>
              </a:pPr>
              <a:t>53</a:t>
            </a:fld>
            <a:endParaRPr lang="en-US" baseline="-11000"/>
          </a:p>
        </p:txBody>
      </p:sp>
      <p:pic>
        <p:nvPicPr>
          <p:cNvPr id="8" name="Picture 7" descr="A picture containing electronic engineering, electronics, electrical wiring, cable&#10;&#10;Description automatically generated">
            <a:extLst>
              <a:ext uri="{FF2B5EF4-FFF2-40B4-BE49-F238E27FC236}">
                <a16:creationId xmlns:a16="http://schemas.microsoft.com/office/drawing/2014/main" id="{4D77DE98-4118-2E8D-5AE5-B21D05B92441}"/>
              </a:ext>
            </a:extLst>
          </p:cNvPr>
          <p:cNvPicPr>
            <a:picLocks noChangeAspect="1"/>
          </p:cNvPicPr>
          <p:nvPr/>
        </p:nvPicPr>
        <p:blipFill>
          <a:blip r:embed="rId3"/>
          <a:stretch>
            <a:fillRect/>
          </a:stretch>
        </p:blipFill>
        <p:spPr>
          <a:xfrm>
            <a:off x="0" y="3235629"/>
            <a:ext cx="6598508" cy="3296851"/>
          </a:xfrm>
          <a:prstGeom prst="rect">
            <a:avLst/>
          </a:prstGeom>
        </p:spPr>
      </p:pic>
      <p:pic>
        <p:nvPicPr>
          <p:cNvPr id="9" name="Picture 8">
            <a:extLst>
              <a:ext uri="{FF2B5EF4-FFF2-40B4-BE49-F238E27FC236}">
                <a16:creationId xmlns:a16="http://schemas.microsoft.com/office/drawing/2014/main" id="{13809FBB-009E-04D9-80E0-401723CE108E}"/>
              </a:ext>
            </a:extLst>
          </p:cNvPr>
          <p:cNvPicPr>
            <a:picLocks noChangeAspect="1"/>
          </p:cNvPicPr>
          <p:nvPr/>
        </p:nvPicPr>
        <p:blipFill>
          <a:blip r:embed="rId4"/>
          <a:stretch>
            <a:fillRect/>
          </a:stretch>
        </p:blipFill>
        <p:spPr>
          <a:xfrm>
            <a:off x="6598508" y="2281881"/>
            <a:ext cx="5593492" cy="3607481"/>
          </a:xfrm>
          <a:prstGeom prst="rect">
            <a:avLst/>
          </a:prstGeom>
        </p:spPr>
      </p:pic>
    </p:spTree>
    <p:extLst>
      <p:ext uri="{BB962C8B-B14F-4D97-AF65-F5344CB8AC3E}">
        <p14:creationId xmlns:p14="http://schemas.microsoft.com/office/powerpoint/2010/main" val="270708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A47EC6-3389-5021-7A7A-DB784EE8F3AB}"/>
              </a:ext>
            </a:extLst>
          </p:cNvPr>
          <p:cNvSpPr>
            <a:spLocks noGrp="1"/>
          </p:cNvSpPr>
          <p:nvPr>
            <p:ph type="title"/>
          </p:nvPr>
        </p:nvSpPr>
        <p:spPr>
          <a:xfrm>
            <a:off x="417601" y="380645"/>
            <a:ext cx="10080000" cy="450000"/>
          </a:xfrm>
        </p:spPr>
        <p:txBody>
          <a:bodyPr/>
          <a:lstStyle/>
          <a:p>
            <a:r>
              <a:rPr lang="en-US" dirty="0"/>
              <a:t>pip install </a:t>
            </a:r>
            <a:r>
              <a:rPr lang="en-US" dirty="0" err="1"/>
              <a:t>SoundCard</a:t>
            </a:r>
            <a:endParaRPr lang="en-US" dirty="0"/>
          </a:p>
        </p:txBody>
      </p:sp>
      <p:sp>
        <p:nvSpPr>
          <p:cNvPr id="4" name="Footer Placeholder 3">
            <a:extLst>
              <a:ext uri="{FF2B5EF4-FFF2-40B4-BE49-F238E27FC236}">
                <a16:creationId xmlns:a16="http://schemas.microsoft.com/office/drawing/2014/main" id="{591F33AC-D944-B17F-ADD0-CB1DD9D6B335}"/>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C25C11D6-B1B9-514B-A299-A005AA1EAAFE}"/>
              </a:ext>
            </a:extLst>
          </p:cNvPr>
          <p:cNvSpPr>
            <a:spLocks noGrp="1"/>
          </p:cNvSpPr>
          <p:nvPr>
            <p:ph type="sldNum" sz="quarter" idx="13"/>
          </p:nvPr>
        </p:nvSpPr>
        <p:spPr/>
        <p:txBody>
          <a:bodyPr/>
          <a:lstStyle/>
          <a:p>
            <a:pPr>
              <a:defRPr/>
            </a:pPr>
            <a:fld id="{A9CE67A1-BA7F-A74E-B5D7-615746DEEC2B}" type="slidenum">
              <a:rPr lang="en-US" smtClean="0"/>
              <a:pPr>
                <a:defRPr/>
              </a:pPr>
              <a:t>54</a:t>
            </a:fld>
            <a:endParaRPr lang="en-US" baseline="-11000"/>
          </a:p>
        </p:txBody>
      </p:sp>
      <p:pic>
        <p:nvPicPr>
          <p:cNvPr id="8" name="Picture 7">
            <a:extLst>
              <a:ext uri="{FF2B5EF4-FFF2-40B4-BE49-F238E27FC236}">
                <a16:creationId xmlns:a16="http://schemas.microsoft.com/office/drawing/2014/main" id="{8BDC2937-EC07-CAB7-07F9-9A549F30A5B8}"/>
              </a:ext>
            </a:extLst>
          </p:cNvPr>
          <p:cNvPicPr>
            <a:picLocks noChangeAspect="1"/>
          </p:cNvPicPr>
          <p:nvPr/>
        </p:nvPicPr>
        <p:blipFill>
          <a:blip r:embed="rId2"/>
          <a:stretch>
            <a:fillRect/>
          </a:stretch>
        </p:blipFill>
        <p:spPr>
          <a:xfrm>
            <a:off x="216843" y="1097607"/>
            <a:ext cx="4891967" cy="4923692"/>
          </a:xfrm>
          <a:prstGeom prst="rect">
            <a:avLst/>
          </a:prstGeom>
        </p:spPr>
      </p:pic>
      <p:pic>
        <p:nvPicPr>
          <p:cNvPr id="10" name="Picture 9">
            <a:extLst>
              <a:ext uri="{FF2B5EF4-FFF2-40B4-BE49-F238E27FC236}">
                <a16:creationId xmlns:a16="http://schemas.microsoft.com/office/drawing/2014/main" id="{0D2B4C67-FC62-21AC-875B-3EFA438BA02B}"/>
              </a:ext>
            </a:extLst>
          </p:cNvPr>
          <p:cNvPicPr>
            <a:picLocks noChangeAspect="1"/>
          </p:cNvPicPr>
          <p:nvPr/>
        </p:nvPicPr>
        <p:blipFill>
          <a:blip r:embed="rId3"/>
          <a:stretch>
            <a:fillRect/>
          </a:stretch>
        </p:blipFill>
        <p:spPr>
          <a:xfrm>
            <a:off x="5907772" y="779478"/>
            <a:ext cx="5686425" cy="5686425"/>
          </a:xfrm>
          <a:prstGeom prst="rect">
            <a:avLst/>
          </a:prstGeom>
        </p:spPr>
      </p:pic>
    </p:spTree>
    <p:extLst>
      <p:ext uri="{BB962C8B-B14F-4D97-AF65-F5344CB8AC3E}">
        <p14:creationId xmlns:p14="http://schemas.microsoft.com/office/powerpoint/2010/main" val="315448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normAutofit/>
          </a:bodyPr>
          <a:lstStyle/>
          <a:p>
            <a:r>
              <a:rPr lang="en-US" dirty="0"/>
              <a:t>More IIO tricks </a:t>
            </a:r>
            <a:r>
              <a:rPr lang="en-US" dirty="0">
                <a:sym typeface="Wingdings" panose="05000000000000000000" pitchFamily="2" charset="2"/>
              </a:rPr>
              <a:t></a:t>
            </a:r>
            <a:endParaRPr lang="en-US" dirty="0"/>
          </a:p>
        </p:txBody>
      </p:sp>
      <p:sp>
        <p:nvSpPr>
          <p:cNvPr id="4" name="Title 3">
            <a:extLst>
              <a:ext uri="{FF2B5EF4-FFF2-40B4-BE49-F238E27FC236}">
                <a16:creationId xmlns:a16="http://schemas.microsoft.com/office/drawing/2014/main" id="{6B2C94E6-15E8-AA35-330B-679D8BAF49D9}"/>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55</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p:spTree>
    <p:extLst>
      <p:ext uri="{BB962C8B-B14F-4D97-AF65-F5344CB8AC3E}">
        <p14:creationId xmlns:p14="http://schemas.microsoft.com/office/powerpoint/2010/main" val="106457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ABFDF-FEF0-F98D-E803-2390B57BB147}"/>
              </a:ext>
            </a:extLst>
          </p:cNvPr>
          <p:cNvSpPr>
            <a:spLocks noGrp="1"/>
          </p:cNvSpPr>
          <p:nvPr>
            <p:ph type="title"/>
          </p:nvPr>
        </p:nvSpPr>
        <p:spPr/>
        <p:txBody>
          <a:bodyPr/>
          <a:lstStyle/>
          <a:p>
            <a:r>
              <a:rPr lang="en-US" dirty="0"/>
              <a:t>Problem:  4 </a:t>
            </a:r>
            <a:r>
              <a:rPr lang="en-US" dirty="0" err="1"/>
              <a:t>Plutos</a:t>
            </a:r>
            <a:r>
              <a:rPr lang="en-US" dirty="0"/>
              <a:t>, Far Away, How To Connect Them?</a:t>
            </a:r>
          </a:p>
        </p:txBody>
      </p:sp>
      <p:sp>
        <p:nvSpPr>
          <p:cNvPr id="4" name="Footer Placeholder 3">
            <a:extLst>
              <a:ext uri="{FF2B5EF4-FFF2-40B4-BE49-F238E27FC236}">
                <a16:creationId xmlns:a16="http://schemas.microsoft.com/office/drawing/2014/main" id="{89E113EF-F363-CFB4-268C-95FAFB774DA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11659D0D-B847-8F6A-3313-AB30893131C5}"/>
              </a:ext>
            </a:extLst>
          </p:cNvPr>
          <p:cNvSpPr>
            <a:spLocks noGrp="1"/>
          </p:cNvSpPr>
          <p:nvPr>
            <p:ph type="sldNum" sz="quarter" idx="13"/>
          </p:nvPr>
        </p:nvSpPr>
        <p:spPr/>
        <p:txBody>
          <a:bodyPr/>
          <a:lstStyle/>
          <a:p>
            <a:pPr>
              <a:defRPr/>
            </a:pPr>
            <a:fld id="{A9CE67A1-BA7F-A74E-B5D7-615746DEEC2B}" type="slidenum">
              <a:rPr lang="en-US" smtClean="0"/>
              <a:pPr>
                <a:defRPr/>
              </a:pPr>
              <a:t>56</a:t>
            </a:fld>
            <a:endParaRPr lang="en-US" dirty="0"/>
          </a:p>
        </p:txBody>
      </p:sp>
      <p:sp>
        <p:nvSpPr>
          <p:cNvPr id="35" name="Content Placeholder 4">
            <a:extLst>
              <a:ext uri="{FF2B5EF4-FFF2-40B4-BE49-F238E27FC236}">
                <a16:creationId xmlns:a16="http://schemas.microsoft.com/office/drawing/2014/main" id="{68782578-933B-506B-5004-514127BE6DA0}"/>
              </a:ext>
            </a:extLst>
          </p:cNvPr>
          <p:cNvSpPr txBox="1">
            <a:spLocks/>
          </p:cNvSpPr>
          <p:nvPr/>
        </p:nvSpPr>
        <p:spPr>
          <a:xfrm>
            <a:off x="6308100" y="2663953"/>
            <a:ext cx="1785294" cy="629392"/>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3200" b="1" dirty="0"/>
              <a:t>USBx4</a:t>
            </a:r>
          </a:p>
        </p:txBody>
      </p:sp>
      <p:grpSp>
        <p:nvGrpSpPr>
          <p:cNvPr id="55" name="Group 54">
            <a:extLst>
              <a:ext uri="{FF2B5EF4-FFF2-40B4-BE49-F238E27FC236}">
                <a16:creationId xmlns:a16="http://schemas.microsoft.com/office/drawing/2014/main" id="{F95868A1-B1C0-FFB5-F690-CBBB09837D2A}"/>
              </a:ext>
            </a:extLst>
          </p:cNvPr>
          <p:cNvGrpSpPr/>
          <p:nvPr/>
        </p:nvGrpSpPr>
        <p:grpSpPr>
          <a:xfrm>
            <a:off x="8821331" y="635128"/>
            <a:ext cx="2333625" cy="2486025"/>
            <a:chOff x="8821331" y="635128"/>
            <a:chExt cx="2333625" cy="2486025"/>
          </a:xfrm>
        </p:grpSpPr>
        <p:pic>
          <p:nvPicPr>
            <p:cNvPr id="39" name="Picture 38">
              <a:extLst>
                <a:ext uri="{FF2B5EF4-FFF2-40B4-BE49-F238E27FC236}">
                  <a16:creationId xmlns:a16="http://schemas.microsoft.com/office/drawing/2014/main" id="{B852F1B4-67BF-1A7A-E66D-7AFF47A018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331" y="635128"/>
              <a:ext cx="1876425" cy="2028825"/>
            </a:xfrm>
            <a:prstGeom prst="rect">
              <a:avLst/>
            </a:prstGeom>
          </p:spPr>
        </p:pic>
        <p:pic>
          <p:nvPicPr>
            <p:cNvPr id="40" name="Picture 39">
              <a:extLst>
                <a:ext uri="{FF2B5EF4-FFF2-40B4-BE49-F238E27FC236}">
                  <a16:creationId xmlns:a16="http://schemas.microsoft.com/office/drawing/2014/main" id="{C2F3CDE9-539D-CB95-8153-8E722F1AD5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973731" y="787528"/>
              <a:ext cx="1876425" cy="2028825"/>
            </a:xfrm>
            <a:prstGeom prst="rect">
              <a:avLst/>
            </a:prstGeom>
          </p:spPr>
        </p:pic>
        <p:pic>
          <p:nvPicPr>
            <p:cNvPr id="41" name="Picture 40">
              <a:extLst>
                <a:ext uri="{FF2B5EF4-FFF2-40B4-BE49-F238E27FC236}">
                  <a16:creationId xmlns:a16="http://schemas.microsoft.com/office/drawing/2014/main" id="{ADE82F25-ABC0-9467-DCDB-5CF863C448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26131" y="939928"/>
              <a:ext cx="1876425" cy="2028825"/>
            </a:xfrm>
            <a:prstGeom prst="rect">
              <a:avLst/>
            </a:prstGeom>
          </p:spPr>
        </p:pic>
        <p:pic>
          <p:nvPicPr>
            <p:cNvPr id="42" name="Picture 41">
              <a:extLst>
                <a:ext uri="{FF2B5EF4-FFF2-40B4-BE49-F238E27FC236}">
                  <a16:creationId xmlns:a16="http://schemas.microsoft.com/office/drawing/2014/main" id="{D5C79B08-B727-9815-EEC2-C12CA03B6F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78531" y="1092328"/>
              <a:ext cx="1876425" cy="2028825"/>
            </a:xfrm>
            <a:prstGeom prst="rect">
              <a:avLst/>
            </a:prstGeom>
          </p:spPr>
        </p:pic>
      </p:grpSp>
      <p:grpSp>
        <p:nvGrpSpPr>
          <p:cNvPr id="45" name="Group 44">
            <a:extLst>
              <a:ext uri="{FF2B5EF4-FFF2-40B4-BE49-F238E27FC236}">
                <a16:creationId xmlns:a16="http://schemas.microsoft.com/office/drawing/2014/main" id="{9F5A2B4D-0103-9C74-F76E-535E5D738282}"/>
              </a:ext>
            </a:extLst>
          </p:cNvPr>
          <p:cNvGrpSpPr/>
          <p:nvPr/>
        </p:nvGrpSpPr>
        <p:grpSpPr>
          <a:xfrm>
            <a:off x="884643" y="939927"/>
            <a:ext cx="2489073" cy="2489073"/>
            <a:chOff x="884643" y="939927"/>
            <a:chExt cx="2489073" cy="2489073"/>
          </a:xfrm>
        </p:grpSpPr>
        <p:pic>
          <p:nvPicPr>
            <p:cNvPr id="44" name="Graphic 43" descr="Laptop with solid fill">
              <a:extLst>
                <a:ext uri="{FF2B5EF4-FFF2-40B4-BE49-F238E27FC236}">
                  <a16:creationId xmlns:a16="http://schemas.microsoft.com/office/drawing/2014/main" id="{5D164110-3608-AA6F-00E0-12F34504F4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4643" y="939927"/>
              <a:ext cx="2489073" cy="2489073"/>
            </a:xfrm>
            <a:prstGeom prst="rect">
              <a:avLst/>
            </a:prstGeom>
          </p:spPr>
        </p:pic>
        <p:pic>
          <p:nvPicPr>
            <p:cNvPr id="1026" name="Picture 2" descr="GitHub - gnuradio/gr-logo: The official GNU Radio logo">
              <a:extLst>
                <a:ext uri="{FF2B5EF4-FFF2-40B4-BE49-F238E27FC236}">
                  <a16:creationId xmlns:a16="http://schemas.microsoft.com/office/drawing/2014/main" id="{22F33BE0-6170-A429-A0C8-1CA12C5DFE9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6802" y="1665936"/>
              <a:ext cx="752377" cy="752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TLAB Logo, symbol, meaning, history, PNG, brand">
              <a:extLst>
                <a:ext uri="{FF2B5EF4-FFF2-40B4-BE49-F238E27FC236}">
                  <a16:creationId xmlns:a16="http://schemas.microsoft.com/office/drawing/2014/main" id="{306B96EA-329A-4843-2B34-7DC5C2487A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941" r="25283"/>
            <a:stretch/>
          </p:blipFill>
          <p:spPr bwMode="auto">
            <a:xfrm>
              <a:off x="2042023" y="1649540"/>
              <a:ext cx="738455" cy="7724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A0396165-6F72-A70B-45B3-FB040C89C21E}"/>
              </a:ext>
            </a:extLst>
          </p:cNvPr>
          <p:cNvGrpSpPr/>
          <p:nvPr/>
        </p:nvGrpSpPr>
        <p:grpSpPr>
          <a:xfrm>
            <a:off x="3123165" y="2054431"/>
            <a:ext cx="6353344" cy="1472540"/>
            <a:chOff x="3123165" y="2054431"/>
            <a:chExt cx="6353344" cy="1472540"/>
          </a:xfrm>
        </p:grpSpPr>
        <p:sp>
          <p:nvSpPr>
            <p:cNvPr id="57" name="Freeform: Shape 56">
              <a:extLst>
                <a:ext uri="{FF2B5EF4-FFF2-40B4-BE49-F238E27FC236}">
                  <a16:creationId xmlns:a16="http://schemas.microsoft.com/office/drawing/2014/main" id="{C43DA6D8-E02A-A062-6A44-9956E9AE6909}"/>
                </a:ext>
              </a:extLst>
            </p:cNvPr>
            <p:cNvSpPr/>
            <p:nvPr/>
          </p:nvSpPr>
          <p:spPr>
            <a:xfrm>
              <a:off x="3170712" y="2054431"/>
              <a:ext cx="5866410" cy="783772"/>
            </a:xfrm>
            <a:custGeom>
              <a:avLst/>
              <a:gdLst>
                <a:gd name="connsiteX0" fmla="*/ 5866410 w 5866410"/>
                <a:gd name="connsiteY0" fmla="*/ 593766 h 783772"/>
                <a:gd name="connsiteX1" fmla="*/ 5723906 w 5866410"/>
                <a:gd name="connsiteY1" fmla="*/ 665018 h 783772"/>
                <a:gd name="connsiteX2" fmla="*/ 5688280 w 5866410"/>
                <a:gd name="connsiteY2" fmla="*/ 676894 h 783772"/>
                <a:gd name="connsiteX3" fmla="*/ 5462649 w 5866410"/>
                <a:gd name="connsiteY3" fmla="*/ 688769 h 783772"/>
                <a:gd name="connsiteX4" fmla="*/ 5070763 w 5866410"/>
                <a:gd name="connsiteY4" fmla="*/ 653143 h 783772"/>
                <a:gd name="connsiteX5" fmla="*/ 4785756 w 5866410"/>
                <a:gd name="connsiteY5" fmla="*/ 546265 h 783772"/>
                <a:gd name="connsiteX6" fmla="*/ 4738254 w 5866410"/>
                <a:gd name="connsiteY6" fmla="*/ 510639 h 783772"/>
                <a:gd name="connsiteX7" fmla="*/ 4667002 w 5866410"/>
                <a:gd name="connsiteY7" fmla="*/ 451263 h 783772"/>
                <a:gd name="connsiteX8" fmla="*/ 4631376 w 5866410"/>
                <a:gd name="connsiteY8" fmla="*/ 403761 h 783772"/>
                <a:gd name="connsiteX9" fmla="*/ 4572000 w 5866410"/>
                <a:gd name="connsiteY9" fmla="*/ 332509 h 783772"/>
                <a:gd name="connsiteX10" fmla="*/ 4453246 w 5866410"/>
                <a:gd name="connsiteY10" fmla="*/ 225631 h 783772"/>
                <a:gd name="connsiteX11" fmla="*/ 4168239 w 5866410"/>
                <a:gd name="connsiteY11" fmla="*/ 71252 h 783772"/>
                <a:gd name="connsiteX12" fmla="*/ 3990109 w 5866410"/>
                <a:gd name="connsiteY12" fmla="*/ 35626 h 783772"/>
                <a:gd name="connsiteX13" fmla="*/ 3835730 w 5866410"/>
                <a:gd name="connsiteY13" fmla="*/ 0 h 783772"/>
                <a:gd name="connsiteX14" fmla="*/ 3206337 w 5866410"/>
                <a:gd name="connsiteY14" fmla="*/ 11875 h 783772"/>
                <a:gd name="connsiteX15" fmla="*/ 3099459 w 5866410"/>
                <a:gd name="connsiteY15" fmla="*/ 59377 h 783772"/>
                <a:gd name="connsiteX16" fmla="*/ 3004457 w 5866410"/>
                <a:gd name="connsiteY16" fmla="*/ 95003 h 783772"/>
                <a:gd name="connsiteX17" fmla="*/ 2956956 w 5866410"/>
                <a:gd name="connsiteY17" fmla="*/ 130629 h 783772"/>
                <a:gd name="connsiteX18" fmla="*/ 2731324 w 5866410"/>
                <a:gd name="connsiteY18" fmla="*/ 190005 h 783772"/>
                <a:gd name="connsiteX19" fmla="*/ 2303813 w 5866410"/>
                <a:gd name="connsiteY19" fmla="*/ 178130 h 783772"/>
                <a:gd name="connsiteX20" fmla="*/ 2220685 w 5866410"/>
                <a:gd name="connsiteY20" fmla="*/ 142504 h 783772"/>
                <a:gd name="connsiteX21" fmla="*/ 2054431 w 5866410"/>
                <a:gd name="connsiteY21" fmla="*/ 59377 h 783772"/>
                <a:gd name="connsiteX22" fmla="*/ 1935678 w 5866410"/>
                <a:gd name="connsiteY22" fmla="*/ 47501 h 783772"/>
                <a:gd name="connsiteX23" fmla="*/ 1781298 w 5866410"/>
                <a:gd name="connsiteY23" fmla="*/ 23751 h 783772"/>
                <a:gd name="connsiteX24" fmla="*/ 1425039 w 5866410"/>
                <a:gd name="connsiteY24" fmla="*/ 106878 h 783772"/>
                <a:gd name="connsiteX25" fmla="*/ 1389413 w 5866410"/>
                <a:gd name="connsiteY25" fmla="*/ 130629 h 783772"/>
                <a:gd name="connsiteX26" fmla="*/ 1330036 w 5866410"/>
                <a:gd name="connsiteY26" fmla="*/ 213756 h 783772"/>
                <a:gd name="connsiteX27" fmla="*/ 1294410 w 5866410"/>
                <a:gd name="connsiteY27" fmla="*/ 249382 h 783772"/>
                <a:gd name="connsiteX28" fmla="*/ 1235033 w 5866410"/>
                <a:gd name="connsiteY28" fmla="*/ 344385 h 783772"/>
                <a:gd name="connsiteX29" fmla="*/ 1092530 w 5866410"/>
                <a:gd name="connsiteY29" fmla="*/ 427512 h 783772"/>
                <a:gd name="connsiteX30" fmla="*/ 1009402 w 5866410"/>
                <a:gd name="connsiteY30" fmla="*/ 451263 h 783772"/>
                <a:gd name="connsiteX31" fmla="*/ 950026 w 5866410"/>
                <a:gd name="connsiteY31" fmla="*/ 486888 h 783772"/>
                <a:gd name="connsiteX32" fmla="*/ 843148 w 5866410"/>
                <a:gd name="connsiteY32" fmla="*/ 522514 h 783772"/>
                <a:gd name="connsiteX33" fmla="*/ 748145 w 5866410"/>
                <a:gd name="connsiteY33" fmla="*/ 581891 h 783772"/>
                <a:gd name="connsiteX34" fmla="*/ 486888 w 5866410"/>
                <a:gd name="connsiteY34" fmla="*/ 676894 h 783772"/>
                <a:gd name="connsiteX35" fmla="*/ 439387 w 5866410"/>
                <a:gd name="connsiteY35" fmla="*/ 688769 h 783772"/>
                <a:gd name="connsiteX36" fmla="*/ 237506 w 5866410"/>
                <a:gd name="connsiteY36" fmla="*/ 700644 h 783772"/>
                <a:gd name="connsiteX37" fmla="*/ 142504 w 5866410"/>
                <a:gd name="connsiteY37" fmla="*/ 724395 h 783772"/>
                <a:gd name="connsiteX38" fmla="*/ 71252 w 5866410"/>
                <a:gd name="connsiteY38" fmla="*/ 760021 h 783772"/>
                <a:gd name="connsiteX39" fmla="*/ 0 w 5866410"/>
                <a:gd name="connsiteY39" fmla="*/ 783772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66410" h="783772">
                  <a:moveTo>
                    <a:pt x="5866410" y="593766"/>
                  </a:moveTo>
                  <a:cubicBezTo>
                    <a:pt x="5792594" y="638055"/>
                    <a:pt x="5813344" y="629242"/>
                    <a:pt x="5723906" y="665018"/>
                  </a:cubicBezTo>
                  <a:cubicBezTo>
                    <a:pt x="5712284" y="669667"/>
                    <a:pt x="5700746" y="675761"/>
                    <a:pt x="5688280" y="676894"/>
                  </a:cubicBezTo>
                  <a:cubicBezTo>
                    <a:pt x="5613275" y="683713"/>
                    <a:pt x="5537859" y="684811"/>
                    <a:pt x="5462649" y="688769"/>
                  </a:cubicBezTo>
                  <a:cubicBezTo>
                    <a:pt x="5332020" y="676894"/>
                    <a:pt x="5200372" y="673304"/>
                    <a:pt x="5070763" y="653143"/>
                  </a:cubicBezTo>
                  <a:cubicBezTo>
                    <a:pt x="5022610" y="645653"/>
                    <a:pt x="4827337" y="567056"/>
                    <a:pt x="4785756" y="546265"/>
                  </a:cubicBezTo>
                  <a:cubicBezTo>
                    <a:pt x="4768053" y="537414"/>
                    <a:pt x="4753709" y="523003"/>
                    <a:pt x="4738254" y="510639"/>
                  </a:cubicBezTo>
                  <a:cubicBezTo>
                    <a:pt x="4714112" y="491326"/>
                    <a:pt x="4688863" y="473124"/>
                    <a:pt x="4667002" y="451263"/>
                  </a:cubicBezTo>
                  <a:cubicBezTo>
                    <a:pt x="4653007" y="437268"/>
                    <a:pt x="4643740" y="419216"/>
                    <a:pt x="4631376" y="403761"/>
                  </a:cubicBezTo>
                  <a:cubicBezTo>
                    <a:pt x="4612063" y="379619"/>
                    <a:pt x="4593861" y="354370"/>
                    <a:pt x="4572000" y="332509"/>
                  </a:cubicBezTo>
                  <a:cubicBezTo>
                    <a:pt x="4534343" y="294852"/>
                    <a:pt x="4495386" y="258194"/>
                    <a:pt x="4453246" y="225631"/>
                  </a:cubicBezTo>
                  <a:cubicBezTo>
                    <a:pt x="4348574" y="144748"/>
                    <a:pt x="4290745" y="114129"/>
                    <a:pt x="4168239" y="71252"/>
                  </a:cubicBezTo>
                  <a:cubicBezTo>
                    <a:pt x="4076230" y="39049"/>
                    <a:pt x="4079698" y="53544"/>
                    <a:pt x="3990109" y="35626"/>
                  </a:cubicBezTo>
                  <a:cubicBezTo>
                    <a:pt x="3938322" y="25269"/>
                    <a:pt x="3887190" y="11875"/>
                    <a:pt x="3835730" y="0"/>
                  </a:cubicBezTo>
                  <a:lnTo>
                    <a:pt x="3206337" y="11875"/>
                  </a:lnTo>
                  <a:cubicBezTo>
                    <a:pt x="3167477" y="15009"/>
                    <a:pt x="3135509" y="44533"/>
                    <a:pt x="3099459" y="59377"/>
                  </a:cubicBezTo>
                  <a:cubicBezTo>
                    <a:pt x="3068186" y="72254"/>
                    <a:pt x="3034707" y="79878"/>
                    <a:pt x="3004457" y="95003"/>
                  </a:cubicBezTo>
                  <a:cubicBezTo>
                    <a:pt x="2986754" y="103854"/>
                    <a:pt x="2974659" y="121778"/>
                    <a:pt x="2956956" y="130629"/>
                  </a:cubicBezTo>
                  <a:cubicBezTo>
                    <a:pt x="2874116" y="172049"/>
                    <a:pt x="2825087" y="172958"/>
                    <a:pt x="2731324" y="190005"/>
                  </a:cubicBezTo>
                  <a:cubicBezTo>
                    <a:pt x="2588820" y="186047"/>
                    <a:pt x="2445759" y="191334"/>
                    <a:pt x="2303813" y="178130"/>
                  </a:cubicBezTo>
                  <a:cubicBezTo>
                    <a:pt x="2273796" y="175338"/>
                    <a:pt x="2247649" y="155986"/>
                    <a:pt x="2220685" y="142504"/>
                  </a:cubicBezTo>
                  <a:cubicBezTo>
                    <a:pt x="2168817" y="116570"/>
                    <a:pt x="2112638" y="73073"/>
                    <a:pt x="2054431" y="59377"/>
                  </a:cubicBezTo>
                  <a:cubicBezTo>
                    <a:pt x="2015707" y="50265"/>
                    <a:pt x="1975126" y="52646"/>
                    <a:pt x="1935678" y="47501"/>
                  </a:cubicBezTo>
                  <a:cubicBezTo>
                    <a:pt x="1884050" y="40767"/>
                    <a:pt x="1832758" y="31668"/>
                    <a:pt x="1781298" y="23751"/>
                  </a:cubicBezTo>
                  <a:cubicBezTo>
                    <a:pt x="1622547" y="52615"/>
                    <a:pt x="1551037" y="49606"/>
                    <a:pt x="1425039" y="106878"/>
                  </a:cubicBezTo>
                  <a:cubicBezTo>
                    <a:pt x="1412046" y="112784"/>
                    <a:pt x="1401288" y="122712"/>
                    <a:pt x="1389413" y="130629"/>
                  </a:cubicBezTo>
                  <a:cubicBezTo>
                    <a:pt x="1369621" y="158338"/>
                    <a:pt x="1351308" y="187166"/>
                    <a:pt x="1330036" y="213756"/>
                  </a:cubicBezTo>
                  <a:cubicBezTo>
                    <a:pt x="1319545" y="226870"/>
                    <a:pt x="1304172" y="235716"/>
                    <a:pt x="1294410" y="249382"/>
                  </a:cubicBezTo>
                  <a:cubicBezTo>
                    <a:pt x="1259506" y="298247"/>
                    <a:pt x="1283853" y="300989"/>
                    <a:pt x="1235033" y="344385"/>
                  </a:cubicBezTo>
                  <a:cubicBezTo>
                    <a:pt x="1206628" y="369634"/>
                    <a:pt x="1128901" y="413523"/>
                    <a:pt x="1092530" y="427512"/>
                  </a:cubicBezTo>
                  <a:cubicBezTo>
                    <a:pt x="1065633" y="437857"/>
                    <a:pt x="1037111" y="443346"/>
                    <a:pt x="1009402" y="451263"/>
                  </a:cubicBezTo>
                  <a:cubicBezTo>
                    <a:pt x="989610" y="463138"/>
                    <a:pt x="971456" y="478316"/>
                    <a:pt x="950026" y="486888"/>
                  </a:cubicBezTo>
                  <a:cubicBezTo>
                    <a:pt x="823562" y="537473"/>
                    <a:pt x="952317" y="458833"/>
                    <a:pt x="843148" y="522514"/>
                  </a:cubicBezTo>
                  <a:cubicBezTo>
                    <a:pt x="810891" y="541331"/>
                    <a:pt x="781547" y="565190"/>
                    <a:pt x="748145" y="581891"/>
                  </a:cubicBezTo>
                  <a:cubicBezTo>
                    <a:pt x="535786" y="688071"/>
                    <a:pt x="626433" y="648985"/>
                    <a:pt x="486888" y="676894"/>
                  </a:cubicBezTo>
                  <a:cubicBezTo>
                    <a:pt x="470884" y="680095"/>
                    <a:pt x="455634" y="687222"/>
                    <a:pt x="439387" y="688769"/>
                  </a:cubicBezTo>
                  <a:cubicBezTo>
                    <a:pt x="372281" y="695160"/>
                    <a:pt x="304800" y="696686"/>
                    <a:pt x="237506" y="700644"/>
                  </a:cubicBezTo>
                  <a:cubicBezTo>
                    <a:pt x="205839" y="708561"/>
                    <a:pt x="173244" y="713416"/>
                    <a:pt x="142504" y="724395"/>
                  </a:cubicBezTo>
                  <a:cubicBezTo>
                    <a:pt x="117497" y="733326"/>
                    <a:pt x="96207" y="750946"/>
                    <a:pt x="71252" y="760021"/>
                  </a:cubicBezTo>
                  <a:cubicBezTo>
                    <a:pt x="-10292" y="789673"/>
                    <a:pt x="30773" y="752997"/>
                    <a:pt x="0" y="783772"/>
                  </a:cubicBezTo>
                </a:path>
              </a:pathLst>
            </a:custGeom>
            <a:noFill/>
            <a:ln w="57150" cmpd="tri">
              <a:solidFill>
                <a:schemeClr val="accent1"/>
              </a:solidFill>
              <a:miter lim="800000"/>
              <a:extLst>
                <a:ext uri="{C807C97D-BFC1-408E-A445-0C87EB9F89A2}">
                  <ask:lineSketchStyleProps xmlns:ask="http://schemas.microsoft.com/office/drawing/2018/sketchyshapes" sd="1219033472">
                    <a:custGeom>
                      <a:avLst/>
                      <a:gdLst>
                        <a:gd name="connsiteX0" fmla="*/ 5866410 w 5866410"/>
                        <a:gd name="connsiteY0" fmla="*/ 593766 h 783772"/>
                        <a:gd name="connsiteX1" fmla="*/ 5723906 w 5866410"/>
                        <a:gd name="connsiteY1" fmla="*/ 665018 h 783772"/>
                        <a:gd name="connsiteX2" fmla="*/ 5688280 w 5866410"/>
                        <a:gd name="connsiteY2" fmla="*/ 676894 h 783772"/>
                        <a:gd name="connsiteX3" fmla="*/ 5462649 w 5866410"/>
                        <a:gd name="connsiteY3" fmla="*/ 688769 h 783772"/>
                        <a:gd name="connsiteX4" fmla="*/ 5070763 w 5866410"/>
                        <a:gd name="connsiteY4" fmla="*/ 653143 h 783772"/>
                        <a:gd name="connsiteX5" fmla="*/ 4785756 w 5866410"/>
                        <a:gd name="connsiteY5" fmla="*/ 546265 h 783772"/>
                        <a:gd name="connsiteX6" fmla="*/ 4738254 w 5866410"/>
                        <a:gd name="connsiteY6" fmla="*/ 510639 h 783772"/>
                        <a:gd name="connsiteX7" fmla="*/ 4667002 w 5866410"/>
                        <a:gd name="connsiteY7" fmla="*/ 451263 h 783772"/>
                        <a:gd name="connsiteX8" fmla="*/ 4631376 w 5866410"/>
                        <a:gd name="connsiteY8" fmla="*/ 403761 h 783772"/>
                        <a:gd name="connsiteX9" fmla="*/ 4572000 w 5866410"/>
                        <a:gd name="connsiteY9" fmla="*/ 332509 h 783772"/>
                        <a:gd name="connsiteX10" fmla="*/ 4453246 w 5866410"/>
                        <a:gd name="connsiteY10" fmla="*/ 225631 h 783772"/>
                        <a:gd name="connsiteX11" fmla="*/ 4168239 w 5866410"/>
                        <a:gd name="connsiteY11" fmla="*/ 71252 h 783772"/>
                        <a:gd name="connsiteX12" fmla="*/ 3990109 w 5866410"/>
                        <a:gd name="connsiteY12" fmla="*/ 35626 h 783772"/>
                        <a:gd name="connsiteX13" fmla="*/ 3835730 w 5866410"/>
                        <a:gd name="connsiteY13" fmla="*/ 0 h 783772"/>
                        <a:gd name="connsiteX14" fmla="*/ 3206337 w 5866410"/>
                        <a:gd name="connsiteY14" fmla="*/ 11875 h 783772"/>
                        <a:gd name="connsiteX15" fmla="*/ 3099459 w 5866410"/>
                        <a:gd name="connsiteY15" fmla="*/ 59377 h 783772"/>
                        <a:gd name="connsiteX16" fmla="*/ 3004457 w 5866410"/>
                        <a:gd name="connsiteY16" fmla="*/ 95003 h 783772"/>
                        <a:gd name="connsiteX17" fmla="*/ 2956956 w 5866410"/>
                        <a:gd name="connsiteY17" fmla="*/ 130629 h 783772"/>
                        <a:gd name="connsiteX18" fmla="*/ 2731324 w 5866410"/>
                        <a:gd name="connsiteY18" fmla="*/ 190005 h 783772"/>
                        <a:gd name="connsiteX19" fmla="*/ 2303813 w 5866410"/>
                        <a:gd name="connsiteY19" fmla="*/ 178130 h 783772"/>
                        <a:gd name="connsiteX20" fmla="*/ 2220685 w 5866410"/>
                        <a:gd name="connsiteY20" fmla="*/ 142504 h 783772"/>
                        <a:gd name="connsiteX21" fmla="*/ 2054431 w 5866410"/>
                        <a:gd name="connsiteY21" fmla="*/ 59377 h 783772"/>
                        <a:gd name="connsiteX22" fmla="*/ 1935678 w 5866410"/>
                        <a:gd name="connsiteY22" fmla="*/ 47501 h 783772"/>
                        <a:gd name="connsiteX23" fmla="*/ 1781298 w 5866410"/>
                        <a:gd name="connsiteY23" fmla="*/ 23751 h 783772"/>
                        <a:gd name="connsiteX24" fmla="*/ 1425039 w 5866410"/>
                        <a:gd name="connsiteY24" fmla="*/ 106878 h 783772"/>
                        <a:gd name="connsiteX25" fmla="*/ 1389413 w 5866410"/>
                        <a:gd name="connsiteY25" fmla="*/ 130629 h 783772"/>
                        <a:gd name="connsiteX26" fmla="*/ 1330036 w 5866410"/>
                        <a:gd name="connsiteY26" fmla="*/ 213756 h 783772"/>
                        <a:gd name="connsiteX27" fmla="*/ 1294410 w 5866410"/>
                        <a:gd name="connsiteY27" fmla="*/ 249382 h 783772"/>
                        <a:gd name="connsiteX28" fmla="*/ 1235033 w 5866410"/>
                        <a:gd name="connsiteY28" fmla="*/ 344385 h 783772"/>
                        <a:gd name="connsiteX29" fmla="*/ 1092530 w 5866410"/>
                        <a:gd name="connsiteY29" fmla="*/ 427512 h 783772"/>
                        <a:gd name="connsiteX30" fmla="*/ 1009402 w 5866410"/>
                        <a:gd name="connsiteY30" fmla="*/ 451263 h 783772"/>
                        <a:gd name="connsiteX31" fmla="*/ 950026 w 5866410"/>
                        <a:gd name="connsiteY31" fmla="*/ 486888 h 783772"/>
                        <a:gd name="connsiteX32" fmla="*/ 843148 w 5866410"/>
                        <a:gd name="connsiteY32" fmla="*/ 522514 h 783772"/>
                        <a:gd name="connsiteX33" fmla="*/ 748145 w 5866410"/>
                        <a:gd name="connsiteY33" fmla="*/ 581891 h 783772"/>
                        <a:gd name="connsiteX34" fmla="*/ 486888 w 5866410"/>
                        <a:gd name="connsiteY34" fmla="*/ 676894 h 783772"/>
                        <a:gd name="connsiteX35" fmla="*/ 439387 w 5866410"/>
                        <a:gd name="connsiteY35" fmla="*/ 688769 h 783772"/>
                        <a:gd name="connsiteX36" fmla="*/ 237506 w 5866410"/>
                        <a:gd name="connsiteY36" fmla="*/ 700644 h 783772"/>
                        <a:gd name="connsiteX37" fmla="*/ 142504 w 5866410"/>
                        <a:gd name="connsiteY37" fmla="*/ 724395 h 783772"/>
                        <a:gd name="connsiteX38" fmla="*/ 71252 w 5866410"/>
                        <a:gd name="connsiteY38" fmla="*/ 760021 h 783772"/>
                        <a:gd name="connsiteX39" fmla="*/ 0 w 5866410"/>
                        <a:gd name="connsiteY39" fmla="*/ 783772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66410" h="783772" extrusionOk="0">
                          <a:moveTo>
                            <a:pt x="5866410" y="593766"/>
                          </a:moveTo>
                          <a:cubicBezTo>
                            <a:pt x="5788866" y="635756"/>
                            <a:pt x="5809530" y="630673"/>
                            <a:pt x="5723906" y="665018"/>
                          </a:cubicBezTo>
                          <a:cubicBezTo>
                            <a:pt x="5713466" y="669916"/>
                            <a:pt x="5700324" y="675774"/>
                            <a:pt x="5688280" y="676894"/>
                          </a:cubicBezTo>
                          <a:cubicBezTo>
                            <a:pt x="5603906" y="692863"/>
                            <a:pt x="5536872" y="690269"/>
                            <a:pt x="5462649" y="688769"/>
                          </a:cubicBezTo>
                          <a:cubicBezTo>
                            <a:pt x="5330482" y="676053"/>
                            <a:pt x="5222946" y="684090"/>
                            <a:pt x="5070763" y="653143"/>
                          </a:cubicBezTo>
                          <a:cubicBezTo>
                            <a:pt x="5031562" y="646715"/>
                            <a:pt x="4828638" y="564380"/>
                            <a:pt x="4785756" y="546265"/>
                          </a:cubicBezTo>
                          <a:cubicBezTo>
                            <a:pt x="4767062" y="537262"/>
                            <a:pt x="4752075" y="524541"/>
                            <a:pt x="4738254" y="510639"/>
                          </a:cubicBezTo>
                          <a:cubicBezTo>
                            <a:pt x="4713943" y="489716"/>
                            <a:pt x="4686500" y="476408"/>
                            <a:pt x="4667002" y="451263"/>
                          </a:cubicBezTo>
                          <a:cubicBezTo>
                            <a:pt x="4654136" y="437900"/>
                            <a:pt x="4644761" y="419462"/>
                            <a:pt x="4631376" y="403761"/>
                          </a:cubicBezTo>
                          <a:cubicBezTo>
                            <a:pt x="4609230" y="379161"/>
                            <a:pt x="4594180" y="354631"/>
                            <a:pt x="4572000" y="332509"/>
                          </a:cubicBezTo>
                          <a:cubicBezTo>
                            <a:pt x="4535571" y="296680"/>
                            <a:pt x="4496354" y="268221"/>
                            <a:pt x="4453246" y="225631"/>
                          </a:cubicBezTo>
                          <a:cubicBezTo>
                            <a:pt x="4351823" y="149753"/>
                            <a:pt x="4298189" y="123247"/>
                            <a:pt x="4168239" y="71252"/>
                          </a:cubicBezTo>
                          <a:cubicBezTo>
                            <a:pt x="4076682" y="38654"/>
                            <a:pt x="4079743" y="53333"/>
                            <a:pt x="3990109" y="35626"/>
                          </a:cubicBezTo>
                          <a:cubicBezTo>
                            <a:pt x="3935787" y="25685"/>
                            <a:pt x="3882117" y="8375"/>
                            <a:pt x="3835730" y="0"/>
                          </a:cubicBezTo>
                          <a:cubicBezTo>
                            <a:pt x="3549371" y="-43783"/>
                            <a:pt x="3507112" y="49406"/>
                            <a:pt x="3206337" y="11875"/>
                          </a:cubicBezTo>
                          <a:cubicBezTo>
                            <a:pt x="3167571" y="13735"/>
                            <a:pt x="3131710" y="46751"/>
                            <a:pt x="3099459" y="59377"/>
                          </a:cubicBezTo>
                          <a:cubicBezTo>
                            <a:pt x="3065514" y="77031"/>
                            <a:pt x="3036008" y="80845"/>
                            <a:pt x="3004457" y="95003"/>
                          </a:cubicBezTo>
                          <a:cubicBezTo>
                            <a:pt x="2986733" y="104363"/>
                            <a:pt x="2975007" y="121572"/>
                            <a:pt x="2956956" y="130629"/>
                          </a:cubicBezTo>
                          <a:cubicBezTo>
                            <a:pt x="2872066" y="175304"/>
                            <a:pt x="2816027" y="173441"/>
                            <a:pt x="2731324" y="190005"/>
                          </a:cubicBezTo>
                          <a:cubicBezTo>
                            <a:pt x="2590938" y="190240"/>
                            <a:pt x="2422969" y="203352"/>
                            <a:pt x="2303813" y="178130"/>
                          </a:cubicBezTo>
                          <a:cubicBezTo>
                            <a:pt x="2273913" y="174669"/>
                            <a:pt x="2245492" y="155864"/>
                            <a:pt x="2220685" y="142504"/>
                          </a:cubicBezTo>
                          <a:cubicBezTo>
                            <a:pt x="2173018" y="120187"/>
                            <a:pt x="2112129" y="74610"/>
                            <a:pt x="2054431" y="59377"/>
                          </a:cubicBezTo>
                          <a:cubicBezTo>
                            <a:pt x="2014664" y="52359"/>
                            <a:pt x="1970607" y="46650"/>
                            <a:pt x="1935678" y="47501"/>
                          </a:cubicBezTo>
                          <a:cubicBezTo>
                            <a:pt x="1888142" y="42049"/>
                            <a:pt x="1832589" y="28157"/>
                            <a:pt x="1781298" y="23751"/>
                          </a:cubicBezTo>
                          <a:cubicBezTo>
                            <a:pt x="1633224" y="59341"/>
                            <a:pt x="1543850" y="51183"/>
                            <a:pt x="1425039" y="106878"/>
                          </a:cubicBezTo>
                          <a:cubicBezTo>
                            <a:pt x="1411412" y="114759"/>
                            <a:pt x="1400819" y="121234"/>
                            <a:pt x="1389413" y="130629"/>
                          </a:cubicBezTo>
                          <a:cubicBezTo>
                            <a:pt x="1370214" y="157892"/>
                            <a:pt x="1352370" y="185321"/>
                            <a:pt x="1330036" y="213756"/>
                          </a:cubicBezTo>
                          <a:cubicBezTo>
                            <a:pt x="1316700" y="225779"/>
                            <a:pt x="1305753" y="234161"/>
                            <a:pt x="1294410" y="249382"/>
                          </a:cubicBezTo>
                          <a:cubicBezTo>
                            <a:pt x="1258838" y="298622"/>
                            <a:pt x="1284477" y="302681"/>
                            <a:pt x="1235033" y="344385"/>
                          </a:cubicBezTo>
                          <a:cubicBezTo>
                            <a:pt x="1208954" y="369172"/>
                            <a:pt x="1128124" y="416429"/>
                            <a:pt x="1092530" y="427512"/>
                          </a:cubicBezTo>
                          <a:cubicBezTo>
                            <a:pt x="1068077" y="438558"/>
                            <a:pt x="1036834" y="442444"/>
                            <a:pt x="1009402" y="451263"/>
                          </a:cubicBezTo>
                          <a:cubicBezTo>
                            <a:pt x="993899" y="463274"/>
                            <a:pt x="972418" y="479312"/>
                            <a:pt x="950026" y="486888"/>
                          </a:cubicBezTo>
                          <a:cubicBezTo>
                            <a:pt x="838455" y="551733"/>
                            <a:pt x="959960" y="477514"/>
                            <a:pt x="843148" y="522514"/>
                          </a:cubicBezTo>
                          <a:cubicBezTo>
                            <a:pt x="815488" y="545879"/>
                            <a:pt x="777420" y="559671"/>
                            <a:pt x="748145" y="581891"/>
                          </a:cubicBezTo>
                          <a:cubicBezTo>
                            <a:pt x="529378" y="694432"/>
                            <a:pt x="628488" y="649446"/>
                            <a:pt x="486888" y="676894"/>
                          </a:cubicBezTo>
                          <a:cubicBezTo>
                            <a:pt x="473071" y="677759"/>
                            <a:pt x="454212" y="684682"/>
                            <a:pt x="439387" y="688769"/>
                          </a:cubicBezTo>
                          <a:cubicBezTo>
                            <a:pt x="369686" y="696366"/>
                            <a:pt x="305398" y="705660"/>
                            <a:pt x="237506" y="700644"/>
                          </a:cubicBezTo>
                          <a:cubicBezTo>
                            <a:pt x="204509" y="707039"/>
                            <a:pt x="176827" y="709539"/>
                            <a:pt x="142504" y="724395"/>
                          </a:cubicBezTo>
                          <a:cubicBezTo>
                            <a:pt x="119198" y="735417"/>
                            <a:pt x="100224" y="751635"/>
                            <a:pt x="71252" y="760021"/>
                          </a:cubicBezTo>
                          <a:cubicBezTo>
                            <a:pt x="-12969" y="790652"/>
                            <a:pt x="30577" y="746273"/>
                            <a:pt x="0" y="783772"/>
                          </a:cubicBezTo>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92F1EA40-8E6A-A88D-8F09-6ED63FCCD0A0}"/>
                </a:ext>
              </a:extLst>
            </p:cNvPr>
            <p:cNvSpPr/>
            <p:nvPr/>
          </p:nvSpPr>
          <p:spPr>
            <a:xfrm>
              <a:off x="3230088" y="2624447"/>
              <a:ext cx="5949538" cy="308758"/>
            </a:xfrm>
            <a:custGeom>
              <a:avLst/>
              <a:gdLst>
                <a:gd name="connsiteX0" fmla="*/ 5949538 w 5949538"/>
                <a:gd name="connsiteY0" fmla="*/ 178130 h 308758"/>
                <a:gd name="connsiteX1" fmla="*/ 5890161 w 5949538"/>
                <a:gd name="connsiteY1" fmla="*/ 213756 h 308758"/>
                <a:gd name="connsiteX2" fmla="*/ 5569528 w 5949538"/>
                <a:gd name="connsiteY2" fmla="*/ 273132 h 308758"/>
                <a:gd name="connsiteX3" fmla="*/ 5427024 w 5949538"/>
                <a:gd name="connsiteY3" fmla="*/ 296883 h 308758"/>
                <a:gd name="connsiteX4" fmla="*/ 5343896 w 5949538"/>
                <a:gd name="connsiteY4" fmla="*/ 308758 h 308758"/>
                <a:gd name="connsiteX5" fmla="*/ 4952011 w 5949538"/>
                <a:gd name="connsiteY5" fmla="*/ 225631 h 308758"/>
                <a:gd name="connsiteX6" fmla="*/ 4595751 w 5949538"/>
                <a:gd name="connsiteY6" fmla="*/ 154379 h 308758"/>
                <a:gd name="connsiteX7" fmla="*/ 4191990 w 5949538"/>
                <a:gd name="connsiteY7" fmla="*/ 35626 h 308758"/>
                <a:gd name="connsiteX8" fmla="*/ 3645725 w 5949538"/>
                <a:gd name="connsiteY8" fmla="*/ 83127 h 308758"/>
                <a:gd name="connsiteX9" fmla="*/ 3491346 w 5949538"/>
                <a:gd name="connsiteY9" fmla="*/ 106878 h 308758"/>
                <a:gd name="connsiteX10" fmla="*/ 3372593 w 5949538"/>
                <a:gd name="connsiteY10" fmla="*/ 118753 h 308758"/>
                <a:gd name="connsiteX11" fmla="*/ 3087585 w 5949538"/>
                <a:gd name="connsiteY11" fmla="*/ 130628 h 308758"/>
                <a:gd name="connsiteX12" fmla="*/ 2885704 w 5949538"/>
                <a:gd name="connsiteY12" fmla="*/ 35626 h 308758"/>
                <a:gd name="connsiteX13" fmla="*/ 2755076 w 5949538"/>
                <a:gd name="connsiteY13" fmla="*/ 0 h 308758"/>
                <a:gd name="connsiteX14" fmla="*/ 2268187 w 5949538"/>
                <a:gd name="connsiteY14" fmla="*/ 11875 h 308758"/>
                <a:gd name="connsiteX15" fmla="*/ 2113808 w 5949538"/>
                <a:gd name="connsiteY15" fmla="*/ 71252 h 308758"/>
                <a:gd name="connsiteX16" fmla="*/ 1840676 w 5949538"/>
                <a:gd name="connsiteY16" fmla="*/ 118753 h 308758"/>
                <a:gd name="connsiteX17" fmla="*/ 1733798 w 5949538"/>
                <a:gd name="connsiteY17" fmla="*/ 142504 h 308758"/>
                <a:gd name="connsiteX18" fmla="*/ 1318161 w 5949538"/>
                <a:gd name="connsiteY18" fmla="*/ 118753 h 308758"/>
                <a:gd name="connsiteX19" fmla="*/ 807522 w 5949538"/>
                <a:gd name="connsiteY19" fmla="*/ 154379 h 308758"/>
                <a:gd name="connsiteX20" fmla="*/ 700644 w 5949538"/>
                <a:gd name="connsiteY20" fmla="*/ 166254 h 308758"/>
                <a:gd name="connsiteX21" fmla="*/ 605642 w 5949538"/>
                <a:gd name="connsiteY21" fmla="*/ 190005 h 308758"/>
                <a:gd name="connsiteX22" fmla="*/ 546265 w 5949538"/>
                <a:gd name="connsiteY22" fmla="*/ 213756 h 308758"/>
                <a:gd name="connsiteX23" fmla="*/ 0 w 5949538"/>
                <a:gd name="connsiteY23" fmla="*/ 225631 h 3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9538" h="308758">
                  <a:moveTo>
                    <a:pt x="5949538" y="178130"/>
                  </a:moveTo>
                  <a:cubicBezTo>
                    <a:pt x="5929746" y="190005"/>
                    <a:pt x="5912058" y="206457"/>
                    <a:pt x="5890161" y="213756"/>
                  </a:cubicBezTo>
                  <a:cubicBezTo>
                    <a:pt x="5696287" y="278380"/>
                    <a:pt x="5739356" y="250980"/>
                    <a:pt x="5569528" y="273132"/>
                  </a:cubicBezTo>
                  <a:cubicBezTo>
                    <a:pt x="5521776" y="279361"/>
                    <a:pt x="5474591" y="289372"/>
                    <a:pt x="5427024" y="296883"/>
                  </a:cubicBezTo>
                  <a:cubicBezTo>
                    <a:pt x="5399376" y="301248"/>
                    <a:pt x="5371605" y="304800"/>
                    <a:pt x="5343896" y="308758"/>
                  </a:cubicBezTo>
                  <a:cubicBezTo>
                    <a:pt x="4863949" y="224061"/>
                    <a:pt x="5412546" y="325747"/>
                    <a:pt x="4952011" y="225631"/>
                  </a:cubicBezTo>
                  <a:cubicBezTo>
                    <a:pt x="4833670" y="199905"/>
                    <a:pt x="4710057" y="194386"/>
                    <a:pt x="4595751" y="154379"/>
                  </a:cubicBezTo>
                  <a:cubicBezTo>
                    <a:pt x="4304750" y="52529"/>
                    <a:pt x="4440260" y="88827"/>
                    <a:pt x="4191990" y="35626"/>
                  </a:cubicBezTo>
                  <a:lnTo>
                    <a:pt x="3645725" y="83127"/>
                  </a:lnTo>
                  <a:cubicBezTo>
                    <a:pt x="3593927" y="88395"/>
                    <a:pt x="3542974" y="100144"/>
                    <a:pt x="3491346" y="106878"/>
                  </a:cubicBezTo>
                  <a:cubicBezTo>
                    <a:pt x="3451898" y="112023"/>
                    <a:pt x="3412177" y="114795"/>
                    <a:pt x="3372593" y="118753"/>
                  </a:cubicBezTo>
                  <a:cubicBezTo>
                    <a:pt x="3251374" y="159160"/>
                    <a:pt x="3275792" y="160742"/>
                    <a:pt x="3087585" y="130628"/>
                  </a:cubicBezTo>
                  <a:cubicBezTo>
                    <a:pt x="3061062" y="126384"/>
                    <a:pt x="2888606" y="36821"/>
                    <a:pt x="2885704" y="35626"/>
                  </a:cubicBezTo>
                  <a:cubicBezTo>
                    <a:pt x="2863881" y="26640"/>
                    <a:pt x="2786927" y="7963"/>
                    <a:pt x="2755076" y="0"/>
                  </a:cubicBezTo>
                  <a:cubicBezTo>
                    <a:pt x="2592780" y="3958"/>
                    <a:pt x="2430202" y="1534"/>
                    <a:pt x="2268187" y="11875"/>
                  </a:cubicBezTo>
                  <a:cubicBezTo>
                    <a:pt x="2238358" y="13779"/>
                    <a:pt x="2135628" y="63551"/>
                    <a:pt x="2113808" y="71252"/>
                  </a:cubicBezTo>
                  <a:cubicBezTo>
                    <a:pt x="1977879" y="119227"/>
                    <a:pt x="1995974" y="106807"/>
                    <a:pt x="1840676" y="118753"/>
                  </a:cubicBezTo>
                  <a:cubicBezTo>
                    <a:pt x="1805050" y="126670"/>
                    <a:pt x="1770279" y="141491"/>
                    <a:pt x="1733798" y="142504"/>
                  </a:cubicBezTo>
                  <a:cubicBezTo>
                    <a:pt x="1530836" y="148142"/>
                    <a:pt x="1474660" y="138315"/>
                    <a:pt x="1318161" y="118753"/>
                  </a:cubicBezTo>
                  <a:lnTo>
                    <a:pt x="807522" y="154379"/>
                  </a:lnTo>
                  <a:cubicBezTo>
                    <a:pt x="771782" y="157128"/>
                    <a:pt x="735944" y="160025"/>
                    <a:pt x="700644" y="166254"/>
                  </a:cubicBezTo>
                  <a:cubicBezTo>
                    <a:pt x="668499" y="171927"/>
                    <a:pt x="636840" y="180405"/>
                    <a:pt x="605642" y="190005"/>
                  </a:cubicBezTo>
                  <a:cubicBezTo>
                    <a:pt x="585268" y="196274"/>
                    <a:pt x="567368" y="210741"/>
                    <a:pt x="546265" y="213756"/>
                  </a:cubicBezTo>
                  <a:cubicBezTo>
                    <a:pt x="411288" y="233038"/>
                    <a:pt x="94945" y="225631"/>
                    <a:pt x="0" y="225631"/>
                  </a:cubicBezTo>
                </a:path>
              </a:pathLst>
            </a:custGeom>
            <a:noFill/>
            <a:ln w="57150" cmpd="tri">
              <a:solidFill>
                <a:schemeClr val="accent1"/>
              </a:solidFill>
              <a:miter lim="800000"/>
              <a:extLst>
                <a:ext uri="{C807C97D-BFC1-408E-A445-0C87EB9F89A2}">
                  <ask:lineSketchStyleProps xmlns:ask="http://schemas.microsoft.com/office/drawing/2018/sketchyshapes" sd="2636028658">
                    <a:custGeom>
                      <a:avLst/>
                      <a:gdLst>
                        <a:gd name="connsiteX0" fmla="*/ 5949538 w 5949538"/>
                        <a:gd name="connsiteY0" fmla="*/ 178130 h 308758"/>
                        <a:gd name="connsiteX1" fmla="*/ 5890161 w 5949538"/>
                        <a:gd name="connsiteY1" fmla="*/ 213756 h 308758"/>
                        <a:gd name="connsiteX2" fmla="*/ 5569528 w 5949538"/>
                        <a:gd name="connsiteY2" fmla="*/ 273132 h 308758"/>
                        <a:gd name="connsiteX3" fmla="*/ 5427024 w 5949538"/>
                        <a:gd name="connsiteY3" fmla="*/ 296883 h 308758"/>
                        <a:gd name="connsiteX4" fmla="*/ 5343896 w 5949538"/>
                        <a:gd name="connsiteY4" fmla="*/ 308758 h 308758"/>
                        <a:gd name="connsiteX5" fmla="*/ 4952011 w 5949538"/>
                        <a:gd name="connsiteY5" fmla="*/ 225631 h 308758"/>
                        <a:gd name="connsiteX6" fmla="*/ 4595751 w 5949538"/>
                        <a:gd name="connsiteY6" fmla="*/ 154379 h 308758"/>
                        <a:gd name="connsiteX7" fmla="*/ 4191990 w 5949538"/>
                        <a:gd name="connsiteY7" fmla="*/ 35626 h 308758"/>
                        <a:gd name="connsiteX8" fmla="*/ 3645725 w 5949538"/>
                        <a:gd name="connsiteY8" fmla="*/ 83127 h 308758"/>
                        <a:gd name="connsiteX9" fmla="*/ 3491346 w 5949538"/>
                        <a:gd name="connsiteY9" fmla="*/ 106878 h 308758"/>
                        <a:gd name="connsiteX10" fmla="*/ 3372593 w 5949538"/>
                        <a:gd name="connsiteY10" fmla="*/ 118753 h 308758"/>
                        <a:gd name="connsiteX11" fmla="*/ 3087585 w 5949538"/>
                        <a:gd name="connsiteY11" fmla="*/ 130628 h 308758"/>
                        <a:gd name="connsiteX12" fmla="*/ 2885704 w 5949538"/>
                        <a:gd name="connsiteY12" fmla="*/ 35626 h 308758"/>
                        <a:gd name="connsiteX13" fmla="*/ 2755076 w 5949538"/>
                        <a:gd name="connsiteY13" fmla="*/ 0 h 308758"/>
                        <a:gd name="connsiteX14" fmla="*/ 2268187 w 5949538"/>
                        <a:gd name="connsiteY14" fmla="*/ 11875 h 308758"/>
                        <a:gd name="connsiteX15" fmla="*/ 2113808 w 5949538"/>
                        <a:gd name="connsiteY15" fmla="*/ 71252 h 308758"/>
                        <a:gd name="connsiteX16" fmla="*/ 1840676 w 5949538"/>
                        <a:gd name="connsiteY16" fmla="*/ 118753 h 308758"/>
                        <a:gd name="connsiteX17" fmla="*/ 1733798 w 5949538"/>
                        <a:gd name="connsiteY17" fmla="*/ 142504 h 308758"/>
                        <a:gd name="connsiteX18" fmla="*/ 1318161 w 5949538"/>
                        <a:gd name="connsiteY18" fmla="*/ 118753 h 308758"/>
                        <a:gd name="connsiteX19" fmla="*/ 807522 w 5949538"/>
                        <a:gd name="connsiteY19" fmla="*/ 154379 h 308758"/>
                        <a:gd name="connsiteX20" fmla="*/ 700644 w 5949538"/>
                        <a:gd name="connsiteY20" fmla="*/ 166254 h 308758"/>
                        <a:gd name="connsiteX21" fmla="*/ 605642 w 5949538"/>
                        <a:gd name="connsiteY21" fmla="*/ 190005 h 308758"/>
                        <a:gd name="connsiteX22" fmla="*/ 546265 w 5949538"/>
                        <a:gd name="connsiteY22" fmla="*/ 213756 h 308758"/>
                        <a:gd name="connsiteX23" fmla="*/ 0 w 5949538"/>
                        <a:gd name="connsiteY23" fmla="*/ 225631 h 30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9538" h="308758" extrusionOk="0">
                          <a:moveTo>
                            <a:pt x="5949538" y="178130"/>
                          </a:moveTo>
                          <a:cubicBezTo>
                            <a:pt x="5928824" y="192622"/>
                            <a:pt x="5912518" y="206631"/>
                            <a:pt x="5890161" y="213756"/>
                          </a:cubicBezTo>
                          <a:cubicBezTo>
                            <a:pt x="5701569" y="282534"/>
                            <a:pt x="5740722" y="250367"/>
                            <a:pt x="5569528" y="273132"/>
                          </a:cubicBezTo>
                          <a:cubicBezTo>
                            <a:pt x="5530616" y="277892"/>
                            <a:pt x="5477274" y="285824"/>
                            <a:pt x="5427024" y="296883"/>
                          </a:cubicBezTo>
                          <a:cubicBezTo>
                            <a:pt x="5399373" y="299982"/>
                            <a:pt x="5369784" y="303045"/>
                            <a:pt x="5343896" y="308758"/>
                          </a:cubicBezTo>
                          <a:cubicBezTo>
                            <a:pt x="4909794" y="203695"/>
                            <a:pt x="5338077" y="323855"/>
                            <a:pt x="4952011" y="225631"/>
                          </a:cubicBezTo>
                          <a:cubicBezTo>
                            <a:pt x="4843493" y="220829"/>
                            <a:pt x="4715608" y="189346"/>
                            <a:pt x="4595751" y="154379"/>
                          </a:cubicBezTo>
                          <a:cubicBezTo>
                            <a:pt x="4291131" y="57116"/>
                            <a:pt x="4458404" y="88760"/>
                            <a:pt x="4191990" y="35626"/>
                          </a:cubicBezTo>
                          <a:cubicBezTo>
                            <a:pt x="4045673" y="97717"/>
                            <a:pt x="3916210" y="61792"/>
                            <a:pt x="3645725" y="83127"/>
                          </a:cubicBezTo>
                          <a:cubicBezTo>
                            <a:pt x="3597366" y="87986"/>
                            <a:pt x="3539735" y="99300"/>
                            <a:pt x="3491346" y="106878"/>
                          </a:cubicBezTo>
                          <a:cubicBezTo>
                            <a:pt x="3454696" y="112889"/>
                            <a:pt x="3410607" y="113895"/>
                            <a:pt x="3372593" y="118753"/>
                          </a:cubicBezTo>
                          <a:cubicBezTo>
                            <a:pt x="3251853" y="161159"/>
                            <a:pt x="3275310" y="160029"/>
                            <a:pt x="3087585" y="130628"/>
                          </a:cubicBezTo>
                          <a:cubicBezTo>
                            <a:pt x="3060848" y="126275"/>
                            <a:pt x="2888481" y="36714"/>
                            <a:pt x="2885704" y="35626"/>
                          </a:cubicBezTo>
                          <a:cubicBezTo>
                            <a:pt x="2862309" y="21842"/>
                            <a:pt x="2782994" y="5271"/>
                            <a:pt x="2755076" y="0"/>
                          </a:cubicBezTo>
                          <a:cubicBezTo>
                            <a:pt x="2578005" y="26601"/>
                            <a:pt x="2429481" y="-13079"/>
                            <a:pt x="2268187" y="11875"/>
                          </a:cubicBezTo>
                          <a:cubicBezTo>
                            <a:pt x="2238757" y="13681"/>
                            <a:pt x="2138180" y="65328"/>
                            <a:pt x="2113808" y="71252"/>
                          </a:cubicBezTo>
                          <a:cubicBezTo>
                            <a:pt x="1977918" y="122291"/>
                            <a:pt x="1996570" y="106537"/>
                            <a:pt x="1840676" y="118753"/>
                          </a:cubicBezTo>
                          <a:cubicBezTo>
                            <a:pt x="1806469" y="133716"/>
                            <a:pt x="1773321" y="143082"/>
                            <a:pt x="1733798" y="142504"/>
                          </a:cubicBezTo>
                          <a:cubicBezTo>
                            <a:pt x="1524948" y="144990"/>
                            <a:pt x="1470775" y="138939"/>
                            <a:pt x="1318161" y="118753"/>
                          </a:cubicBezTo>
                          <a:cubicBezTo>
                            <a:pt x="1132020" y="149276"/>
                            <a:pt x="948032" y="185799"/>
                            <a:pt x="807522" y="154379"/>
                          </a:cubicBezTo>
                          <a:cubicBezTo>
                            <a:pt x="773563" y="158796"/>
                            <a:pt x="733815" y="154027"/>
                            <a:pt x="700644" y="166254"/>
                          </a:cubicBezTo>
                          <a:cubicBezTo>
                            <a:pt x="662312" y="172302"/>
                            <a:pt x="633212" y="181848"/>
                            <a:pt x="605642" y="190005"/>
                          </a:cubicBezTo>
                          <a:cubicBezTo>
                            <a:pt x="586986" y="196392"/>
                            <a:pt x="565706" y="214311"/>
                            <a:pt x="546265" y="213756"/>
                          </a:cubicBezTo>
                          <a:cubicBezTo>
                            <a:pt x="393492" y="229087"/>
                            <a:pt x="104695" y="231315"/>
                            <a:pt x="0" y="225631"/>
                          </a:cubicBezTo>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924BA236-55BD-F05D-8ACC-C6DFC777731A}"/>
                </a:ext>
              </a:extLst>
            </p:cNvPr>
            <p:cNvSpPr/>
            <p:nvPr/>
          </p:nvSpPr>
          <p:spPr>
            <a:xfrm>
              <a:off x="3253839" y="2897579"/>
              <a:ext cx="6056416" cy="403968"/>
            </a:xfrm>
            <a:custGeom>
              <a:avLst/>
              <a:gdLst>
                <a:gd name="connsiteX0" fmla="*/ 6056416 w 6056416"/>
                <a:gd name="connsiteY0" fmla="*/ 71252 h 403968"/>
                <a:gd name="connsiteX1" fmla="*/ 6020790 w 6056416"/>
                <a:gd name="connsiteY1" fmla="*/ 130629 h 403968"/>
                <a:gd name="connsiteX2" fmla="*/ 5783283 w 6056416"/>
                <a:gd name="connsiteY2" fmla="*/ 237507 h 403968"/>
                <a:gd name="connsiteX3" fmla="*/ 5367647 w 6056416"/>
                <a:gd name="connsiteY3" fmla="*/ 225631 h 403968"/>
                <a:gd name="connsiteX4" fmla="*/ 5272644 w 6056416"/>
                <a:gd name="connsiteY4" fmla="*/ 190005 h 403968"/>
                <a:gd name="connsiteX5" fmla="*/ 5058888 w 6056416"/>
                <a:gd name="connsiteY5" fmla="*/ 178130 h 403968"/>
                <a:gd name="connsiteX6" fmla="*/ 4572000 w 6056416"/>
                <a:gd name="connsiteY6" fmla="*/ 213756 h 403968"/>
                <a:gd name="connsiteX7" fmla="*/ 4381995 w 6056416"/>
                <a:gd name="connsiteY7" fmla="*/ 261257 h 403968"/>
                <a:gd name="connsiteX8" fmla="*/ 4298867 w 6056416"/>
                <a:gd name="connsiteY8" fmla="*/ 296883 h 403968"/>
                <a:gd name="connsiteX9" fmla="*/ 4037610 w 6056416"/>
                <a:gd name="connsiteY9" fmla="*/ 332509 h 403968"/>
                <a:gd name="connsiteX10" fmla="*/ 3063834 w 6056416"/>
                <a:gd name="connsiteY10" fmla="*/ 320634 h 403968"/>
                <a:gd name="connsiteX11" fmla="*/ 2980706 w 6056416"/>
                <a:gd name="connsiteY11" fmla="*/ 308759 h 403968"/>
                <a:gd name="connsiteX12" fmla="*/ 2339439 w 6056416"/>
                <a:gd name="connsiteY12" fmla="*/ 356260 h 403968"/>
                <a:gd name="connsiteX13" fmla="*/ 2244436 w 6056416"/>
                <a:gd name="connsiteY13" fmla="*/ 391886 h 403968"/>
                <a:gd name="connsiteX14" fmla="*/ 1852551 w 6056416"/>
                <a:gd name="connsiteY14" fmla="*/ 356260 h 403968"/>
                <a:gd name="connsiteX15" fmla="*/ 1805049 w 6056416"/>
                <a:gd name="connsiteY15" fmla="*/ 320634 h 403968"/>
                <a:gd name="connsiteX16" fmla="*/ 1745673 w 6056416"/>
                <a:gd name="connsiteY16" fmla="*/ 225631 h 403968"/>
                <a:gd name="connsiteX17" fmla="*/ 1579418 w 6056416"/>
                <a:gd name="connsiteY17" fmla="*/ 142504 h 403968"/>
                <a:gd name="connsiteX18" fmla="*/ 1270660 w 6056416"/>
                <a:gd name="connsiteY18" fmla="*/ 118753 h 403968"/>
                <a:gd name="connsiteX19" fmla="*/ 831273 w 6056416"/>
                <a:gd name="connsiteY19" fmla="*/ 130629 h 403968"/>
                <a:gd name="connsiteX20" fmla="*/ 724395 w 6056416"/>
                <a:gd name="connsiteY20" fmla="*/ 142504 h 403968"/>
                <a:gd name="connsiteX21" fmla="*/ 581891 w 6056416"/>
                <a:gd name="connsiteY21" fmla="*/ 154379 h 403968"/>
                <a:gd name="connsiteX22" fmla="*/ 35626 w 6056416"/>
                <a:gd name="connsiteY22" fmla="*/ 47502 h 403968"/>
                <a:gd name="connsiteX23" fmla="*/ 0 w 6056416"/>
                <a:gd name="connsiteY23" fmla="*/ 0 h 40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56416" h="403968">
                  <a:moveTo>
                    <a:pt x="6056416" y="71252"/>
                  </a:moveTo>
                  <a:cubicBezTo>
                    <a:pt x="6044541" y="91044"/>
                    <a:pt x="6039647" y="117318"/>
                    <a:pt x="6020790" y="130629"/>
                  </a:cubicBezTo>
                  <a:cubicBezTo>
                    <a:pt x="5936398" y="190200"/>
                    <a:pt x="5871189" y="208204"/>
                    <a:pt x="5783283" y="237507"/>
                  </a:cubicBezTo>
                  <a:cubicBezTo>
                    <a:pt x="5644738" y="233548"/>
                    <a:pt x="5505653" y="238469"/>
                    <a:pt x="5367647" y="225631"/>
                  </a:cubicBezTo>
                  <a:cubicBezTo>
                    <a:pt x="5333971" y="222498"/>
                    <a:pt x="5306072" y="195148"/>
                    <a:pt x="5272644" y="190005"/>
                  </a:cubicBezTo>
                  <a:cubicBezTo>
                    <a:pt x="5202112" y="179154"/>
                    <a:pt x="5130140" y="182088"/>
                    <a:pt x="5058888" y="178130"/>
                  </a:cubicBezTo>
                  <a:cubicBezTo>
                    <a:pt x="5046561" y="178834"/>
                    <a:pt x="4705986" y="183305"/>
                    <a:pt x="4572000" y="213756"/>
                  </a:cubicBezTo>
                  <a:cubicBezTo>
                    <a:pt x="4508339" y="228224"/>
                    <a:pt x="4442001" y="235540"/>
                    <a:pt x="4381995" y="261257"/>
                  </a:cubicBezTo>
                  <a:cubicBezTo>
                    <a:pt x="4354286" y="273132"/>
                    <a:pt x="4328194" y="289900"/>
                    <a:pt x="4298867" y="296883"/>
                  </a:cubicBezTo>
                  <a:cubicBezTo>
                    <a:pt x="4267618" y="304323"/>
                    <a:pt x="4093185" y="325562"/>
                    <a:pt x="4037610" y="332509"/>
                  </a:cubicBezTo>
                  <a:lnTo>
                    <a:pt x="3063834" y="320634"/>
                  </a:lnTo>
                  <a:cubicBezTo>
                    <a:pt x="3035850" y="320005"/>
                    <a:pt x="3008663" y="307384"/>
                    <a:pt x="2980706" y="308759"/>
                  </a:cubicBezTo>
                  <a:cubicBezTo>
                    <a:pt x="2766623" y="319288"/>
                    <a:pt x="2553195" y="340426"/>
                    <a:pt x="2339439" y="356260"/>
                  </a:cubicBezTo>
                  <a:cubicBezTo>
                    <a:pt x="2307771" y="368135"/>
                    <a:pt x="2277115" y="383172"/>
                    <a:pt x="2244436" y="391886"/>
                  </a:cubicBezTo>
                  <a:cubicBezTo>
                    <a:pt x="2113051" y="426922"/>
                    <a:pt x="1985008" y="376638"/>
                    <a:pt x="1852551" y="356260"/>
                  </a:cubicBezTo>
                  <a:cubicBezTo>
                    <a:pt x="1836717" y="344385"/>
                    <a:pt x="1817582" y="335952"/>
                    <a:pt x="1805049" y="320634"/>
                  </a:cubicBezTo>
                  <a:cubicBezTo>
                    <a:pt x="1781401" y="291731"/>
                    <a:pt x="1776745" y="246346"/>
                    <a:pt x="1745673" y="225631"/>
                  </a:cubicBezTo>
                  <a:cubicBezTo>
                    <a:pt x="1691350" y="189416"/>
                    <a:pt x="1647748" y="152553"/>
                    <a:pt x="1579418" y="142504"/>
                  </a:cubicBezTo>
                  <a:cubicBezTo>
                    <a:pt x="1477293" y="127486"/>
                    <a:pt x="1373579" y="126670"/>
                    <a:pt x="1270660" y="118753"/>
                  </a:cubicBezTo>
                  <a:lnTo>
                    <a:pt x="831273" y="130629"/>
                  </a:lnTo>
                  <a:cubicBezTo>
                    <a:pt x="795462" y="132186"/>
                    <a:pt x="760079" y="139106"/>
                    <a:pt x="724395" y="142504"/>
                  </a:cubicBezTo>
                  <a:cubicBezTo>
                    <a:pt x="676944" y="147023"/>
                    <a:pt x="629392" y="150421"/>
                    <a:pt x="581891" y="154379"/>
                  </a:cubicBezTo>
                  <a:cubicBezTo>
                    <a:pt x="95526" y="90384"/>
                    <a:pt x="266329" y="162852"/>
                    <a:pt x="35626" y="47502"/>
                  </a:cubicBezTo>
                  <a:lnTo>
                    <a:pt x="0" y="0"/>
                  </a:lnTo>
                </a:path>
              </a:pathLst>
            </a:custGeom>
            <a:noFill/>
            <a:ln w="57150" cmpd="tri">
              <a:solidFill>
                <a:schemeClr val="accent1"/>
              </a:solidFill>
              <a:miter lim="800000"/>
              <a:extLst>
                <a:ext uri="{C807C97D-BFC1-408E-A445-0C87EB9F89A2}">
                  <ask:lineSketchStyleProps xmlns:ask="http://schemas.microsoft.com/office/drawing/2018/sketchyshapes" sd="783219542">
                    <a:custGeom>
                      <a:avLst/>
                      <a:gdLst>
                        <a:gd name="connsiteX0" fmla="*/ 6056416 w 6056416"/>
                        <a:gd name="connsiteY0" fmla="*/ 71252 h 403968"/>
                        <a:gd name="connsiteX1" fmla="*/ 6020790 w 6056416"/>
                        <a:gd name="connsiteY1" fmla="*/ 130629 h 403968"/>
                        <a:gd name="connsiteX2" fmla="*/ 5783283 w 6056416"/>
                        <a:gd name="connsiteY2" fmla="*/ 237507 h 403968"/>
                        <a:gd name="connsiteX3" fmla="*/ 5367647 w 6056416"/>
                        <a:gd name="connsiteY3" fmla="*/ 225631 h 403968"/>
                        <a:gd name="connsiteX4" fmla="*/ 5272644 w 6056416"/>
                        <a:gd name="connsiteY4" fmla="*/ 190005 h 403968"/>
                        <a:gd name="connsiteX5" fmla="*/ 5058888 w 6056416"/>
                        <a:gd name="connsiteY5" fmla="*/ 178130 h 403968"/>
                        <a:gd name="connsiteX6" fmla="*/ 4572000 w 6056416"/>
                        <a:gd name="connsiteY6" fmla="*/ 213756 h 403968"/>
                        <a:gd name="connsiteX7" fmla="*/ 4381995 w 6056416"/>
                        <a:gd name="connsiteY7" fmla="*/ 261257 h 403968"/>
                        <a:gd name="connsiteX8" fmla="*/ 4298867 w 6056416"/>
                        <a:gd name="connsiteY8" fmla="*/ 296883 h 403968"/>
                        <a:gd name="connsiteX9" fmla="*/ 4037610 w 6056416"/>
                        <a:gd name="connsiteY9" fmla="*/ 332509 h 403968"/>
                        <a:gd name="connsiteX10" fmla="*/ 3063834 w 6056416"/>
                        <a:gd name="connsiteY10" fmla="*/ 320634 h 403968"/>
                        <a:gd name="connsiteX11" fmla="*/ 2980706 w 6056416"/>
                        <a:gd name="connsiteY11" fmla="*/ 308759 h 403968"/>
                        <a:gd name="connsiteX12" fmla="*/ 2339439 w 6056416"/>
                        <a:gd name="connsiteY12" fmla="*/ 356260 h 403968"/>
                        <a:gd name="connsiteX13" fmla="*/ 2244436 w 6056416"/>
                        <a:gd name="connsiteY13" fmla="*/ 391886 h 403968"/>
                        <a:gd name="connsiteX14" fmla="*/ 1852551 w 6056416"/>
                        <a:gd name="connsiteY14" fmla="*/ 356260 h 403968"/>
                        <a:gd name="connsiteX15" fmla="*/ 1805049 w 6056416"/>
                        <a:gd name="connsiteY15" fmla="*/ 320634 h 403968"/>
                        <a:gd name="connsiteX16" fmla="*/ 1745673 w 6056416"/>
                        <a:gd name="connsiteY16" fmla="*/ 225631 h 403968"/>
                        <a:gd name="connsiteX17" fmla="*/ 1579418 w 6056416"/>
                        <a:gd name="connsiteY17" fmla="*/ 142504 h 403968"/>
                        <a:gd name="connsiteX18" fmla="*/ 1270660 w 6056416"/>
                        <a:gd name="connsiteY18" fmla="*/ 118753 h 403968"/>
                        <a:gd name="connsiteX19" fmla="*/ 831273 w 6056416"/>
                        <a:gd name="connsiteY19" fmla="*/ 130629 h 403968"/>
                        <a:gd name="connsiteX20" fmla="*/ 724395 w 6056416"/>
                        <a:gd name="connsiteY20" fmla="*/ 142504 h 403968"/>
                        <a:gd name="connsiteX21" fmla="*/ 581891 w 6056416"/>
                        <a:gd name="connsiteY21" fmla="*/ 154379 h 403968"/>
                        <a:gd name="connsiteX22" fmla="*/ 35626 w 6056416"/>
                        <a:gd name="connsiteY22" fmla="*/ 47502 h 403968"/>
                        <a:gd name="connsiteX23" fmla="*/ 0 w 6056416"/>
                        <a:gd name="connsiteY23" fmla="*/ 0 h 40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56416" h="403968" extrusionOk="0">
                          <a:moveTo>
                            <a:pt x="6056416" y="71252"/>
                          </a:moveTo>
                          <a:cubicBezTo>
                            <a:pt x="6042215" y="88310"/>
                            <a:pt x="6039591" y="119605"/>
                            <a:pt x="6020790" y="130629"/>
                          </a:cubicBezTo>
                          <a:cubicBezTo>
                            <a:pt x="5930215" y="186972"/>
                            <a:pt x="5866347" y="208345"/>
                            <a:pt x="5783283" y="237507"/>
                          </a:cubicBezTo>
                          <a:cubicBezTo>
                            <a:pt x="5660477" y="215825"/>
                            <a:pt x="5504247" y="259464"/>
                            <a:pt x="5367647" y="225631"/>
                          </a:cubicBezTo>
                          <a:cubicBezTo>
                            <a:pt x="5335050" y="219678"/>
                            <a:pt x="5307695" y="199379"/>
                            <a:pt x="5272644" y="190005"/>
                          </a:cubicBezTo>
                          <a:cubicBezTo>
                            <a:pt x="5189741" y="177530"/>
                            <a:pt x="5128682" y="170834"/>
                            <a:pt x="5058888" y="178130"/>
                          </a:cubicBezTo>
                          <a:cubicBezTo>
                            <a:pt x="5059740" y="181151"/>
                            <a:pt x="4716985" y="190104"/>
                            <a:pt x="4572000" y="213756"/>
                          </a:cubicBezTo>
                          <a:cubicBezTo>
                            <a:pt x="4509538" y="220800"/>
                            <a:pt x="4439419" y="224478"/>
                            <a:pt x="4381995" y="261257"/>
                          </a:cubicBezTo>
                          <a:cubicBezTo>
                            <a:pt x="4352939" y="267997"/>
                            <a:pt x="4326820" y="289843"/>
                            <a:pt x="4298867" y="296883"/>
                          </a:cubicBezTo>
                          <a:cubicBezTo>
                            <a:pt x="4269330" y="298574"/>
                            <a:pt x="4087976" y="328717"/>
                            <a:pt x="4037610" y="332509"/>
                          </a:cubicBezTo>
                          <a:cubicBezTo>
                            <a:pt x="3598884" y="265990"/>
                            <a:pt x="3179447" y="339393"/>
                            <a:pt x="3063834" y="320634"/>
                          </a:cubicBezTo>
                          <a:cubicBezTo>
                            <a:pt x="3031657" y="319187"/>
                            <a:pt x="3005890" y="308088"/>
                            <a:pt x="2980706" y="308759"/>
                          </a:cubicBezTo>
                          <a:cubicBezTo>
                            <a:pt x="2763873" y="319032"/>
                            <a:pt x="2533927" y="348768"/>
                            <a:pt x="2339439" y="356260"/>
                          </a:cubicBezTo>
                          <a:cubicBezTo>
                            <a:pt x="2308362" y="363342"/>
                            <a:pt x="2272608" y="381466"/>
                            <a:pt x="2244436" y="391886"/>
                          </a:cubicBezTo>
                          <a:cubicBezTo>
                            <a:pt x="2112529" y="430806"/>
                            <a:pt x="1993372" y="379806"/>
                            <a:pt x="1852551" y="356260"/>
                          </a:cubicBezTo>
                          <a:cubicBezTo>
                            <a:pt x="1836910" y="342605"/>
                            <a:pt x="1818093" y="337199"/>
                            <a:pt x="1805049" y="320634"/>
                          </a:cubicBezTo>
                          <a:cubicBezTo>
                            <a:pt x="1777123" y="290530"/>
                            <a:pt x="1772029" y="244500"/>
                            <a:pt x="1745673" y="225631"/>
                          </a:cubicBezTo>
                          <a:cubicBezTo>
                            <a:pt x="1694284" y="191681"/>
                            <a:pt x="1640110" y="153796"/>
                            <a:pt x="1579418" y="142504"/>
                          </a:cubicBezTo>
                          <a:cubicBezTo>
                            <a:pt x="1470049" y="117432"/>
                            <a:pt x="1379754" y="141361"/>
                            <a:pt x="1270660" y="118753"/>
                          </a:cubicBezTo>
                          <a:cubicBezTo>
                            <a:pt x="1193944" y="141206"/>
                            <a:pt x="995837" y="108488"/>
                            <a:pt x="831273" y="130629"/>
                          </a:cubicBezTo>
                          <a:cubicBezTo>
                            <a:pt x="799806" y="132137"/>
                            <a:pt x="758155" y="132245"/>
                            <a:pt x="724395" y="142504"/>
                          </a:cubicBezTo>
                          <a:cubicBezTo>
                            <a:pt x="680011" y="146419"/>
                            <a:pt x="623624" y="148140"/>
                            <a:pt x="581891" y="154379"/>
                          </a:cubicBezTo>
                          <a:cubicBezTo>
                            <a:pt x="93493" y="88446"/>
                            <a:pt x="266562" y="171506"/>
                            <a:pt x="35626" y="47502"/>
                          </a:cubicBezTo>
                          <a:cubicBezTo>
                            <a:pt x="14902" y="27561"/>
                            <a:pt x="4366" y="13385"/>
                            <a:pt x="0" y="0"/>
                          </a:cubicBezTo>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88D9FCB-D913-389B-52E6-FCF23C0F3FE0}"/>
                </a:ext>
              </a:extLst>
            </p:cNvPr>
            <p:cNvSpPr/>
            <p:nvPr/>
          </p:nvSpPr>
          <p:spPr>
            <a:xfrm>
              <a:off x="3123165" y="2897579"/>
              <a:ext cx="6353344" cy="629392"/>
            </a:xfrm>
            <a:custGeom>
              <a:avLst/>
              <a:gdLst>
                <a:gd name="connsiteX0" fmla="*/ 6353344 w 6353344"/>
                <a:gd name="connsiteY0" fmla="*/ 201881 h 629392"/>
                <a:gd name="connsiteX1" fmla="*/ 6258341 w 6353344"/>
                <a:gd name="connsiteY1" fmla="*/ 261257 h 629392"/>
                <a:gd name="connsiteX2" fmla="*/ 6151464 w 6353344"/>
                <a:gd name="connsiteY2" fmla="*/ 296883 h 629392"/>
                <a:gd name="connsiteX3" fmla="*/ 5961458 w 6353344"/>
                <a:gd name="connsiteY3" fmla="*/ 332509 h 629392"/>
                <a:gd name="connsiteX4" fmla="*/ 5723952 w 6353344"/>
                <a:gd name="connsiteY4" fmla="*/ 380011 h 629392"/>
                <a:gd name="connsiteX5" fmla="*/ 5332066 w 6353344"/>
                <a:gd name="connsiteY5" fmla="*/ 415637 h 629392"/>
                <a:gd name="connsiteX6" fmla="*/ 4405791 w 6353344"/>
                <a:gd name="connsiteY6" fmla="*/ 415637 h 629392"/>
                <a:gd name="connsiteX7" fmla="*/ 4215786 w 6353344"/>
                <a:gd name="connsiteY7" fmla="*/ 451263 h 629392"/>
                <a:gd name="connsiteX8" fmla="*/ 4073282 w 6353344"/>
                <a:gd name="connsiteY8" fmla="*/ 463138 h 629392"/>
                <a:gd name="connsiteX9" fmla="*/ 3871401 w 6353344"/>
                <a:gd name="connsiteY9" fmla="*/ 498764 h 629392"/>
                <a:gd name="connsiteX10" fmla="*/ 3586393 w 6353344"/>
                <a:gd name="connsiteY10" fmla="*/ 522515 h 629392"/>
                <a:gd name="connsiteX11" fmla="*/ 3372638 w 6353344"/>
                <a:gd name="connsiteY11" fmla="*/ 558140 h 629392"/>
                <a:gd name="connsiteX12" fmla="*/ 3052004 w 6353344"/>
                <a:gd name="connsiteY12" fmla="*/ 605642 h 629392"/>
                <a:gd name="connsiteX13" fmla="*/ 2980752 w 6353344"/>
                <a:gd name="connsiteY13" fmla="*/ 629392 h 629392"/>
                <a:gd name="connsiteX14" fmla="*/ 2244482 w 6353344"/>
                <a:gd name="connsiteY14" fmla="*/ 593766 h 629392"/>
                <a:gd name="connsiteX15" fmla="*/ 2125729 w 6353344"/>
                <a:gd name="connsiteY15" fmla="*/ 558140 h 629392"/>
                <a:gd name="connsiteX16" fmla="*/ 1947599 w 6353344"/>
                <a:gd name="connsiteY16" fmla="*/ 522515 h 629392"/>
                <a:gd name="connsiteX17" fmla="*/ 783817 w 6353344"/>
                <a:gd name="connsiteY17" fmla="*/ 498764 h 629392"/>
                <a:gd name="connsiteX18" fmla="*/ 653188 w 6353344"/>
                <a:gd name="connsiteY18" fmla="*/ 427512 h 629392"/>
                <a:gd name="connsiteX19" fmla="*/ 510684 w 6353344"/>
                <a:gd name="connsiteY19" fmla="*/ 356260 h 629392"/>
                <a:gd name="connsiteX20" fmla="*/ 463183 w 6353344"/>
                <a:gd name="connsiteY20" fmla="*/ 332509 h 629392"/>
                <a:gd name="connsiteX21" fmla="*/ 320679 w 6353344"/>
                <a:gd name="connsiteY21" fmla="*/ 261257 h 629392"/>
                <a:gd name="connsiteX22" fmla="*/ 213801 w 6353344"/>
                <a:gd name="connsiteY22" fmla="*/ 201881 h 629392"/>
                <a:gd name="connsiteX23" fmla="*/ 71297 w 6353344"/>
                <a:gd name="connsiteY23" fmla="*/ 166255 h 629392"/>
                <a:gd name="connsiteX24" fmla="*/ 47547 w 6353344"/>
                <a:gd name="connsiteY24" fmla="*/ 83127 h 629392"/>
                <a:gd name="connsiteX25" fmla="*/ 35671 w 6353344"/>
                <a:gd name="connsiteY25" fmla="*/ 47502 h 629392"/>
                <a:gd name="connsiteX26" fmla="*/ 45 w 6353344"/>
                <a:gd name="connsiteY26" fmla="*/ 0 h 62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3344" h="629392">
                  <a:moveTo>
                    <a:pt x="6353344" y="201881"/>
                  </a:moveTo>
                  <a:cubicBezTo>
                    <a:pt x="6321676" y="221673"/>
                    <a:pt x="6292130" y="245356"/>
                    <a:pt x="6258341" y="261257"/>
                  </a:cubicBezTo>
                  <a:cubicBezTo>
                    <a:pt x="6224363" y="277247"/>
                    <a:pt x="6187356" y="285839"/>
                    <a:pt x="6151464" y="296883"/>
                  </a:cubicBezTo>
                  <a:cubicBezTo>
                    <a:pt x="6093144" y="314828"/>
                    <a:pt x="6014136" y="322632"/>
                    <a:pt x="5961458" y="332509"/>
                  </a:cubicBezTo>
                  <a:cubicBezTo>
                    <a:pt x="5882104" y="347388"/>
                    <a:pt x="5803838" y="368320"/>
                    <a:pt x="5723952" y="380011"/>
                  </a:cubicBezTo>
                  <a:cubicBezTo>
                    <a:pt x="5667899" y="388214"/>
                    <a:pt x="5420341" y="408280"/>
                    <a:pt x="5332066" y="415637"/>
                  </a:cubicBezTo>
                  <a:cubicBezTo>
                    <a:pt x="4959706" y="398711"/>
                    <a:pt x="4877257" y="389444"/>
                    <a:pt x="4405791" y="415637"/>
                  </a:cubicBezTo>
                  <a:cubicBezTo>
                    <a:pt x="4341452" y="419211"/>
                    <a:pt x="4279577" y="442150"/>
                    <a:pt x="4215786" y="451263"/>
                  </a:cubicBezTo>
                  <a:cubicBezTo>
                    <a:pt x="4168599" y="458004"/>
                    <a:pt x="4120783" y="459180"/>
                    <a:pt x="4073282" y="463138"/>
                  </a:cubicBezTo>
                  <a:cubicBezTo>
                    <a:pt x="4005988" y="475013"/>
                    <a:pt x="3939048" y="489100"/>
                    <a:pt x="3871401" y="498764"/>
                  </a:cubicBezTo>
                  <a:cubicBezTo>
                    <a:pt x="3832803" y="504278"/>
                    <a:pt x="3615054" y="520310"/>
                    <a:pt x="3586393" y="522515"/>
                  </a:cubicBezTo>
                  <a:lnTo>
                    <a:pt x="3372638" y="558140"/>
                  </a:lnTo>
                  <a:cubicBezTo>
                    <a:pt x="3249300" y="576278"/>
                    <a:pt x="3168756" y="578171"/>
                    <a:pt x="3052004" y="605642"/>
                  </a:cubicBezTo>
                  <a:cubicBezTo>
                    <a:pt x="3027634" y="611376"/>
                    <a:pt x="3004503" y="621475"/>
                    <a:pt x="2980752" y="629392"/>
                  </a:cubicBezTo>
                  <a:cubicBezTo>
                    <a:pt x="2788109" y="625204"/>
                    <a:pt x="2468922" y="636928"/>
                    <a:pt x="2244482" y="593766"/>
                  </a:cubicBezTo>
                  <a:cubicBezTo>
                    <a:pt x="2203898" y="585961"/>
                    <a:pt x="2165549" y="569201"/>
                    <a:pt x="2125729" y="558140"/>
                  </a:cubicBezTo>
                  <a:cubicBezTo>
                    <a:pt x="2028726" y="531195"/>
                    <a:pt x="2041471" y="535925"/>
                    <a:pt x="1947599" y="522515"/>
                  </a:cubicBezTo>
                  <a:cubicBezTo>
                    <a:pt x="1509686" y="529051"/>
                    <a:pt x="1192394" y="563276"/>
                    <a:pt x="783817" y="498764"/>
                  </a:cubicBezTo>
                  <a:cubicBezTo>
                    <a:pt x="699730" y="485487"/>
                    <a:pt x="713494" y="461434"/>
                    <a:pt x="653188" y="427512"/>
                  </a:cubicBezTo>
                  <a:cubicBezTo>
                    <a:pt x="606900" y="401475"/>
                    <a:pt x="558185" y="380011"/>
                    <a:pt x="510684" y="356260"/>
                  </a:cubicBezTo>
                  <a:cubicBezTo>
                    <a:pt x="494850" y="348343"/>
                    <a:pt x="477588" y="342798"/>
                    <a:pt x="463183" y="332509"/>
                  </a:cubicBezTo>
                  <a:cubicBezTo>
                    <a:pt x="363631" y="261401"/>
                    <a:pt x="413446" y="279811"/>
                    <a:pt x="320679" y="261257"/>
                  </a:cubicBezTo>
                  <a:cubicBezTo>
                    <a:pt x="285539" y="237831"/>
                    <a:pt x="255807" y="215883"/>
                    <a:pt x="213801" y="201881"/>
                  </a:cubicBezTo>
                  <a:cubicBezTo>
                    <a:pt x="167350" y="186397"/>
                    <a:pt x="71297" y="166255"/>
                    <a:pt x="71297" y="166255"/>
                  </a:cubicBezTo>
                  <a:cubicBezTo>
                    <a:pt x="63380" y="138546"/>
                    <a:pt x="55828" y="110730"/>
                    <a:pt x="47547" y="83127"/>
                  </a:cubicBezTo>
                  <a:cubicBezTo>
                    <a:pt x="43950" y="71137"/>
                    <a:pt x="42615" y="57917"/>
                    <a:pt x="35671" y="47502"/>
                  </a:cubicBezTo>
                  <a:cubicBezTo>
                    <a:pt x="-2754" y="-10134"/>
                    <a:pt x="45" y="33199"/>
                    <a:pt x="45" y="0"/>
                  </a:cubicBezTo>
                </a:path>
              </a:pathLst>
            </a:custGeom>
            <a:noFill/>
            <a:ln w="57150" cmpd="tri">
              <a:solidFill>
                <a:schemeClr val="accent1"/>
              </a:solidFill>
              <a:miter lim="800000"/>
              <a:extLst>
                <a:ext uri="{C807C97D-BFC1-408E-A445-0C87EB9F89A2}">
                  <ask:lineSketchStyleProps xmlns:ask="http://schemas.microsoft.com/office/drawing/2018/sketchyshapes" sd="2409661398">
                    <a:custGeom>
                      <a:avLst/>
                      <a:gdLst>
                        <a:gd name="connsiteX0" fmla="*/ 6353344 w 6353344"/>
                        <a:gd name="connsiteY0" fmla="*/ 201881 h 629392"/>
                        <a:gd name="connsiteX1" fmla="*/ 6258341 w 6353344"/>
                        <a:gd name="connsiteY1" fmla="*/ 261257 h 629392"/>
                        <a:gd name="connsiteX2" fmla="*/ 6151464 w 6353344"/>
                        <a:gd name="connsiteY2" fmla="*/ 296883 h 629392"/>
                        <a:gd name="connsiteX3" fmla="*/ 5961458 w 6353344"/>
                        <a:gd name="connsiteY3" fmla="*/ 332509 h 629392"/>
                        <a:gd name="connsiteX4" fmla="*/ 5723952 w 6353344"/>
                        <a:gd name="connsiteY4" fmla="*/ 380011 h 629392"/>
                        <a:gd name="connsiteX5" fmla="*/ 5332066 w 6353344"/>
                        <a:gd name="connsiteY5" fmla="*/ 415637 h 629392"/>
                        <a:gd name="connsiteX6" fmla="*/ 4405791 w 6353344"/>
                        <a:gd name="connsiteY6" fmla="*/ 415637 h 629392"/>
                        <a:gd name="connsiteX7" fmla="*/ 4215786 w 6353344"/>
                        <a:gd name="connsiteY7" fmla="*/ 451263 h 629392"/>
                        <a:gd name="connsiteX8" fmla="*/ 4073282 w 6353344"/>
                        <a:gd name="connsiteY8" fmla="*/ 463138 h 629392"/>
                        <a:gd name="connsiteX9" fmla="*/ 3871401 w 6353344"/>
                        <a:gd name="connsiteY9" fmla="*/ 498764 h 629392"/>
                        <a:gd name="connsiteX10" fmla="*/ 3586393 w 6353344"/>
                        <a:gd name="connsiteY10" fmla="*/ 522515 h 629392"/>
                        <a:gd name="connsiteX11" fmla="*/ 3372638 w 6353344"/>
                        <a:gd name="connsiteY11" fmla="*/ 558140 h 629392"/>
                        <a:gd name="connsiteX12" fmla="*/ 3052004 w 6353344"/>
                        <a:gd name="connsiteY12" fmla="*/ 605642 h 629392"/>
                        <a:gd name="connsiteX13" fmla="*/ 2980752 w 6353344"/>
                        <a:gd name="connsiteY13" fmla="*/ 629392 h 629392"/>
                        <a:gd name="connsiteX14" fmla="*/ 2244482 w 6353344"/>
                        <a:gd name="connsiteY14" fmla="*/ 593766 h 629392"/>
                        <a:gd name="connsiteX15" fmla="*/ 2125729 w 6353344"/>
                        <a:gd name="connsiteY15" fmla="*/ 558140 h 629392"/>
                        <a:gd name="connsiteX16" fmla="*/ 1947599 w 6353344"/>
                        <a:gd name="connsiteY16" fmla="*/ 522515 h 629392"/>
                        <a:gd name="connsiteX17" fmla="*/ 783817 w 6353344"/>
                        <a:gd name="connsiteY17" fmla="*/ 498764 h 629392"/>
                        <a:gd name="connsiteX18" fmla="*/ 653188 w 6353344"/>
                        <a:gd name="connsiteY18" fmla="*/ 427512 h 629392"/>
                        <a:gd name="connsiteX19" fmla="*/ 510684 w 6353344"/>
                        <a:gd name="connsiteY19" fmla="*/ 356260 h 629392"/>
                        <a:gd name="connsiteX20" fmla="*/ 463183 w 6353344"/>
                        <a:gd name="connsiteY20" fmla="*/ 332509 h 629392"/>
                        <a:gd name="connsiteX21" fmla="*/ 320679 w 6353344"/>
                        <a:gd name="connsiteY21" fmla="*/ 261257 h 629392"/>
                        <a:gd name="connsiteX22" fmla="*/ 213801 w 6353344"/>
                        <a:gd name="connsiteY22" fmla="*/ 201881 h 629392"/>
                        <a:gd name="connsiteX23" fmla="*/ 71297 w 6353344"/>
                        <a:gd name="connsiteY23" fmla="*/ 166255 h 629392"/>
                        <a:gd name="connsiteX24" fmla="*/ 47547 w 6353344"/>
                        <a:gd name="connsiteY24" fmla="*/ 83127 h 629392"/>
                        <a:gd name="connsiteX25" fmla="*/ 35671 w 6353344"/>
                        <a:gd name="connsiteY25" fmla="*/ 47502 h 629392"/>
                        <a:gd name="connsiteX26" fmla="*/ 45 w 6353344"/>
                        <a:gd name="connsiteY26" fmla="*/ 0 h 62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3344" h="629392" extrusionOk="0">
                          <a:moveTo>
                            <a:pt x="6353344" y="201881"/>
                          </a:moveTo>
                          <a:cubicBezTo>
                            <a:pt x="6323243" y="217167"/>
                            <a:pt x="6291040" y="243434"/>
                            <a:pt x="6258341" y="261257"/>
                          </a:cubicBezTo>
                          <a:cubicBezTo>
                            <a:pt x="6222673" y="275445"/>
                            <a:pt x="6187927" y="283728"/>
                            <a:pt x="6151464" y="296883"/>
                          </a:cubicBezTo>
                          <a:cubicBezTo>
                            <a:pt x="6093731" y="316313"/>
                            <a:pt x="6012086" y="324953"/>
                            <a:pt x="5961458" y="332509"/>
                          </a:cubicBezTo>
                          <a:cubicBezTo>
                            <a:pt x="5875887" y="344561"/>
                            <a:pt x="5799483" y="359336"/>
                            <a:pt x="5723952" y="380011"/>
                          </a:cubicBezTo>
                          <a:cubicBezTo>
                            <a:pt x="5667473" y="389601"/>
                            <a:pt x="5419816" y="420027"/>
                            <a:pt x="5332066" y="415637"/>
                          </a:cubicBezTo>
                          <a:cubicBezTo>
                            <a:pt x="4951756" y="412971"/>
                            <a:pt x="4883898" y="392503"/>
                            <a:pt x="4405791" y="415637"/>
                          </a:cubicBezTo>
                          <a:cubicBezTo>
                            <a:pt x="4347992" y="409717"/>
                            <a:pt x="4280484" y="438760"/>
                            <a:pt x="4215786" y="451263"/>
                          </a:cubicBezTo>
                          <a:cubicBezTo>
                            <a:pt x="4168826" y="460553"/>
                            <a:pt x="4124489" y="457118"/>
                            <a:pt x="4073282" y="463138"/>
                          </a:cubicBezTo>
                          <a:cubicBezTo>
                            <a:pt x="3994404" y="470494"/>
                            <a:pt x="3945957" y="495783"/>
                            <a:pt x="3871401" y="498764"/>
                          </a:cubicBezTo>
                          <a:cubicBezTo>
                            <a:pt x="3832444" y="503405"/>
                            <a:pt x="3615715" y="519911"/>
                            <a:pt x="3586393" y="522515"/>
                          </a:cubicBezTo>
                          <a:cubicBezTo>
                            <a:pt x="3515649" y="542646"/>
                            <a:pt x="3471503" y="559078"/>
                            <a:pt x="3372638" y="558140"/>
                          </a:cubicBezTo>
                          <a:cubicBezTo>
                            <a:pt x="3245290" y="577728"/>
                            <a:pt x="3159678" y="583331"/>
                            <a:pt x="3052004" y="605642"/>
                          </a:cubicBezTo>
                          <a:cubicBezTo>
                            <a:pt x="3030516" y="611311"/>
                            <a:pt x="3001708" y="621937"/>
                            <a:pt x="2980752" y="629392"/>
                          </a:cubicBezTo>
                          <a:cubicBezTo>
                            <a:pt x="2801448" y="605702"/>
                            <a:pt x="2495336" y="651964"/>
                            <a:pt x="2244482" y="593766"/>
                          </a:cubicBezTo>
                          <a:cubicBezTo>
                            <a:pt x="2200125" y="583843"/>
                            <a:pt x="2165907" y="569902"/>
                            <a:pt x="2125729" y="558140"/>
                          </a:cubicBezTo>
                          <a:cubicBezTo>
                            <a:pt x="2027292" y="533010"/>
                            <a:pt x="2039604" y="537395"/>
                            <a:pt x="1947599" y="522515"/>
                          </a:cubicBezTo>
                          <a:cubicBezTo>
                            <a:pt x="1526045" y="517566"/>
                            <a:pt x="1178950" y="596109"/>
                            <a:pt x="783817" y="498764"/>
                          </a:cubicBezTo>
                          <a:cubicBezTo>
                            <a:pt x="697164" y="486747"/>
                            <a:pt x="712894" y="456173"/>
                            <a:pt x="653188" y="427512"/>
                          </a:cubicBezTo>
                          <a:cubicBezTo>
                            <a:pt x="606504" y="403910"/>
                            <a:pt x="556222" y="382442"/>
                            <a:pt x="510684" y="356260"/>
                          </a:cubicBezTo>
                          <a:cubicBezTo>
                            <a:pt x="494797" y="350124"/>
                            <a:pt x="478347" y="345771"/>
                            <a:pt x="463183" y="332509"/>
                          </a:cubicBezTo>
                          <a:cubicBezTo>
                            <a:pt x="369497" y="259992"/>
                            <a:pt x="414481" y="281109"/>
                            <a:pt x="320679" y="261257"/>
                          </a:cubicBezTo>
                          <a:cubicBezTo>
                            <a:pt x="285514" y="236599"/>
                            <a:pt x="262530" y="217471"/>
                            <a:pt x="213801" y="201881"/>
                          </a:cubicBezTo>
                          <a:cubicBezTo>
                            <a:pt x="167350" y="186397"/>
                            <a:pt x="71297" y="166255"/>
                            <a:pt x="71297" y="166255"/>
                          </a:cubicBezTo>
                          <a:cubicBezTo>
                            <a:pt x="62016" y="139203"/>
                            <a:pt x="57454" y="113308"/>
                            <a:pt x="47547" y="83127"/>
                          </a:cubicBezTo>
                          <a:cubicBezTo>
                            <a:pt x="41828" y="70926"/>
                            <a:pt x="42056" y="57389"/>
                            <a:pt x="35671" y="47502"/>
                          </a:cubicBezTo>
                          <a:cubicBezTo>
                            <a:pt x="-5894" y="-8198"/>
                            <a:pt x="102" y="29517"/>
                            <a:pt x="45" y="0"/>
                          </a:cubicBezTo>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36" name="Picture 12">
            <a:extLst>
              <a:ext uri="{FF2B5EF4-FFF2-40B4-BE49-F238E27FC236}">
                <a16:creationId xmlns:a16="http://schemas.microsoft.com/office/drawing/2014/main" id="{366EDB44-4716-B579-F599-3E89BD2B70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5977" y="2619655"/>
            <a:ext cx="1376786" cy="660857"/>
          </a:xfrm>
          <a:prstGeom prst="rect">
            <a:avLst/>
          </a:prstGeom>
          <a:noFill/>
          <a:extLst>
            <a:ext uri="{909E8E84-426E-40DD-AFC4-6F175D3DCCD1}">
              <a14:hiddenFill xmlns:a14="http://schemas.microsoft.com/office/drawing/2010/main">
                <a:solidFill>
                  <a:srgbClr val="FFFFFF"/>
                </a:solidFill>
              </a14:hiddenFill>
            </a:ext>
          </a:extLst>
        </p:spPr>
      </p:pic>
      <p:grpSp>
        <p:nvGrpSpPr>
          <p:cNvPr id="1049" name="Group 1048">
            <a:extLst>
              <a:ext uri="{FF2B5EF4-FFF2-40B4-BE49-F238E27FC236}">
                <a16:creationId xmlns:a16="http://schemas.microsoft.com/office/drawing/2014/main" id="{4311C518-5351-0D60-8D4A-DC0A54C43599}"/>
              </a:ext>
            </a:extLst>
          </p:cNvPr>
          <p:cNvGrpSpPr/>
          <p:nvPr/>
        </p:nvGrpSpPr>
        <p:grpSpPr>
          <a:xfrm>
            <a:off x="884643" y="3595444"/>
            <a:ext cx="11097367" cy="2931345"/>
            <a:chOff x="884643" y="3595444"/>
            <a:chExt cx="11097367" cy="2931345"/>
          </a:xfrm>
        </p:grpSpPr>
        <p:sp>
          <p:nvSpPr>
            <p:cNvPr id="34" name="Content Placeholder 4">
              <a:extLst>
                <a:ext uri="{FF2B5EF4-FFF2-40B4-BE49-F238E27FC236}">
                  <a16:creationId xmlns:a16="http://schemas.microsoft.com/office/drawing/2014/main" id="{352BBA57-FD53-EC16-033B-93F4D859FD00}"/>
                </a:ext>
              </a:extLst>
            </p:cNvPr>
            <p:cNvSpPr txBox="1">
              <a:spLocks/>
            </p:cNvSpPr>
            <p:nvPr/>
          </p:nvSpPr>
          <p:spPr>
            <a:xfrm>
              <a:off x="4229637" y="5011387"/>
              <a:ext cx="939187" cy="29243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b="1" dirty="0">
                  <a:solidFill>
                    <a:schemeClr val="accent3"/>
                  </a:solidFill>
                </a:rPr>
                <a:t>Ethernet</a:t>
              </a:r>
            </a:p>
          </p:txBody>
        </p:sp>
        <p:grpSp>
          <p:nvGrpSpPr>
            <p:cNvPr id="46" name="Group 45">
              <a:extLst>
                <a:ext uri="{FF2B5EF4-FFF2-40B4-BE49-F238E27FC236}">
                  <a16:creationId xmlns:a16="http://schemas.microsoft.com/office/drawing/2014/main" id="{9E4CC0BA-3CDC-27C5-48CD-AED498DB0E20}"/>
                </a:ext>
              </a:extLst>
            </p:cNvPr>
            <p:cNvGrpSpPr/>
            <p:nvPr/>
          </p:nvGrpSpPr>
          <p:grpSpPr>
            <a:xfrm>
              <a:off x="884643" y="3647502"/>
              <a:ext cx="2489073" cy="2489073"/>
              <a:chOff x="884643" y="939927"/>
              <a:chExt cx="2489073" cy="2489073"/>
            </a:xfrm>
          </p:grpSpPr>
          <p:pic>
            <p:nvPicPr>
              <p:cNvPr id="47" name="Graphic 46" descr="Laptop with solid fill">
                <a:extLst>
                  <a:ext uri="{FF2B5EF4-FFF2-40B4-BE49-F238E27FC236}">
                    <a16:creationId xmlns:a16="http://schemas.microsoft.com/office/drawing/2014/main" id="{247467A1-DCC5-E9BD-7268-18D528769C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4643" y="939927"/>
                <a:ext cx="2489073" cy="2489073"/>
              </a:xfrm>
              <a:prstGeom prst="rect">
                <a:avLst/>
              </a:prstGeom>
            </p:spPr>
          </p:pic>
          <p:pic>
            <p:nvPicPr>
              <p:cNvPr id="48" name="Picture 2" descr="GitHub - gnuradio/gr-logo: The official GNU Radio logo">
                <a:extLst>
                  <a:ext uri="{FF2B5EF4-FFF2-40B4-BE49-F238E27FC236}">
                    <a16:creationId xmlns:a16="http://schemas.microsoft.com/office/drawing/2014/main" id="{251B2406-1137-A325-6637-3BA355DB7EC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6802" y="1665936"/>
                <a:ext cx="752377" cy="75237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MATLAB Logo, symbol, meaning, history, PNG, brand">
                <a:extLst>
                  <a:ext uri="{FF2B5EF4-FFF2-40B4-BE49-F238E27FC236}">
                    <a16:creationId xmlns:a16="http://schemas.microsoft.com/office/drawing/2014/main" id="{98AC2483-AF55-C689-536A-880A67D133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941" r="25283"/>
              <a:stretch/>
            </p:blipFill>
            <p:spPr bwMode="auto">
              <a:xfrm>
                <a:off x="2042023" y="1649540"/>
                <a:ext cx="738455" cy="7724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DB93954C-F2AE-F74A-0C38-175C640A29C9}"/>
                </a:ext>
              </a:extLst>
            </p:cNvPr>
            <p:cNvGrpSpPr/>
            <p:nvPr/>
          </p:nvGrpSpPr>
          <p:grpSpPr>
            <a:xfrm>
              <a:off x="9648385" y="3595444"/>
              <a:ext cx="2333625" cy="2486025"/>
              <a:chOff x="8435313" y="3279648"/>
              <a:chExt cx="2333625" cy="2486025"/>
            </a:xfrm>
          </p:grpSpPr>
          <p:pic>
            <p:nvPicPr>
              <p:cNvPr id="50" name="Picture 49">
                <a:extLst>
                  <a:ext uri="{FF2B5EF4-FFF2-40B4-BE49-F238E27FC236}">
                    <a16:creationId xmlns:a16="http://schemas.microsoft.com/office/drawing/2014/main" id="{C0C6AC75-496D-3FF4-984C-7A0DFAD1E3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35313" y="3279648"/>
                <a:ext cx="1876425" cy="2028825"/>
              </a:xfrm>
              <a:prstGeom prst="rect">
                <a:avLst/>
              </a:prstGeom>
            </p:spPr>
          </p:pic>
          <p:pic>
            <p:nvPicPr>
              <p:cNvPr id="51" name="Picture 50">
                <a:extLst>
                  <a:ext uri="{FF2B5EF4-FFF2-40B4-BE49-F238E27FC236}">
                    <a16:creationId xmlns:a16="http://schemas.microsoft.com/office/drawing/2014/main" id="{32BF4D29-81FD-3264-D87F-C23FE3C749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7713" y="3432048"/>
                <a:ext cx="1876425" cy="2028825"/>
              </a:xfrm>
              <a:prstGeom prst="rect">
                <a:avLst/>
              </a:prstGeom>
            </p:spPr>
          </p:pic>
          <p:pic>
            <p:nvPicPr>
              <p:cNvPr id="52" name="Picture 51">
                <a:extLst>
                  <a:ext uri="{FF2B5EF4-FFF2-40B4-BE49-F238E27FC236}">
                    <a16:creationId xmlns:a16="http://schemas.microsoft.com/office/drawing/2014/main" id="{949E5108-BD05-F4DE-4BB2-EE7C20A231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40113" y="3584448"/>
                <a:ext cx="1876425" cy="2028825"/>
              </a:xfrm>
              <a:prstGeom prst="rect">
                <a:avLst/>
              </a:prstGeom>
            </p:spPr>
          </p:pic>
          <p:pic>
            <p:nvPicPr>
              <p:cNvPr id="53" name="Picture 52">
                <a:extLst>
                  <a:ext uri="{FF2B5EF4-FFF2-40B4-BE49-F238E27FC236}">
                    <a16:creationId xmlns:a16="http://schemas.microsoft.com/office/drawing/2014/main" id="{914A337C-DE3B-78A4-C28E-42549944E1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92513" y="3736848"/>
                <a:ext cx="1876425" cy="2028825"/>
              </a:xfrm>
              <a:prstGeom prst="rect">
                <a:avLst/>
              </a:prstGeom>
            </p:spPr>
          </p:pic>
        </p:grpSp>
        <p:grpSp>
          <p:nvGrpSpPr>
            <p:cNvPr id="1047" name="Group 1046">
              <a:extLst>
                <a:ext uri="{FF2B5EF4-FFF2-40B4-BE49-F238E27FC236}">
                  <a16:creationId xmlns:a16="http://schemas.microsoft.com/office/drawing/2014/main" id="{4AC8E642-7FF6-FB8F-7854-FFB570684E63}"/>
                </a:ext>
              </a:extLst>
            </p:cNvPr>
            <p:cNvGrpSpPr/>
            <p:nvPr/>
          </p:nvGrpSpPr>
          <p:grpSpPr>
            <a:xfrm>
              <a:off x="8443356" y="5011387"/>
              <a:ext cx="1911927" cy="1140031"/>
              <a:chOff x="8443356" y="5011387"/>
              <a:chExt cx="1911927" cy="1140031"/>
            </a:xfrm>
          </p:grpSpPr>
          <p:sp>
            <p:nvSpPr>
              <p:cNvPr id="1042" name="Freeform: Shape 1041">
                <a:extLst>
                  <a:ext uri="{FF2B5EF4-FFF2-40B4-BE49-F238E27FC236}">
                    <a16:creationId xmlns:a16="http://schemas.microsoft.com/office/drawing/2014/main" id="{FAADCDB3-7E6C-B763-D4E1-FA72901EA968}"/>
                  </a:ext>
                </a:extLst>
              </p:cNvPr>
              <p:cNvSpPr/>
              <p:nvPr/>
            </p:nvSpPr>
            <p:spPr>
              <a:xfrm>
                <a:off x="8443356" y="5011387"/>
                <a:ext cx="1436914" cy="665018"/>
              </a:xfrm>
              <a:custGeom>
                <a:avLst/>
                <a:gdLst>
                  <a:gd name="connsiteX0" fmla="*/ 1436914 w 1436914"/>
                  <a:gd name="connsiteY0" fmla="*/ 570016 h 665018"/>
                  <a:gd name="connsiteX1" fmla="*/ 1413163 w 1436914"/>
                  <a:gd name="connsiteY1" fmla="*/ 629392 h 665018"/>
                  <a:gd name="connsiteX2" fmla="*/ 1282535 w 1436914"/>
                  <a:gd name="connsiteY2" fmla="*/ 665018 h 665018"/>
                  <a:gd name="connsiteX3" fmla="*/ 1199408 w 1436914"/>
                  <a:gd name="connsiteY3" fmla="*/ 653143 h 665018"/>
                  <a:gd name="connsiteX4" fmla="*/ 1140031 w 1436914"/>
                  <a:gd name="connsiteY4" fmla="*/ 463138 h 665018"/>
                  <a:gd name="connsiteX5" fmla="*/ 1116280 w 1436914"/>
                  <a:gd name="connsiteY5" fmla="*/ 356260 h 665018"/>
                  <a:gd name="connsiteX6" fmla="*/ 1104405 w 1436914"/>
                  <a:gd name="connsiteY6" fmla="*/ 308758 h 665018"/>
                  <a:gd name="connsiteX7" fmla="*/ 1068779 w 1436914"/>
                  <a:gd name="connsiteY7" fmla="*/ 285008 h 665018"/>
                  <a:gd name="connsiteX8" fmla="*/ 973776 w 1436914"/>
                  <a:gd name="connsiteY8" fmla="*/ 201881 h 665018"/>
                  <a:gd name="connsiteX9" fmla="*/ 914400 w 1436914"/>
                  <a:gd name="connsiteY9" fmla="*/ 166255 h 665018"/>
                  <a:gd name="connsiteX10" fmla="*/ 831273 w 1436914"/>
                  <a:gd name="connsiteY10" fmla="*/ 106878 h 665018"/>
                  <a:gd name="connsiteX11" fmla="*/ 760021 w 1436914"/>
                  <a:gd name="connsiteY11" fmla="*/ 83127 h 665018"/>
                  <a:gd name="connsiteX12" fmla="*/ 712519 w 1436914"/>
                  <a:gd name="connsiteY12" fmla="*/ 59377 h 665018"/>
                  <a:gd name="connsiteX13" fmla="*/ 665018 w 1436914"/>
                  <a:gd name="connsiteY13" fmla="*/ 47501 h 665018"/>
                  <a:gd name="connsiteX14" fmla="*/ 581891 w 1436914"/>
                  <a:gd name="connsiteY14" fmla="*/ 23751 h 665018"/>
                  <a:gd name="connsiteX15" fmla="*/ 475013 w 1436914"/>
                  <a:gd name="connsiteY15" fmla="*/ 0 h 665018"/>
                  <a:gd name="connsiteX16" fmla="*/ 154379 w 1436914"/>
                  <a:gd name="connsiteY16" fmla="*/ 71252 h 665018"/>
                  <a:gd name="connsiteX17" fmla="*/ 118753 w 1436914"/>
                  <a:gd name="connsiteY17" fmla="*/ 95003 h 665018"/>
                  <a:gd name="connsiteX18" fmla="*/ 83127 w 1436914"/>
                  <a:gd name="connsiteY18" fmla="*/ 154379 h 665018"/>
                  <a:gd name="connsiteX19" fmla="*/ 23750 w 1436914"/>
                  <a:gd name="connsiteY19" fmla="*/ 178130 h 665018"/>
                  <a:gd name="connsiteX20" fmla="*/ 0 w 1436914"/>
                  <a:gd name="connsiteY20" fmla="*/ 190005 h 66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6914" h="665018" extrusionOk="0">
                    <a:moveTo>
                      <a:pt x="1436914" y="570016"/>
                    </a:moveTo>
                    <a:cubicBezTo>
                      <a:pt x="1427721" y="589021"/>
                      <a:pt x="1428768" y="615519"/>
                      <a:pt x="1413163" y="629392"/>
                    </a:cubicBezTo>
                    <a:cubicBezTo>
                      <a:pt x="1401253" y="646270"/>
                      <a:pt x="1306607" y="659974"/>
                      <a:pt x="1282535" y="665018"/>
                    </a:cubicBezTo>
                    <a:cubicBezTo>
                      <a:pt x="1253207" y="662641"/>
                      <a:pt x="1223611" y="668591"/>
                      <a:pt x="1199408" y="653143"/>
                    </a:cubicBezTo>
                    <a:cubicBezTo>
                      <a:pt x="1115641" y="607431"/>
                      <a:pt x="1151479" y="526313"/>
                      <a:pt x="1140031" y="463138"/>
                    </a:cubicBezTo>
                    <a:cubicBezTo>
                      <a:pt x="1131697" y="372327"/>
                      <a:pt x="1139263" y="407998"/>
                      <a:pt x="1116280" y="356260"/>
                    </a:cubicBezTo>
                    <a:cubicBezTo>
                      <a:pt x="1108927" y="340128"/>
                      <a:pt x="1110516" y="325108"/>
                      <a:pt x="1104405" y="308758"/>
                    </a:cubicBezTo>
                    <a:cubicBezTo>
                      <a:pt x="1096182" y="293967"/>
                      <a:pt x="1079179" y="294929"/>
                      <a:pt x="1068779" y="285008"/>
                    </a:cubicBezTo>
                    <a:cubicBezTo>
                      <a:pt x="999531" y="223139"/>
                      <a:pt x="1116909" y="291057"/>
                      <a:pt x="973776" y="201881"/>
                    </a:cubicBezTo>
                    <a:cubicBezTo>
                      <a:pt x="952851" y="188319"/>
                      <a:pt x="936806" y="181676"/>
                      <a:pt x="914400" y="166255"/>
                    </a:cubicBezTo>
                    <a:cubicBezTo>
                      <a:pt x="888826" y="151473"/>
                      <a:pt x="861863" y="129320"/>
                      <a:pt x="831273" y="106878"/>
                    </a:cubicBezTo>
                    <a:cubicBezTo>
                      <a:pt x="811647" y="98732"/>
                      <a:pt x="787064" y="97077"/>
                      <a:pt x="760021" y="83127"/>
                    </a:cubicBezTo>
                    <a:cubicBezTo>
                      <a:pt x="745913" y="74512"/>
                      <a:pt x="729222" y="64996"/>
                      <a:pt x="712519" y="59377"/>
                    </a:cubicBezTo>
                    <a:cubicBezTo>
                      <a:pt x="695560" y="53921"/>
                      <a:pt x="677793" y="49745"/>
                      <a:pt x="665018" y="47501"/>
                    </a:cubicBezTo>
                    <a:cubicBezTo>
                      <a:pt x="630444" y="39438"/>
                      <a:pt x="605919" y="23639"/>
                      <a:pt x="581891" y="23751"/>
                    </a:cubicBezTo>
                    <a:cubicBezTo>
                      <a:pt x="536011" y="7778"/>
                      <a:pt x="523890" y="10240"/>
                      <a:pt x="475013" y="0"/>
                    </a:cubicBezTo>
                    <a:cubicBezTo>
                      <a:pt x="300963" y="39242"/>
                      <a:pt x="271400" y="17858"/>
                      <a:pt x="154379" y="71252"/>
                    </a:cubicBezTo>
                    <a:cubicBezTo>
                      <a:pt x="141957" y="79039"/>
                      <a:pt x="132627" y="85900"/>
                      <a:pt x="118753" y="95003"/>
                    </a:cubicBezTo>
                    <a:cubicBezTo>
                      <a:pt x="103190" y="120649"/>
                      <a:pt x="96276" y="139405"/>
                      <a:pt x="83127" y="154379"/>
                    </a:cubicBezTo>
                    <a:cubicBezTo>
                      <a:pt x="69409" y="173020"/>
                      <a:pt x="41717" y="170590"/>
                      <a:pt x="23750" y="178130"/>
                    </a:cubicBezTo>
                    <a:cubicBezTo>
                      <a:pt x="15884" y="180082"/>
                      <a:pt x="6218" y="185951"/>
                      <a:pt x="0" y="190005"/>
                    </a:cubicBezTo>
                  </a:path>
                </a:pathLst>
              </a:custGeom>
              <a:noFill/>
              <a:ln w="57150" cmpd="tri">
                <a:solidFill>
                  <a:schemeClr val="accent1"/>
                </a:solidFill>
                <a:miter lim="800000"/>
                <a:extLst>
                  <a:ext uri="{C807C97D-BFC1-408E-A445-0C87EB9F89A2}">
                    <ask:lineSketchStyleProps xmlns:ask="http://schemas.microsoft.com/office/drawing/2018/sketchyshapes" sd="1219033472">
                      <a:custGeom>
                        <a:avLst/>
                        <a:gdLst>
                          <a:gd name="connsiteX0" fmla="*/ 1436914 w 1436914"/>
                          <a:gd name="connsiteY0" fmla="*/ 570016 h 665018"/>
                          <a:gd name="connsiteX1" fmla="*/ 1413163 w 1436914"/>
                          <a:gd name="connsiteY1" fmla="*/ 629392 h 665018"/>
                          <a:gd name="connsiteX2" fmla="*/ 1282535 w 1436914"/>
                          <a:gd name="connsiteY2" fmla="*/ 665018 h 665018"/>
                          <a:gd name="connsiteX3" fmla="*/ 1199408 w 1436914"/>
                          <a:gd name="connsiteY3" fmla="*/ 653143 h 665018"/>
                          <a:gd name="connsiteX4" fmla="*/ 1140031 w 1436914"/>
                          <a:gd name="connsiteY4" fmla="*/ 463138 h 665018"/>
                          <a:gd name="connsiteX5" fmla="*/ 1116280 w 1436914"/>
                          <a:gd name="connsiteY5" fmla="*/ 356260 h 665018"/>
                          <a:gd name="connsiteX6" fmla="*/ 1104405 w 1436914"/>
                          <a:gd name="connsiteY6" fmla="*/ 308758 h 665018"/>
                          <a:gd name="connsiteX7" fmla="*/ 1068779 w 1436914"/>
                          <a:gd name="connsiteY7" fmla="*/ 285008 h 665018"/>
                          <a:gd name="connsiteX8" fmla="*/ 973776 w 1436914"/>
                          <a:gd name="connsiteY8" fmla="*/ 201881 h 665018"/>
                          <a:gd name="connsiteX9" fmla="*/ 914400 w 1436914"/>
                          <a:gd name="connsiteY9" fmla="*/ 166255 h 665018"/>
                          <a:gd name="connsiteX10" fmla="*/ 831273 w 1436914"/>
                          <a:gd name="connsiteY10" fmla="*/ 106878 h 665018"/>
                          <a:gd name="connsiteX11" fmla="*/ 760021 w 1436914"/>
                          <a:gd name="connsiteY11" fmla="*/ 83127 h 665018"/>
                          <a:gd name="connsiteX12" fmla="*/ 712519 w 1436914"/>
                          <a:gd name="connsiteY12" fmla="*/ 59377 h 665018"/>
                          <a:gd name="connsiteX13" fmla="*/ 665018 w 1436914"/>
                          <a:gd name="connsiteY13" fmla="*/ 47501 h 665018"/>
                          <a:gd name="connsiteX14" fmla="*/ 581891 w 1436914"/>
                          <a:gd name="connsiteY14" fmla="*/ 23751 h 665018"/>
                          <a:gd name="connsiteX15" fmla="*/ 475013 w 1436914"/>
                          <a:gd name="connsiteY15" fmla="*/ 0 h 665018"/>
                          <a:gd name="connsiteX16" fmla="*/ 154379 w 1436914"/>
                          <a:gd name="connsiteY16" fmla="*/ 71252 h 665018"/>
                          <a:gd name="connsiteX17" fmla="*/ 118753 w 1436914"/>
                          <a:gd name="connsiteY17" fmla="*/ 95003 h 665018"/>
                          <a:gd name="connsiteX18" fmla="*/ 83127 w 1436914"/>
                          <a:gd name="connsiteY18" fmla="*/ 154379 h 665018"/>
                          <a:gd name="connsiteX19" fmla="*/ 23750 w 1436914"/>
                          <a:gd name="connsiteY19" fmla="*/ 178130 h 665018"/>
                          <a:gd name="connsiteX20" fmla="*/ 0 w 1436914"/>
                          <a:gd name="connsiteY20" fmla="*/ 190005 h 66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6914" h="665018">
                            <a:moveTo>
                              <a:pt x="1436914" y="570016"/>
                            </a:moveTo>
                            <a:cubicBezTo>
                              <a:pt x="1428997" y="589808"/>
                              <a:pt x="1429205" y="615355"/>
                              <a:pt x="1413163" y="629392"/>
                            </a:cubicBezTo>
                            <a:cubicBezTo>
                              <a:pt x="1395304" y="645018"/>
                              <a:pt x="1307976" y="659930"/>
                              <a:pt x="1282535" y="665018"/>
                            </a:cubicBezTo>
                            <a:cubicBezTo>
                              <a:pt x="1254826" y="661060"/>
                              <a:pt x="1223981" y="666546"/>
                              <a:pt x="1199408" y="653143"/>
                            </a:cubicBezTo>
                            <a:cubicBezTo>
                              <a:pt x="1128637" y="614541"/>
                              <a:pt x="1147224" y="524280"/>
                              <a:pt x="1140031" y="463138"/>
                            </a:cubicBezTo>
                            <a:cubicBezTo>
                              <a:pt x="1129314" y="372044"/>
                              <a:pt x="1134099" y="418625"/>
                              <a:pt x="1116280" y="356260"/>
                            </a:cubicBezTo>
                            <a:cubicBezTo>
                              <a:pt x="1111796" y="340567"/>
                              <a:pt x="1113458" y="322338"/>
                              <a:pt x="1104405" y="308758"/>
                            </a:cubicBezTo>
                            <a:cubicBezTo>
                              <a:pt x="1096488" y="296883"/>
                              <a:pt x="1079743" y="294145"/>
                              <a:pt x="1068779" y="285008"/>
                            </a:cubicBezTo>
                            <a:cubicBezTo>
                              <a:pt x="984309" y="214617"/>
                              <a:pt x="1092934" y="285292"/>
                              <a:pt x="973776" y="201881"/>
                            </a:cubicBezTo>
                            <a:cubicBezTo>
                              <a:pt x="954867" y="188645"/>
                              <a:pt x="933605" y="179058"/>
                              <a:pt x="914400" y="166255"/>
                            </a:cubicBezTo>
                            <a:cubicBezTo>
                              <a:pt x="886067" y="147366"/>
                              <a:pt x="861255" y="123022"/>
                              <a:pt x="831273" y="106878"/>
                            </a:cubicBezTo>
                            <a:cubicBezTo>
                              <a:pt x="809230" y="95009"/>
                              <a:pt x="783266" y="92425"/>
                              <a:pt x="760021" y="83127"/>
                            </a:cubicBezTo>
                            <a:cubicBezTo>
                              <a:pt x="743584" y="76552"/>
                              <a:pt x="729095" y="65593"/>
                              <a:pt x="712519" y="59377"/>
                            </a:cubicBezTo>
                            <a:cubicBezTo>
                              <a:pt x="697237" y="53646"/>
                              <a:pt x="680764" y="51795"/>
                              <a:pt x="665018" y="47501"/>
                            </a:cubicBezTo>
                            <a:cubicBezTo>
                              <a:pt x="637216" y="39919"/>
                              <a:pt x="609693" y="31333"/>
                              <a:pt x="581891" y="23751"/>
                            </a:cubicBezTo>
                            <a:cubicBezTo>
                              <a:pt x="535760" y="11170"/>
                              <a:pt x="524482" y="9894"/>
                              <a:pt x="475013" y="0"/>
                            </a:cubicBezTo>
                            <a:cubicBezTo>
                              <a:pt x="306521" y="29303"/>
                              <a:pt x="261148" y="10240"/>
                              <a:pt x="154379" y="71252"/>
                            </a:cubicBezTo>
                            <a:cubicBezTo>
                              <a:pt x="141987" y="78333"/>
                              <a:pt x="130628" y="87086"/>
                              <a:pt x="118753" y="95003"/>
                            </a:cubicBezTo>
                            <a:cubicBezTo>
                              <a:pt x="106878" y="114795"/>
                              <a:pt x="100498" y="139180"/>
                              <a:pt x="83127" y="154379"/>
                            </a:cubicBezTo>
                            <a:cubicBezTo>
                              <a:pt x="67084" y="168416"/>
                              <a:pt x="43343" y="169733"/>
                              <a:pt x="23750" y="178130"/>
                            </a:cubicBezTo>
                            <a:cubicBezTo>
                              <a:pt x="15615" y="181617"/>
                              <a:pt x="7917" y="186047"/>
                              <a:pt x="0" y="190005"/>
                            </a:cubicBezTo>
                          </a:path>
                        </a:pathLst>
                      </a:cu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90777704-90F5-3CB0-BCFC-9723D5487A34}"/>
                  </a:ext>
                </a:extLst>
              </p:cNvPr>
              <p:cNvSpPr/>
              <p:nvPr/>
            </p:nvSpPr>
            <p:spPr>
              <a:xfrm>
                <a:off x="8514608" y="5201392"/>
                <a:ext cx="1508166" cy="724395"/>
              </a:xfrm>
              <a:custGeom>
                <a:avLst/>
                <a:gdLst>
                  <a:gd name="connsiteX0" fmla="*/ 1508166 w 1508166"/>
                  <a:gd name="connsiteY0" fmla="*/ 546265 h 724395"/>
                  <a:gd name="connsiteX1" fmla="*/ 1460665 w 1508166"/>
                  <a:gd name="connsiteY1" fmla="*/ 641268 h 724395"/>
                  <a:gd name="connsiteX2" fmla="*/ 1401288 w 1508166"/>
                  <a:gd name="connsiteY2" fmla="*/ 665018 h 724395"/>
                  <a:gd name="connsiteX3" fmla="*/ 1353787 w 1508166"/>
                  <a:gd name="connsiteY3" fmla="*/ 700644 h 724395"/>
                  <a:gd name="connsiteX4" fmla="*/ 1306286 w 1508166"/>
                  <a:gd name="connsiteY4" fmla="*/ 712520 h 724395"/>
                  <a:gd name="connsiteX5" fmla="*/ 1270660 w 1508166"/>
                  <a:gd name="connsiteY5" fmla="*/ 724395 h 724395"/>
                  <a:gd name="connsiteX6" fmla="*/ 1080654 w 1508166"/>
                  <a:gd name="connsiteY6" fmla="*/ 688769 h 724395"/>
                  <a:gd name="connsiteX7" fmla="*/ 1033153 w 1508166"/>
                  <a:gd name="connsiteY7" fmla="*/ 653143 h 724395"/>
                  <a:gd name="connsiteX8" fmla="*/ 997527 w 1508166"/>
                  <a:gd name="connsiteY8" fmla="*/ 546265 h 724395"/>
                  <a:gd name="connsiteX9" fmla="*/ 985652 w 1508166"/>
                  <a:gd name="connsiteY9" fmla="*/ 475013 h 724395"/>
                  <a:gd name="connsiteX10" fmla="*/ 902524 w 1508166"/>
                  <a:gd name="connsiteY10" fmla="*/ 332509 h 724395"/>
                  <a:gd name="connsiteX11" fmla="*/ 878774 w 1508166"/>
                  <a:gd name="connsiteY11" fmla="*/ 296883 h 724395"/>
                  <a:gd name="connsiteX12" fmla="*/ 819397 w 1508166"/>
                  <a:gd name="connsiteY12" fmla="*/ 249382 h 724395"/>
                  <a:gd name="connsiteX13" fmla="*/ 748145 w 1508166"/>
                  <a:gd name="connsiteY13" fmla="*/ 201881 h 724395"/>
                  <a:gd name="connsiteX14" fmla="*/ 665018 w 1508166"/>
                  <a:gd name="connsiteY14" fmla="*/ 118753 h 724395"/>
                  <a:gd name="connsiteX15" fmla="*/ 558140 w 1508166"/>
                  <a:gd name="connsiteY15" fmla="*/ 47502 h 724395"/>
                  <a:gd name="connsiteX16" fmla="*/ 498763 w 1508166"/>
                  <a:gd name="connsiteY16" fmla="*/ 35626 h 724395"/>
                  <a:gd name="connsiteX17" fmla="*/ 356260 w 1508166"/>
                  <a:gd name="connsiteY17" fmla="*/ 0 h 724395"/>
                  <a:gd name="connsiteX18" fmla="*/ 95002 w 1508166"/>
                  <a:gd name="connsiteY18" fmla="*/ 23751 h 724395"/>
                  <a:gd name="connsiteX19" fmla="*/ 35626 w 1508166"/>
                  <a:gd name="connsiteY19" fmla="*/ 47502 h 724395"/>
                  <a:gd name="connsiteX20" fmla="*/ 0 w 1508166"/>
                  <a:gd name="connsiteY20" fmla="*/ 71252 h 72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8166" h="724395" extrusionOk="0">
                    <a:moveTo>
                      <a:pt x="1508166" y="546265"/>
                    </a:moveTo>
                    <a:cubicBezTo>
                      <a:pt x="1505110" y="563698"/>
                      <a:pt x="1484167" y="622390"/>
                      <a:pt x="1460665" y="641268"/>
                    </a:cubicBezTo>
                    <a:cubicBezTo>
                      <a:pt x="1449312" y="653903"/>
                      <a:pt x="1416554" y="653325"/>
                      <a:pt x="1401288" y="665018"/>
                    </a:cubicBezTo>
                    <a:cubicBezTo>
                      <a:pt x="1383832" y="673948"/>
                      <a:pt x="1371257" y="691305"/>
                      <a:pt x="1353787" y="700644"/>
                    </a:cubicBezTo>
                    <a:cubicBezTo>
                      <a:pt x="1339761" y="704154"/>
                      <a:pt x="1324224" y="705918"/>
                      <a:pt x="1306286" y="712520"/>
                    </a:cubicBezTo>
                    <a:cubicBezTo>
                      <a:pt x="1293104" y="716093"/>
                      <a:pt x="1283189" y="723086"/>
                      <a:pt x="1270660" y="724395"/>
                    </a:cubicBezTo>
                    <a:cubicBezTo>
                      <a:pt x="1198323" y="715141"/>
                      <a:pt x="1138619" y="711363"/>
                      <a:pt x="1080654" y="688769"/>
                    </a:cubicBezTo>
                    <a:cubicBezTo>
                      <a:pt x="1067263" y="679190"/>
                      <a:pt x="1045375" y="667073"/>
                      <a:pt x="1033153" y="653143"/>
                    </a:cubicBezTo>
                    <a:cubicBezTo>
                      <a:pt x="1028552" y="613616"/>
                      <a:pt x="1003267" y="584926"/>
                      <a:pt x="997527" y="546265"/>
                    </a:cubicBezTo>
                    <a:cubicBezTo>
                      <a:pt x="991708" y="529107"/>
                      <a:pt x="990134" y="497079"/>
                      <a:pt x="985652" y="475013"/>
                    </a:cubicBezTo>
                    <a:cubicBezTo>
                      <a:pt x="951735" y="416383"/>
                      <a:pt x="933380" y="371324"/>
                      <a:pt x="902524" y="332509"/>
                    </a:cubicBezTo>
                    <a:cubicBezTo>
                      <a:pt x="892923" y="317846"/>
                      <a:pt x="890920" y="304774"/>
                      <a:pt x="878774" y="296883"/>
                    </a:cubicBezTo>
                    <a:cubicBezTo>
                      <a:pt x="857057" y="278059"/>
                      <a:pt x="843427" y="268771"/>
                      <a:pt x="819397" y="249382"/>
                    </a:cubicBezTo>
                    <a:cubicBezTo>
                      <a:pt x="793142" y="228673"/>
                      <a:pt x="771787" y="214668"/>
                      <a:pt x="748145" y="201881"/>
                    </a:cubicBezTo>
                    <a:cubicBezTo>
                      <a:pt x="714661" y="128823"/>
                      <a:pt x="746493" y="168864"/>
                      <a:pt x="665018" y="118753"/>
                    </a:cubicBezTo>
                    <a:cubicBezTo>
                      <a:pt x="626213" y="82909"/>
                      <a:pt x="601192" y="63240"/>
                      <a:pt x="558140" y="47502"/>
                    </a:cubicBezTo>
                    <a:cubicBezTo>
                      <a:pt x="538536" y="40959"/>
                      <a:pt x="517004" y="40980"/>
                      <a:pt x="498763" y="35626"/>
                    </a:cubicBezTo>
                    <a:cubicBezTo>
                      <a:pt x="322750" y="16565"/>
                      <a:pt x="481222" y="2130"/>
                      <a:pt x="356260" y="0"/>
                    </a:cubicBezTo>
                    <a:cubicBezTo>
                      <a:pt x="293995" y="24377"/>
                      <a:pt x="190056" y="13245"/>
                      <a:pt x="95002" y="23751"/>
                    </a:cubicBezTo>
                    <a:cubicBezTo>
                      <a:pt x="74362" y="27748"/>
                      <a:pt x="53604" y="33250"/>
                      <a:pt x="35626" y="47502"/>
                    </a:cubicBezTo>
                    <a:cubicBezTo>
                      <a:pt x="22860" y="53885"/>
                      <a:pt x="0" y="71251"/>
                      <a:pt x="0" y="71252"/>
                    </a:cubicBezTo>
                  </a:path>
                </a:pathLst>
              </a:custGeom>
              <a:noFill/>
              <a:ln w="57150" cmpd="tri">
                <a:solidFill>
                  <a:schemeClr val="accent1"/>
                </a:solidFill>
                <a:miter lim="800000"/>
                <a:extLst>
                  <a:ext uri="{C807C97D-BFC1-408E-A445-0C87EB9F89A2}">
                    <ask:lineSketchStyleProps xmlns:ask="http://schemas.microsoft.com/office/drawing/2018/sketchyshapes" sd="3507143784">
                      <a:custGeom>
                        <a:avLst/>
                        <a:gdLst>
                          <a:gd name="connsiteX0" fmla="*/ 1508166 w 1508166"/>
                          <a:gd name="connsiteY0" fmla="*/ 546265 h 724395"/>
                          <a:gd name="connsiteX1" fmla="*/ 1460665 w 1508166"/>
                          <a:gd name="connsiteY1" fmla="*/ 641268 h 724395"/>
                          <a:gd name="connsiteX2" fmla="*/ 1401288 w 1508166"/>
                          <a:gd name="connsiteY2" fmla="*/ 665018 h 724395"/>
                          <a:gd name="connsiteX3" fmla="*/ 1353787 w 1508166"/>
                          <a:gd name="connsiteY3" fmla="*/ 700644 h 724395"/>
                          <a:gd name="connsiteX4" fmla="*/ 1306286 w 1508166"/>
                          <a:gd name="connsiteY4" fmla="*/ 712520 h 724395"/>
                          <a:gd name="connsiteX5" fmla="*/ 1270660 w 1508166"/>
                          <a:gd name="connsiteY5" fmla="*/ 724395 h 724395"/>
                          <a:gd name="connsiteX6" fmla="*/ 1080654 w 1508166"/>
                          <a:gd name="connsiteY6" fmla="*/ 688769 h 724395"/>
                          <a:gd name="connsiteX7" fmla="*/ 1033153 w 1508166"/>
                          <a:gd name="connsiteY7" fmla="*/ 653143 h 724395"/>
                          <a:gd name="connsiteX8" fmla="*/ 997527 w 1508166"/>
                          <a:gd name="connsiteY8" fmla="*/ 546265 h 724395"/>
                          <a:gd name="connsiteX9" fmla="*/ 985652 w 1508166"/>
                          <a:gd name="connsiteY9" fmla="*/ 475013 h 724395"/>
                          <a:gd name="connsiteX10" fmla="*/ 902524 w 1508166"/>
                          <a:gd name="connsiteY10" fmla="*/ 332509 h 724395"/>
                          <a:gd name="connsiteX11" fmla="*/ 878774 w 1508166"/>
                          <a:gd name="connsiteY11" fmla="*/ 296883 h 724395"/>
                          <a:gd name="connsiteX12" fmla="*/ 819397 w 1508166"/>
                          <a:gd name="connsiteY12" fmla="*/ 249382 h 724395"/>
                          <a:gd name="connsiteX13" fmla="*/ 748145 w 1508166"/>
                          <a:gd name="connsiteY13" fmla="*/ 201881 h 724395"/>
                          <a:gd name="connsiteX14" fmla="*/ 665018 w 1508166"/>
                          <a:gd name="connsiteY14" fmla="*/ 118753 h 724395"/>
                          <a:gd name="connsiteX15" fmla="*/ 558140 w 1508166"/>
                          <a:gd name="connsiteY15" fmla="*/ 47502 h 724395"/>
                          <a:gd name="connsiteX16" fmla="*/ 498763 w 1508166"/>
                          <a:gd name="connsiteY16" fmla="*/ 35626 h 724395"/>
                          <a:gd name="connsiteX17" fmla="*/ 356260 w 1508166"/>
                          <a:gd name="connsiteY17" fmla="*/ 0 h 724395"/>
                          <a:gd name="connsiteX18" fmla="*/ 95002 w 1508166"/>
                          <a:gd name="connsiteY18" fmla="*/ 23751 h 724395"/>
                          <a:gd name="connsiteX19" fmla="*/ 35626 w 1508166"/>
                          <a:gd name="connsiteY19" fmla="*/ 47502 h 724395"/>
                          <a:gd name="connsiteX20" fmla="*/ 0 w 1508166"/>
                          <a:gd name="connsiteY20" fmla="*/ 71252 h 72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8166" h="724395">
                            <a:moveTo>
                              <a:pt x="1508166" y="546265"/>
                            </a:moveTo>
                            <a:cubicBezTo>
                              <a:pt x="1502495" y="560443"/>
                              <a:pt x="1480586" y="627039"/>
                              <a:pt x="1460665" y="641268"/>
                            </a:cubicBezTo>
                            <a:cubicBezTo>
                              <a:pt x="1443319" y="653658"/>
                              <a:pt x="1419922" y="654666"/>
                              <a:pt x="1401288" y="665018"/>
                            </a:cubicBezTo>
                            <a:cubicBezTo>
                              <a:pt x="1383987" y="674630"/>
                              <a:pt x="1371490" y="691793"/>
                              <a:pt x="1353787" y="700644"/>
                            </a:cubicBezTo>
                            <a:cubicBezTo>
                              <a:pt x="1339189" y="707943"/>
                              <a:pt x="1321979" y="708036"/>
                              <a:pt x="1306286" y="712520"/>
                            </a:cubicBezTo>
                            <a:cubicBezTo>
                              <a:pt x="1294250" y="715959"/>
                              <a:pt x="1282535" y="720437"/>
                              <a:pt x="1270660" y="724395"/>
                            </a:cubicBezTo>
                            <a:cubicBezTo>
                              <a:pt x="1199157" y="717245"/>
                              <a:pt x="1144234" y="720559"/>
                              <a:pt x="1080654" y="688769"/>
                            </a:cubicBezTo>
                            <a:cubicBezTo>
                              <a:pt x="1062951" y="679918"/>
                              <a:pt x="1048987" y="665018"/>
                              <a:pt x="1033153" y="653143"/>
                            </a:cubicBezTo>
                            <a:cubicBezTo>
                              <a:pt x="1021278" y="617517"/>
                              <a:pt x="1007203" y="582550"/>
                              <a:pt x="997527" y="546265"/>
                            </a:cubicBezTo>
                            <a:cubicBezTo>
                              <a:pt x="991323" y="523000"/>
                              <a:pt x="995431" y="497016"/>
                              <a:pt x="985652" y="475013"/>
                            </a:cubicBezTo>
                            <a:cubicBezTo>
                              <a:pt x="963317" y="424760"/>
                              <a:pt x="930817" y="379665"/>
                              <a:pt x="902524" y="332509"/>
                            </a:cubicBezTo>
                            <a:cubicBezTo>
                              <a:pt x="895181" y="320271"/>
                              <a:pt x="889919" y="305799"/>
                              <a:pt x="878774" y="296883"/>
                            </a:cubicBezTo>
                            <a:cubicBezTo>
                              <a:pt x="858982" y="281049"/>
                              <a:pt x="839896" y="264290"/>
                              <a:pt x="819397" y="249382"/>
                            </a:cubicBezTo>
                            <a:cubicBezTo>
                              <a:pt x="796312" y="232593"/>
                              <a:pt x="771896" y="217715"/>
                              <a:pt x="748145" y="201881"/>
                            </a:cubicBezTo>
                            <a:cubicBezTo>
                              <a:pt x="711214" y="128016"/>
                              <a:pt x="743303" y="170943"/>
                              <a:pt x="665018" y="118753"/>
                            </a:cubicBezTo>
                            <a:cubicBezTo>
                              <a:pt x="627533" y="93763"/>
                              <a:pt x="601274" y="64755"/>
                              <a:pt x="558140" y="47502"/>
                            </a:cubicBezTo>
                            <a:cubicBezTo>
                              <a:pt x="539399" y="40006"/>
                              <a:pt x="518236" y="40937"/>
                              <a:pt x="498763" y="35626"/>
                            </a:cubicBezTo>
                            <a:cubicBezTo>
                              <a:pt x="350902" y="-4700"/>
                              <a:pt x="503916" y="24611"/>
                              <a:pt x="356260" y="0"/>
                            </a:cubicBezTo>
                            <a:cubicBezTo>
                              <a:pt x="279348" y="4273"/>
                              <a:pt x="176711" y="-3485"/>
                              <a:pt x="95002" y="23751"/>
                            </a:cubicBezTo>
                            <a:cubicBezTo>
                              <a:pt x="74779" y="30492"/>
                              <a:pt x="54692" y="37969"/>
                              <a:pt x="35626" y="47502"/>
                            </a:cubicBezTo>
                            <a:cubicBezTo>
                              <a:pt x="22861" y="53885"/>
                              <a:pt x="0" y="71252"/>
                              <a:pt x="0" y="71252"/>
                            </a:cubicBezTo>
                          </a:path>
                        </a:pathLst>
                      </a:cu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4" name="Freeform: Shape 1043">
                <a:extLst>
                  <a:ext uri="{FF2B5EF4-FFF2-40B4-BE49-F238E27FC236}">
                    <a16:creationId xmlns:a16="http://schemas.microsoft.com/office/drawing/2014/main" id="{4BC6B514-68B4-C954-6F83-A38AF9C914EC}"/>
                  </a:ext>
                </a:extLst>
              </p:cNvPr>
              <p:cNvSpPr/>
              <p:nvPr/>
            </p:nvSpPr>
            <p:spPr>
              <a:xfrm>
                <a:off x="8680862" y="5414271"/>
                <a:ext cx="1531917" cy="654020"/>
              </a:xfrm>
              <a:custGeom>
                <a:avLst/>
                <a:gdLst>
                  <a:gd name="connsiteX0" fmla="*/ 1531917 w 1531917"/>
                  <a:gd name="connsiteY0" fmla="*/ 475890 h 654020"/>
                  <a:gd name="connsiteX1" fmla="*/ 1436915 w 1531917"/>
                  <a:gd name="connsiteY1" fmla="*/ 523391 h 654020"/>
                  <a:gd name="connsiteX2" fmla="*/ 1377538 w 1531917"/>
                  <a:gd name="connsiteY2" fmla="*/ 535267 h 654020"/>
                  <a:gd name="connsiteX3" fmla="*/ 1270660 w 1531917"/>
                  <a:gd name="connsiteY3" fmla="*/ 582768 h 654020"/>
                  <a:gd name="connsiteX4" fmla="*/ 1223159 w 1531917"/>
                  <a:gd name="connsiteY4" fmla="*/ 618394 h 654020"/>
                  <a:gd name="connsiteX5" fmla="*/ 1033154 w 1531917"/>
                  <a:gd name="connsiteY5" fmla="*/ 654020 h 654020"/>
                  <a:gd name="connsiteX6" fmla="*/ 866899 w 1531917"/>
                  <a:gd name="connsiteY6" fmla="*/ 630269 h 654020"/>
                  <a:gd name="connsiteX7" fmla="*/ 831273 w 1531917"/>
                  <a:gd name="connsiteY7" fmla="*/ 582768 h 654020"/>
                  <a:gd name="connsiteX8" fmla="*/ 807522 w 1531917"/>
                  <a:gd name="connsiteY8" fmla="*/ 547142 h 654020"/>
                  <a:gd name="connsiteX9" fmla="*/ 783772 w 1531917"/>
                  <a:gd name="connsiteY9" fmla="*/ 499641 h 654020"/>
                  <a:gd name="connsiteX10" fmla="*/ 736270 w 1531917"/>
                  <a:gd name="connsiteY10" fmla="*/ 452139 h 654020"/>
                  <a:gd name="connsiteX11" fmla="*/ 724395 w 1531917"/>
                  <a:gd name="connsiteY11" fmla="*/ 380887 h 654020"/>
                  <a:gd name="connsiteX12" fmla="*/ 688769 w 1531917"/>
                  <a:gd name="connsiteY12" fmla="*/ 345261 h 654020"/>
                  <a:gd name="connsiteX13" fmla="*/ 641268 w 1531917"/>
                  <a:gd name="connsiteY13" fmla="*/ 285885 h 654020"/>
                  <a:gd name="connsiteX14" fmla="*/ 510639 w 1531917"/>
                  <a:gd name="connsiteY14" fmla="*/ 179007 h 654020"/>
                  <a:gd name="connsiteX15" fmla="*/ 498764 w 1531917"/>
                  <a:gd name="connsiteY15" fmla="*/ 143381 h 654020"/>
                  <a:gd name="connsiteX16" fmla="*/ 380011 w 1531917"/>
                  <a:gd name="connsiteY16" fmla="*/ 60254 h 654020"/>
                  <a:gd name="connsiteX17" fmla="*/ 308759 w 1531917"/>
                  <a:gd name="connsiteY17" fmla="*/ 36503 h 654020"/>
                  <a:gd name="connsiteX18" fmla="*/ 261257 w 1531917"/>
                  <a:gd name="connsiteY18" fmla="*/ 12752 h 654020"/>
                  <a:gd name="connsiteX19" fmla="*/ 0 w 1531917"/>
                  <a:gd name="connsiteY19" fmla="*/ 877 h 65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1917" h="654020" extrusionOk="0">
                    <a:moveTo>
                      <a:pt x="1531917" y="475890"/>
                    </a:moveTo>
                    <a:cubicBezTo>
                      <a:pt x="1376467" y="471365"/>
                      <a:pt x="1533673" y="463342"/>
                      <a:pt x="1436915" y="523391"/>
                    </a:cubicBezTo>
                    <a:cubicBezTo>
                      <a:pt x="1418799" y="534085"/>
                      <a:pt x="1400279" y="529313"/>
                      <a:pt x="1377538" y="535267"/>
                    </a:cubicBezTo>
                    <a:cubicBezTo>
                      <a:pt x="1259450" y="553511"/>
                      <a:pt x="1472124" y="502454"/>
                      <a:pt x="1270660" y="582768"/>
                    </a:cubicBezTo>
                    <a:cubicBezTo>
                      <a:pt x="1252414" y="591018"/>
                      <a:pt x="1242360" y="608372"/>
                      <a:pt x="1223159" y="618394"/>
                    </a:cubicBezTo>
                    <a:cubicBezTo>
                      <a:pt x="1198652" y="624462"/>
                      <a:pt x="1077241" y="641483"/>
                      <a:pt x="1033154" y="654020"/>
                    </a:cubicBezTo>
                    <a:cubicBezTo>
                      <a:pt x="978732" y="643390"/>
                      <a:pt x="910928" y="661232"/>
                      <a:pt x="866899" y="630269"/>
                    </a:cubicBezTo>
                    <a:cubicBezTo>
                      <a:pt x="848521" y="622046"/>
                      <a:pt x="839850" y="595935"/>
                      <a:pt x="831273" y="582768"/>
                    </a:cubicBezTo>
                    <a:cubicBezTo>
                      <a:pt x="822432" y="570651"/>
                      <a:pt x="817632" y="560778"/>
                      <a:pt x="807522" y="547142"/>
                    </a:cubicBezTo>
                    <a:cubicBezTo>
                      <a:pt x="801636" y="532471"/>
                      <a:pt x="792280" y="512238"/>
                      <a:pt x="783772" y="499641"/>
                    </a:cubicBezTo>
                    <a:cubicBezTo>
                      <a:pt x="768604" y="480614"/>
                      <a:pt x="751431" y="469197"/>
                      <a:pt x="736270" y="452139"/>
                    </a:cubicBezTo>
                    <a:cubicBezTo>
                      <a:pt x="731848" y="429312"/>
                      <a:pt x="727495" y="405454"/>
                      <a:pt x="724395" y="380887"/>
                    </a:cubicBezTo>
                    <a:cubicBezTo>
                      <a:pt x="717550" y="367181"/>
                      <a:pt x="699091" y="358438"/>
                      <a:pt x="688769" y="345261"/>
                    </a:cubicBezTo>
                    <a:cubicBezTo>
                      <a:pt x="673328" y="323728"/>
                      <a:pt x="663513" y="299799"/>
                      <a:pt x="641268" y="285885"/>
                    </a:cubicBezTo>
                    <a:cubicBezTo>
                      <a:pt x="573675" y="219068"/>
                      <a:pt x="569183" y="215695"/>
                      <a:pt x="510639" y="179007"/>
                    </a:cubicBezTo>
                    <a:cubicBezTo>
                      <a:pt x="505570" y="166122"/>
                      <a:pt x="506549" y="151241"/>
                      <a:pt x="498764" y="143381"/>
                    </a:cubicBezTo>
                    <a:cubicBezTo>
                      <a:pt x="474361" y="95873"/>
                      <a:pt x="434684" y="81514"/>
                      <a:pt x="380011" y="60254"/>
                    </a:cubicBezTo>
                    <a:cubicBezTo>
                      <a:pt x="352230" y="48819"/>
                      <a:pt x="329779" y="47408"/>
                      <a:pt x="308759" y="36503"/>
                    </a:cubicBezTo>
                    <a:cubicBezTo>
                      <a:pt x="292027" y="28598"/>
                      <a:pt x="278040" y="18268"/>
                      <a:pt x="261257" y="12752"/>
                    </a:cubicBezTo>
                    <a:cubicBezTo>
                      <a:pt x="180910" y="-16487"/>
                      <a:pt x="81695" y="-708"/>
                      <a:pt x="0" y="877"/>
                    </a:cubicBezTo>
                  </a:path>
                </a:pathLst>
              </a:custGeom>
              <a:noFill/>
              <a:ln w="57150" cmpd="tri">
                <a:solidFill>
                  <a:schemeClr val="accent1"/>
                </a:solidFill>
                <a:miter lim="800000"/>
                <a:extLst>
                  <a:ext uri="{C807C97D-BFC1-408E-A445-0C87EB9F89A2}">
                    <ask:lineSketchStyleProps xmlns:ask="http://schemas.microsoft.com/office/drawing/2018/sketchyshapes" sd="4106356663">
                      <a:custGeom>
                        <a:avLst/>
                        <a:gdLst>
                          <a:gd name="connsiteX0" fmla="*/ 1531917 w 1531917"/>
                          <a:gd name="connsiteY0" fmla="*/ 475890 h 654020"/>
                          <a:gd name="connsiteX1" fmla="*/ 1436915 w 1531917"/>
                          <a:gd name="connsiteY1" fmla="*/ 523391 h 654020"/>
                          <a:gd name="connsiteX2" fmla="*/ 1377538 w 1531917"/>
                          <a:gd name="connsiteY2" fmla="*/ 535267 h 654020"/>
                          <a:gd name="connsiteX3" fmla="*/ 1270660 w 1531917"/>
                          <a:gd name="connsiteY3" fmla="*/ 582768 h 654020"/>
                          <a:gd name="connsiteX4" fmla="*/ 1223159 w 1531917"/>
                          <a:gd name="connsiteY4" fmla="*/ 618394 h 654020"/>
                          <a:gd name="connsiteX5" fmla="*/ 1033154 w 1531917"/>
                          <a:gd name="connsiteY5" fmla="*/ 654020 h 654020"/>
                          <a:gd name="connsiteX6" fmla="*/ 866899 w 1531917"/>
                          <a:gd name="connsiteY6" fmla="*/ 630269 h 654020"/>
                          <a:gd name="connsiteX7" fmla="*/ 831273 w 1531917"/>
                          <a:gd name="connsiteY7" fmla="*/ 582768 h 654020"/>
                          <a:gd name="connsiteX8" fmla="*/ 807522 w 1531917"/>
                          <a:gd name="connsiteY8" fmla="*/ 547142 h 654020"/>
                          <a:gd name="connsiteX9" fmla="*/ 783772 w 1531917"/>
                          <a:gd name="connsiteY9" fmla="*/ 499641 h 654020"/>
                          <a:gd name="connsiteX10" fmla="*/ 736270 w 1531917"/>
                          <a:gd name="connsiteY10" fmla="*/ 452139 h 654020"/>
                          <a:gd name="connsiteX11" fmla="*/ 724395 w 1531917"/>
                          <a:gd name="connsiteY11" fmla="*/ 380887 h 654020"/>
                          <a:gd name="connsiteX12" fmla="*/ 688769 w 1531917"/>
                          <a:gd name="connsiteY12" fmla="*/ 345261 h 654020"/>
                          <a:gd name="connsiteX13" fmla="*/ 641268 w 1531917"/>
                          <a:gd name="connsiteY13" fmla="*/ 285885 h 654020"/>
                          <a:gd name="connsiteX14" fmla="*/ 510639 w 1531917"/>
                          <a:gd name="connsiteY14" fmla="*/ 179007 h 654020"/>
                          <a:gd name="connsiteX15" fmla="*/ 498764 w 1531917"/>
                          <a:gd name="connsiteY15" fmla="*/ 143381 h 654020"/>
                          <a:gd name="connsiteX16" fmla="*/ 380011 w 1531917"/>
                          <a:gd name="connsiteY16" fmla="*/ 60254 h 654020"/>
                          <a:gd name="connsiteX17" fmla="*/ 308759 w 1531917"/>
                          <a:gd name="connsiteY17" fmla="*/ 36503 h 654020"/>
                          <a:gd name="connsiteX18" fmla="*/ 261257 w 1531917"/>
                          <a:gd name="connsiteY18" fmla="*/ 12752 h 654020"/>
                          <a:gd name="connsiteX19" fmla="*/ 0 w 1531917"/>
                          <a:gd name="connsiteY19" fmla="*/ 877 h 65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1917" h="654020">
                            <a:moveTo>
                              <a:pt x="1531917" y="475890"/>
                            </a:moveTo>
                            <a:cubicBezTo>
                              <a:pt x="1356128" y="511047"/>
                              <a:pt x="1569974" y="456861"/>
                              <a:pt x="1436915" y="523391"/>
                            </a:cubicBezTo>
                            <a:cubicBezTo>
                              <a:pt x="1418862" y="532418"/>
                              <a:pt x="1397330" y="531308"/>
                              <a:pt x="1377538" y="535267"/>
                            </a:cubicBezTo>
                            <a:cubicBezTo>
                              <a:pt x="1272736" y="605133"/>
                              <a:pt x="1440255" y="497970"/>
                              <a:pt x="1270660" y="582768"/>
                            </a:cubicBezTo>
                            <a:cubicBezTo>
                              <a:pt x="1252957" y="591619"/>
                              <a:pt x="1241798" y="611737"/>
                              <a:pt x="1223159" y="618394"/>
                            </a:cubicBezTo>
                            <a:cubicBezTo>
                              <a:pt x="1198240" y="627294"/>
                              <a:pt x="1074173" y="647184"/>
                              <a:pt x="1033154" y="654020"/>
                            </a:cubicBezTo>
                            <a:cubicBezTo>
                              <a:pt x="977736" y="646103"/>
                              <a:pt x="919689" y="648901"/>
                              <a:pt x="866899" y="630269"/>
                            </a:cubicBezTo>
                            <a:cubicBezTo>
                              <a:pt x="848235" y="623682"/>
                              <a:pt x="842777" y="598873"/>
                              <a:pt x="831273" y="582768"/>
                            </a:cubicBezTo>
                            <a:cubicBezTo>
                              <a:pt x="822977" y="571154"/>
                              <a:pt x="814603" y="559534"/>
                              <a:pt x="807522" y="547142"/>
                            </a:cubicBezTo>
                            <a:cubicBezTo>
                              <a:pt x="798739" y="531772"/>
                              <a:pt x="794393" y="513803"/>
                              <a:pt x="783772" y="499641"/>
                            </a:cubicBezTo>
                            <a:cubicBezTo>
                              <a:pt x="770336" y="481727"/>
                              <a:pt x="752104" y="467973"/>
                              <a:pt x="736270" y="452139"/>
                            </a:cubicBezTo>
                            <a:cubicBezTo>
                              <a:pt x="732312" y="428388"/>
                              <a:pt x="734174" y="402890"/>
                              <a:pt x="724395" y="380887"/>
                            </a:cubicBezTo>
                            <a:cubicBezTo>
                              <a:pt x="717574" y="365540"/>
                              <a:pt x="699828" y="357900"/>
                              <a:pt x="688769" y="345261"/>
                            </a:cubicBezTo>
                            <a:cubicBezTo>
                              <a:pt x="672078" y="326186"/>
                              <a:pt x="659191" y="303807"/>
                              <a:pt x="641268" y="285885"/>
                            </a:cubicBezTo>
                            <a:cubicBezTo>
                              <a:pt x="575180" y="219797"/>
                              <a:pt x="567826" y="217132"/>
                              <a:pt x="510639" y="179007"/>
                            </a:cubicBezTo>
                            <a:cubicBezTo>
                              <a:pt x="506681" y="167132"/>
                              <a:pt x="506040" y="153567"/>
                              <a:pt x="498764" y="143381"/>
                            </a:cubicBezTo>
                            <a:cubicBezTo>
                              <a:pt x="465970" y="97469"/>
                              <a:pt x="431584" y="81743"/>
                              <a:pt x="380011" y="60254"/>
                            </a:cubicBezTo>
                            <a:cubicBezTo>
                              <a:pt x="356901" y="50625"/>
                              <a:pt x="332004" y="45801"/>
                              <a:pt x="308759" y="36503"/>
                            </a:cubicBezTo>
                            <a:cubicBezTo>
                              <a:pt x="292322" y="29928"/>
                              <a:pt x="278507" y="16733"/>
                              <a:pt x="261257" y="12752"/>
                            </a:cubicBezTo>
                            <a:cubicBezTo>
                              <a:pt x="185174" y="-4806"/>
                              <a:pt x="72591" y="877"/>
                              <a:pt x="0" y="877"/>
                            </a:cubicBezTo>
                          </a:path>
                        </a:pathLst>
                      </a:cu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5" name="Freeform: Shape 1044">
                <a:extLst>
                  <a:ext uri="{FF2B5EF4-FFF2-40B4-BE49-F238E27FC236}">
                    <a16:creationId xmlns:a16="http://schemas.microsoft.com/office/drawing/2014/main" id="{6C2E293C-BE36-AF58-4AB6-0554F86D17B2}"/>
                  </a:ext>
                </a:extLst>
              </p:cNvPr>
              <p:cNvSpPr/>
              <p:nvPr/>
            </p:nvSpPr>
            <p:spPr>
              <a:xfrm>
                <a:off x="8657112" y="5520062"/>
                <a:ext cx="1698171" cy="631356"/>
              </a:xfrm>
              <a:custGeom>
                <a:avLst/>
                <a:gdLst>
                  <a:gd name="connsiteX0" fmla="*/ 1698171 w 1698171"/>
                  <a:gd name="connsiteY0" fmla="*/ 476977 h 631356"/>
                  <a:gd name="connsiteX1" fmla="*/ 1638794 w 1698171"/>
                  <a:gd name="connsiteY1" fmla="*/ 500728 h 631356"/>
                  <a:gd name="connsiteX2" fmla="*/ 1555667 w 1698171"/>
                  <a:gd name="connsiteY2" fmla="*/ 560104 h 631356"/>
                  <a:gd name="connsiteX3" fmla="*/ 1425039 w 1698171"/>
                  <a:gd name="connsiteY3" fmla="*/ 583855 h 631356"/>
                  <a:gd name="connsiteX4" fmla="*/ 1330036 w 1698171"/>
                  <a:gd name="connsiteY4" fmla="*/ 619481 h 631356"/>
                  <a:gd name="connsiteX5" fmla="*/ 1246909 w 1698171"/>
                  <a:gd name="connsiteY5" fmla="*/ 631356 h 631356"/>
                  <a:gd name="connsiteX6" fmla="*/ 688769 w 1698171"/>
                  <a:gd name="connsiteY6" fmla="*/ 607606 h 631356"/>
                  <a:gd name="connsiteX7" fmla="*/ 653143 w 1698171"/>
                  <a:gd name="connsiteY7" fmla="*/ 571980 h 631356"/>
                  <a:gd name="connsiteX8" fmla="*/ 593766 w 1698171"/>
                  <a:gd name="connsiteY8" fmla="*/ 476977 h 631356"/>
                  <a:gd name="connsiteX9" fmla="*/ 546265 w 1698171"/>
                  <a:gd name="connsiteY9" fmla="*/ 346348 h 631356"/>
                  <a:gd name="connsiteX10" fmla="*/ 498763 w 1698171"/>
                  <a:gd name="connsiteY10" fmla="*/ 298847 h 631356"/>
                  <a:gd name="connsiteX11" fmla="*/ 463137 w 1698171"/>
                  <a:gd name="connsiteY11" fmla="*/ 251346 h 631356"/>
                  <a:gd name="connsiteX12" fmla="*/ 439387 w 1698171"/>
                  <a:gd name="connsiteY12" fmla="*/ 215720 h 631356"/>
                  <a:gd name="connsiteX13" fmla="*/ 391885 w 1698171"/>
                  <a:gd name="connsiteY13" fmla="*/ 132593 h 631356"/>
                  <a:gd name="connsiteX14" fmla="*/ 356259 w 1698171"/>
                  <a:gd name="connsiteY14" fmla="*/ 108842 h 631356"/>
                  <a:gd name="connsiteX15" fmla="*/ 296883 w 1698171"/>
                  <a:gd name="connsiteY15" fmla="*/ 61341 h 631356"/>
                  <a:gd name="connsiteX16" fmla="*/ 106878 w 1698171"/>
                  <a:gd name="connsiteY16" fmla="*/ 1964 h 631356"/>
                  <a:gd name="connsiteX17" fmla="*/ 0 w 1698171"/>
                  <a:gd name="connsiteY17" fmla="*/ 1964 h 6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98171" h="631356" extrusionOk="0">
                    <a:moveTo>
                      <a:pt x="1698171" y="476977"/>
                    </a:moveTo>
                    <a:cubicBezTo>
                      <a:pt x="1678340" y="486703"/>
                      <a:pt x="1653884" y="485225"/>
                      <a:pt x="1638794" y="500728"/>
                    </a:cubicBezTo>
                    <a:cubicBezTo>
                      <a:pt x="1609316" y="518766"/>
                      <a:pt x="1586386" y="548384"/>
                      <a:pt x="1555667" y="560104"/>
                    </a:cubicBezTo>
                    <a:cubicBezTo>
                      <a:pt x="1547330" y="564024"/>
                      <a:pt x="1427059" y="583590"/>
                      <a:pt x="1425039" y="583855"/>
                    </a:cubicBezTo>
                    <a:cubicBezTo>
                      <a:pt x="1418190" y="587574"/>
                      <a:pt x="1346114" y="611439"/>
                      <a:pt x="1330036" y="619481"/>
                    </a:cubicBezTo>
                    <a:cubicBezTo>
                      <a:pt x="1303528" y="618530"/>
                      <a:pt x="1275540" y="631811"/>
                      <a:pt x="1246909" y="631356"/>
                    </a:cubicBezTo>
                    <a:cubicBezTo>
                      <a:pt x="1100031" y="636580"/>
                      <a:pt x="853137" y="637996"/>
                      <a:pt x="688769" y="607606"/>
                    </a:cubicBezTo>
                    <a:cubicBezTo>
                      <a:pt x="674434" y="609758"/>
                      <a:pt x="659790" y="590414"/>
                      <a:pt x="653143" y="571980"/>
                    </a:cubicBezTo>
                    <a:cubicBezTo>
                      <a:pt x="582095" y="458421"/>
                      <a:pt x="683869" y="565451"/>
                      <a:pt x="593766" y="476977"/>
                    </a:cubicBezTo>
                    <a:cubicBezTo>
                      <a:pt x="579339" y="417743"/>
                      <a:pt x="583354" y="399724"/>
                      <a:pt x="546265" y="346348"/>
                    </a:cubicBezTo>
                    <a:cubicBezTo>
                      <a:pt x="532685" y="328789"/>
                      <a:pt x="508754" y="313537"/>
                      <a:pt x="498763" y="298847"/>
                    </a:cubicBezTo>
                    <a:cubicBezTo>
                      <a:pt x="485397" y="285051"/>
                      <a:pt x="471768" y="270639"/>
                      <a:pt x="463137" y="251346"/>
                    </a:cubicBezTo>
                    <a:cubicBezTo>
                      <a:pt x="452426" y="237804"/>
                      <a:pt x="444139" y="225487"/>
                      <a:pt x="439387" y="215720"/>
                    </a:cubicBezTo>
                    <a:cubicBezTo>
                      <a:pt x="417310" y="148292"/>
                      <a:pt x="458894" y="192660"/>
                      <a:pt x="391885" y="132593"/>
                    </a:cubicBezTo>
                    <a:cubicBezTo>
                      <a:pt x="381269" y="123205"/>
                      <a:pt x="368420" y="117313"/>
                      <a:pt x="356259" y="108842"/>
                    </a:cubicBezTo>
                    <a:cubicBezTo>
                      <a:pt x="335825" y="92965"/>
                      <a:pt x="320495" y="73078"/>
                      <a:pt x="296883" y="61341"/>
                    </a:cubicBezTo>
                    <a:cubicBezTo>
                      <a:pt x="284982" y="54533"/>
                      <a:pt x="126168" y="-746"/>
                      <a:pt x="106878" y="1964"/>
                    </a:cubicBezTo>
                    <a:cubicBezTo>
                      <a:pt x="81692" y="-1676"/>
                      <a:pt x="33182" y="6330"/>
                      <a:pt x="0" y="1964"/>
                    </a:cubicBezTo>
                  </a:path>
                </a:pathLst>
              </a:custGeom>
              <a:noFill/>
              <a:ln w="57150" cmpd="tri">
                <a:solidFill>
                  <a:schemeClr val="accent1"/>
                </a:solidFill>
                <a:miter lim="800000"/>
                <a:extLst>
                  <a:ext uri="{C807C97D-BFC1-408E-A445-0C87EB9F89A2}">
                    <ask:lineSketchStyleProps xmlns:ask="http://schemas.microsoft.com/office/drawing/2018/sketchyshapes" sd="4138645645">
                      <a:custGeom>
                        <a:avLst/>
                        <a:gdLst>
                          <a:gd name="connsiteX0" fmla="*/ 1698171 w 1698171"/>
                          <a:gd name="connsiteY0" fmla="*/ 476977 h 631356"/>
                          <a:gd name="connsiteX1" fmla="*/ 1638794 w 1698171"/>
                          <a:gd name="connsiteY1" fmla="*/ 500728 h 631356"/>
                          <a:gd name="connsiteX2" fmla="*/ 1555667 w 1698171"/>
                          <a:gd name="connsiteY2" fmla="*/ 560104 h 631356"/>
                          <a:gd name="connsiteX3" fmla="*/ 1425039 w 1698171"/>
                          <a:gd name="connsiteY3" fmla="*/ 583855 h 631356"/>
                          <a:gd name="connsiteX4" fmla="*/ 1330036 w 1698171"/>
                          <a:gd name="connsiteY4" fmla="*/ 619481 h 631356"/>
                          <a:gd name="connsiteX5" fmla="*/ 1246909 w 1698171"/>
                          <a:gd name="connsiteY5" fmla="*/ 631356 h 631356"/>
                          <a:gd name="connsiteX6" fmla="*/ 688769 w 1698171"/>
                          <a:gd name="connsiteY6" fmla="*/ 607606 h 631356"/>
                          <a:gd name="connsiteX7" fmla="*/ 653143 w 1698171"/>
                          <a:gd name="connsiteY7" fmla="*/ 571980 h 631356"/>
                          <a:gd name="connsiteX8" fmla="*/ 593766 w 1698171"/>
                          <a:gd name="connsiteY8" fmla="*/ 476977 h 631356"/>
                          <a:gd name="connsiteX9" fmla="*/ 546265 w 1698171"/>
                          <a:gd name="connsiteY9" fmla="*/ 346348 h 631356"/>
                          <a:gd name="connsiteX10" fmla="*/ 498763 w 1698171"/>
                          <a:gd name="connsiteY10" fmla="*/ 298847 h 631356"/>
                          <a:gd name="connsiteX11" fmla="*/ 463137 w 1698171"/>
                          <a:gd name="connsiteY11" fmla="*/ 251346 h 631356"/>
                          <a:gd name="connsiteX12" fmla="*/ 439387 w 1698171"/>
                          <a:gd name="connsiteY12" fmla="*/ 215720 h 631356"/>
                          <a:gd name="connsiteX13" fmla="*/ 391885 w 1698171"/>
                          <a:gd name="connsiteY13" fmla="*/ 132593 h 631356"/>
                          <a:gd name="connsiteX14" fmla="*/ 356259 w 1698171"/>
                          <a:gd name="connsiteY14" fmla="*/ 108842 h 631356"/>
                          <a:gd name="connsiteX15" fmla="*/ 296883 w 1698171"/>
                          <a:gd name="connsiteY15" fmla="*/ 61341 h 631356"/>
                          <a:gd name="connsiteX16" fmla="*/ 106878 w 1698171"/>
                          <a:gd name="connsiteY16" fmla="*/ 1964 h 631356"/>
                          <a:gd name="connsiteX17" fmla="*/ 0 w 1698171"/>
                          <a:gd name="connsiteY17" fmla="*/ 1964 h 63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98171" h="631356">
                            <a:moveTo>
                              <a:pt x="1698171" y="476977"/>
                            </a:moveTo>
                            <a:cubicBezTo>
                              <a:pt x="1678379" y="484894"/>
                              <a:pt x="1657207" y="489987"/>
                              <a:pt x="1638794" y="500728"/>
                            </a:cubicBezTo>
                            <a:cubicBezTo>
                              <a:pt x="1609381" y="517886"/>
                              <a:pt x="1586124" y="544876"/>
                              <a:pt x="1555667" y="560104"/>
                            </a:cubicBezTo>
                            <a:cubicBezTo>
                              <a:pt x="1547364" y="564256"/>
                              <a:pt x="1427108" y="583510"/>
                              <a:pt x="1425039" y="583855"/>
                            </a:cubicBezTo>
                            <a:cubicBezTo>
                              <a:pt x="1417441" y="586894"/>
                              <a:pt x="1348655" y="615757"/>
                              <a:pt x="1330036" y="619481"/>
                            </a:cubicBezTo>
                            <a:cubicBezTo>
                              <a:pt x="1302589" y="624970"/>
                              <a:pt x="1274618" y="627398"/>
                              <a:pt x="1246909" y="631356"/>
                            </a:cubicBezTo>
                            <a:cubicBezTo>
                              <a:pt x="1060862" y="623439"/>
                              <a:pt x="874060" y="626135"/>
                              <a:pt x="688769" y="607606"/>
                            </a:cubicBezTo>
                            <a:cubicBezTo>
                              <a:pt x="672058" y="605935"/>
                              <a:pt x="662044" y="586221"/>
                              <a:pt x="653143" y="571980"/>
                            </a:cubicBezTo>
                            <a:cubicBezTo>
                              <a:pt x="578173" y="452028"/>
                              <a:pt x="679904" y="563115"/>
                              <a:pt x="593766" y="476977"/>
                            </a:cubicBezTo>
                            <a:cubicBezTo>
                              <a:pt x="582114" y="418715"/>
                              <a:pt x="583773" y="399931"/>
                              <a:pt x="546265" y="346348"/>
                            </a:cubicBezTo>
                            <a:cubicBezTo>
                              <a:pt x="533424" y="328003"/>
                              <a:pt x="513509" y="315699"/>
                              <a:pt x="498763" y="298847"/>
                            </a:cubicBezTo>
                            <a:cubicBezTo>
                              <a:pt x="485730" y="283952"/>
                              <a:pt x="474641" y="267452"/>
                              <a:pt x="463137" y="251346"/>
                            </a:cubicBezTo>
                            <a:cubicBezTo>
                              <a:pt x="454841" y="239732"/>
                              <a:pt x="445770" y="228485"/>
                              <a:pt x="439387" y="215720"/>
                            </a:cubicBezTo>
                            <a:cubicBezTo>
                              <a:pt x="412214" y="161373"/>
                              <a:pt x="449312" y="190020"/>
                              <a:pt x="391885" y="132593"/>
                            </a:cubicBezTo>
                            <a:cubicBezTo>
                              <a:pt x="381793" y="122501"/>
                              <a:pt x="367677" y="117406"/>
                              <a:pt x="356259" y="108842"/>
                            </a:cubicBezTo>
                            <a:cubicBezTo>
                              <a:pt x="335982" y="93634"/>
                              <a:pt x="319553" y="72676"/>
                              <a:pt x="296883" y="61341"/>
                            </a:cubicBezTo>
                            <a:cubicBezTo>
                              <a:pt x="288910" y="57355"/>
                              <a:pt x="129235" y="4759"/>
                              <a:pt x="106878" y="1964"/>
                            </a:cubicBezTo>
                            <a:cubicBezTo>
                              <a:pt x="71527" y="-2455"/>
                              <a:pt x="35626" y="1964"/>
                              <a:pt x="0" y="1964"/>
                            </a:cubicBezTo>
                          </a:path>
                        </a:pathLst>
                      </a:cu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6" name="Freeform: Shape 1045">
              <a:extLst>
                <a:ext uri="{FF2B5EF4-FFF2-40B4-BE49-F238E27FC236}">
                  <a16:creationId xmlns:a16="http://schemas.microsoft.com/office/drawing/2014/main" id="{2AD0692C-4DFF-F87F-5489-3B4C7DD89128}"/>
                </a:ext>
              </a:extLst>
            </p:cNvPr>
            <p:cNvSpPr/>
            <p:nvPr/>
          </p:nvSpPr>
          <p:spPr>
            <a:xfrm>
              <a:off x="3194462" y="4381995"/>
              <a:ext cx="5225589" cy="1401288"/>
            </a:xfrm>
            <a:custGeom>
              <a:avLst/>
              <a:gdLst>
                <a:gd name="connsiteX0" fmla="*/ 4892634 w 5225589"/>
                <a:gd name="connsiteY0" fmla="*/ 617517 h 1401288"/>
                <a:gd name="connsiteX1" fmla="*/ 5035138 w 5225589"/>
                <a:gd name="connsiteY1" fmla="*/ 581891 h 1401288"/>
                <a:gd name="connsiteX2" fmla="*/ 5130141 w 5225589"/>
                <a:gd name="connsiteY2" fmla="*/ 498763 h 1401288"/>
                <a:gd name="connsiteX3" fmla="*/ 5225143 w 5225589"/>
                <a:gd name="connsiteY3" fmla="*/ 368135 h 1401288"/>
                <a:gd name="connsiteX4" fmla="*/ 5189517 w 5225589"/>
                <a:gd name="connsiteY4" fmla="*/ 225631 h 1401288"/>
                <a:gd name="connsiteX5" fmla="*/ 5153891 w 5225589"/>
                <a:gd name="connsiteY5" fmla="*/ 190005 h 1401288"/>
                <a:gd name="connsiteX6" fmla="*/ 5082639 w 5225589"/>
                <a:gd name="connsiteY6" fmla="*/ 130628 h 1401288"/>
                <a:gd name="connsiteX7" fmla="*/ 5011387 w 5225589"/>
                <a:gd name="connsiteY7" fmla="*/ 83127 h 1401288"/>
                <a:gd name="connsiteX8" fmla="*/ 4952011 w 5225589"/>
                <a:gd name="connsiteY8" fmla="*/ 47501 h 1401288"/>
                <a:gd name="connsiteX9" fmla="*/ 4833257 w 5225589"/>
                <a:gd name="connsiteY9" fmla="*/ 23750 h 1401288"/>
                <a:gd name="connsiteX10" fmla="*/ 4655128 w 5225589"/>
                <a:gd name="connsiteY10" fmla="*/ 0 h 1401288"/>
                <a:gd name="connsiteX11" fmla="*/ 3966359 w 5225589"/>
                <a:gd name="connsiteY11" fmla="*/ 11875 h 1401288"/>
                <a:gd name="connsiteX12" fmla="*/ 3800104 w 5225589"/>
                <a:gd name="connsiteY12" fmla="*/ 47501 h 1401288"/>
                <a:gd name="connsiteX13" fmla="*/ 3633850 w 5225589"/>
                <a:gd name="connsiteY13" fmla="*/ 71252 h 1401288"/>
                <a:gd name="connsiteX14" fmla="*/ 3431969 w 5225589"/>
                <a:gd name="connsiteY14" fmla="*/ 130628 h 1401288"/>
                <a:gd name="connsiteX15" fmla="*/ 3384468 w 5225589"/>
                <a:gd name="connsiteY15" fmla="*/ 166254 h 1401288"/>
                <a:gd name="connsiteX16" fmla="*/ 3289465 w 5225589"/>
                <a:gd name="connsiteY16" fmla="*/ 237506 h 1401288"/>
                <a:gd name="connsiteX17" fmla="*/ 3241964 w 5225589"/>
                <a:gd name="connsiteY17" fmla="*/ 356260 h 1401288"/>
                <a:gd name="connsiteX18" fmla="*/ 3182587 w 5225589"/>
                <a:gd name="connsiteY18" fmla="*/ 463137 h 1401288"/>
                <a:gd name="connsiteX19" fmla="*/ 3135086 w 5225589"/>
                <a:gd name="connsiteY19" fmla="*/ 558140 h 1401288"/>
                <a:gd name="connsiteX20" fmla="*/ 3087585 w 5225589"/>
                <a:gd name="connsiteY20" fmla="*/ 653143 h 1401288"/>
                <a:gd name="connsiteX21" fmla="*/ 3075709 w 5225589"/>
                <a:gd name="connsiteY21" fmla="*/ 724395 h 1401288"/>
                <a:gd name="connsiteX22" fmla="*/ 3051959 w 5225589"/>
                <a:gd name="connsiteY22" fmla="*/ 771896 h 1401288"/>
                <a:gd name="connsiteX23" fmla="*/ 3040083 w 5225589"/>
                <a:gd name="connsiteY23" fmla="*/ 819397 h 1401288"/>
                <a:gd name="connsiteX24" fmla="*/ 2980707 w 5225589"/>
                <a:gd name="connsiteY24" fmla="*/ 950026 h 1401288"/>
                <a:gd name="connsiteX25" fmla="*/ 2956956 w 5225589"/>
                <a:gd name="connsiteY25" fmla="*/ 1009402 h 1401288"/>
                <a:gd name="connsiteX26" fmla="*/ 2873829 w 5225589"/>
                <a:gd name="connsiteY26" fmla="*/ 1104405 h 1401288"/>
                <a:gd name="connsiteX27" fmla="*/ 2826328 w 5225589"/>
                <a:gd name="connsiteY27" fmla="*/ 1175657 h 1401288"/>
                <a:gd name="connsiteX28" fmla="*/ 2790702 w 5225589"/>
                <a:gd name="connsiteY28" fmla="*/ 1199408 h 1401288"/>
                <a:gd name="connsiteX29" fmla="*/ 2731325 w 5225589"/>
                <a:gd name="connsiteY29" fmla="*/ 1294410 h 1401288"/>
                <a:gd name="connsiteX30" fmla="*/ 2683824 w 5225589"/>
                <a:gd name="connsiteY30" fmla="*/ 1330036 h 1401288"/>
                <a:gd name="connsiteX31" fmla="*/ 2600696 w 5225589"/>
                <a:gd name="connsiteY31" fmla="*/ 1377537 h 1401288"/>
                <a:gd name="connsiteX32" fmla="*/ 2565070 w 5225589"/>
                <a:gd name="connsiteY32" fmla="*/ 1389413 h 1401288"/>
                <a:gd name="connsiteX33" fmla="*/ 2493819 w 5225589"/>
                <a:gd name="connsiteY33" fmla="*/ 1401288 h 1401288"/>
                <a:gd name="connsiteX34" fmla="*/ 2256312 w 5225589"/>
                <a:gd name="connsiteY34" fmla="*/ 1377537 h 1401288"/>
                <a:gd name="connsiteX35" fmla="*/ 2196935 w 5225589"/>
                <a:gd name="connsiteY35" fmla="*/ 1365662 h 1401288"/>
                <a:gd name="connsiteX36" fmla="*/ 2149434 w 5225589"/>
                <a:gd name="connsiteY36" fmla="*/ 1341911 h 1401288"/>
                <a:gd name="connsiteX37" fmla="*/ 2137559 w 5225589"/>
                <a:gd name="connsiteY37" fmla="*/ 1306286 h 1401288"/>
                <a:gd name="connsiteX38" fmla="*/ 2054432 w 5225589"/>
                <a:gd name="connsiteY38" fmla="*/ 1235034 h 1401288"/>
                <a:gd name="connsiteX39" fmla="*/ 2042556 w 5225589"/>
                <a:gd name="connsiteY39" fmla="*/ 1187532 h 1401288"/>
                <a:gd name="connsiteX40" fmla="*/ 1911928 w 5225589"/>
                <a:gd name="connsiteY40" fmla="*/ 1140031 h 1401288"/>
                <a:gd name="connsiteX41" fmla="*/ 1864426 w 5225589"/>
                <a:gd name="connsiteY41" fmla="*/ 1104405 h 1401288"/>
                <a:gd name="connsiteX42" fmla="*/ 1805050 w 5225589"/>
                <a:gd name="connsiteY42" fmla="*/ 1080654 h 1401288"/>
                <a:gd name="connsiteX43" fmla="*/ 1638795 w 5225589"/>
                <a:gd name="connsiteY43" fmla="*/ 1021278 h 1401288"/>
                <a:gd name="connsiteX44" fmla="*/ 1460665 w 5225589"/>
                <a:gd name="connsiteY44" fmla="*/ 985652 h 1401288"/>
                <a:gd name="connsiteX45" fmla="*/ 1211283 w 5225589"/>
                <a:gd name="connsiteY45" fmla="*/ 1021278 h 1401288"/>
                <a:gd name="connsiteX46" fmla="*/ 1151907 w 5225589"/>
                <a:gd name="connsiteY46" fmla="*/ 1033153 h 1401288"/>
                <a:gd name="connsiteX47" fmla="*/ 1080655 w 5225589"/>
                <a:gd name="connsiteY47" fmla="*/ 1056904 h 1401288"/>
                <a:gd name="connsiteX48" fmla="*/ 973777 w 5225589"/>
                <a:gd name="connsiteY48" fmla="*/ 1116280 h 1401288"/>
                <a:gd name="connsiteX49" fmla="*/ 878774 w 5225589"/>
                <a:gd name="connsiteY49" fmla="*/ 1151906 h 1401288"/>
                <a:gd name="connsiteX50" fmla="*/ 748146 w 5225589"/>
                <a:gd name="connsiteY50" fmla="*/ 1163782 h 1401288"/>
                <a:gd name="connsiteX51" fmla="*/ 688769 w 5225589"/>
                <a:gd name="connsiteY51" fmla="*/ 1175657 h 1401288"/>
                <a:gd name="connsiteX52" fmla="*/ 0 w 5225589"/>
                <a:gd name="connsiteY52" fmla="*/ 1163782 h 14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25589" h="1401288" extrusionOk="0">
                  <a:moveTo>
                    <a:pt x="4892634" y="617517"/>
                  </a:moveTo>
                  <a:cubicBezTo>
                    <a:pt x="4922366" y="607343"/>
                    <a:pt x="4995824" y="610559"/>
                    <a:pt x="5035138" y="581891"/>
                  </a:cubicBezTo>
                  <a:cubicBezTo>
                    <a:pt x="5199199" y="460163"/>
                    <a:pt x="4978591" y="568993"/>
                    <a:pt x="5130141" y="498763"/>
                  </a:cubicBezTo>
                  <a:cubicBezTo>
                    <a:pt x="5155497" y="461383"/>
                    <a:pt x="5229693" y="433323"/>
                    <a:pt x="5225143" y="368135"/>
                  </a:cubicBezTo>
                  <a:cubicBezTo>
                    <a:pt x="5215359" y="304354"/>
                    <a:pt x="5228154" y="275970"/>
                    <a:pt x="5189517" y="225631"/>
                  </a:cubicBezTo>
                  <a:cubicBezTo>
                    <a:pt x="5180461" y="212049"/>
                    <a:pt x="5166583" y="199130"/>
                    <a:pt x="5153891" y="190005"/>
                  </a:cubicBezTo>
                  <a:cubicBezTo>
                    <a:pt x="5098836" y="129110"/>
                    <a:pt x="5137368" y="155412"/>
                    <a:pt x="5082639" y="130628"/>
                  </a:cubicBezTo>
                  <a:cubicBezTo>
                    <a:pt x="5039325" y="60601"/>
                    <a:pt x="5076892" y="125343"/>
                    <a:pt x="5011387" y="83127"/>
                  </a:cubicBezTo>
                  <a:cubicBezTo>
                    <a:pt x="4992794" y="75152"/>
                    <a:pt x="4976910" y="55522"/>
                    <a:pt x="4952011" y="47501"/>
                  </a:cubicBezTo>
                  <a:cubicBezTo>
                    <a:pt x="4906914" y="33635"/>
                    <a:pt x="4875041" y="34098"/>
                    <a:pt x="4833257" y="23750"/>
                  </a:cubicBezTo>
                  <a:cubicBezTo>
                    <a:pt x="4729787" y="17472"/>
                    <a:pt x="4875082" y="54430"/>
                    <a:pt x="4655128" y="0"/>
                  </a:cubicBezTo>
                  <a:cubicBezTo>
                    <a:pt x="4434962" y="18474"/>
                    <a:pt x="4204145" y="9570"/>
                    <a:pt x="3966359" y="11875"/>
                  </a:cubicBezTo>
                  <a:cubicBezTo>
                    <a:pt x="3912963" y="12223"/>
                    <a:pt x="3856221" y="36019"/>
                    <a:pt x="3800104" y="47501"/>
                  </a:cubicBezTo>
                  <a:cubicBezTo>
                    <a:pt x="3733448" y="59238"/>
                    <a:pt x="3679741" y="56762"/>
                    <a:pt x="3633850" y="71252"/>
                  </a:cubicBezTo>
                  <a:cubicBezTo>
                    <a:pt x="3547532" y="89694"/>
                    <a:pt x="3494167" y="98826"/>
                    <a:pt x="3431969" y="130628"/>
                  </a:cubicBezTo>
                  <a:cubicBezTo>
                    <a:pt x="3413796" y="133309"/>
                    <a:pt x="3398709" y="155839"/>
                    <a:pt x="3384468" y="166254"/>
                  </a:cubicBezTo>
                  <a:cubicBezTo>
                    <a:pt x="3280060" y="258203"/>
                    <a:pt x="3437676" y="152461"/>
                    <a:pt x="3289465" y="237506"/>
                  </a:cubicBezTo>
                  <a:cubicBezTo>
                    <a:pt x="3213897" y="394874"/>
                    <a:pt x="3305786" y="219708"/>
                    <a:pt x="3241964" y="356260"/>
                  </a:cubicBezTo>
                  <a:cubicBezTo>
                    <a:pt x="3230363" y="388768"/>
                    <a:pt x="3188471" y="438803"/>
                    <a:pt x="3182587" y="463137"/>
                  </a:cubicBezTo>
                  <a:cubicBezTo>
                    <a:pt x="3165801" y="494311"/>
                    <a:pt x="3135086" y="558140"/>
                    <a:pt x="3135086" y="558140"/>
                  </a:cubicBezTo>
                  <a:cubicBezTo>
                    <a:pt x="3094735" y="710177"/>
                    <a:pt x="3114490" y="448247"/>
                    <a:pt x="3087585" y="653143"/>
                  </a:cubicBezTo>
                  <a:cubicBezTo>
                    <a:pt x="3084097" y="680195"/>
                    <a:pt x="3082346" y="702183"/>
                    <a:pt x="3075709" y="724395"/>
                  </a:cubicBezTo>
                  <a:cubicBezTo>
                    <a:pt x="3069517" y="743568"/>
                    <a:pt x="3057841" y="754878"/>
                    <a:pt x="3051959" y="771896"/>
                  </a:cubicBezTo>
                  <a:cubicBezTo>
                    <a:pt x="3046920" y="787395"/>
                    <a:pt x="3045101" y="800945"/>
                    <a:pt x="3040083" y="819397"/>
                  </a:cubicBezTo>
                  <a:cubicBezTo>
                    <a:pt x="3019338" y="884991"/>
                    <a:pt x="3008894" y="883862"/>
                    <a:pt x="2980707" y="950026"/>
                  </a:cubicBezTo>
                  <a:cubicBezTo>
                    <a:pt x="2970883" y="972560"/>
                    <a:pt x="2966733" y="988958"/>
                    <a:pt x="2956956" y="1009402"/>
                  </a:cubicBezTo>
                  <a:cubicBezTo>
                    <a:pt x="2927760" y="1065046"/>
                    <a:pt x="2917934" y="1048425"/>
                    <a:pt x="2873829" y="1104405"/>
                  </a:cubicBezTo>
                  <a:cubicBezTo>
                    <a:pt x="2848458" y="1123805"/>
                    <a:pt x="2856180" y="1153823"/>
                    <a:pt x="2826328" y="1175657"/>
                  </a:cubicBezTo>
                  <a:cubicBezTo>
                    <a:pt x="2813164" y="1184297"/>
                    <a:pt x="2801528" y="1191305"/>
                    <a:pt x="2790702" y="1199408"/>
                  </a:cubicBezTo>
                  <a:cubicBezTo>
                    <a:pt x="2703229" y="1325780"/>
                    <a:pt x="2831327" y="1210913"/>
                    <a:pt x="2731325" y="1294410"/>
                  </a:cubicBezTo>
                  <a:cubicBezTo>
                    <a:pt x="2722449" y="1310586"/>
                    <a:pt x="2698806" y="1314870"/>
                    <a:pt x="2683824" y="1330036"/>
                  </a:cubicBezTo>
                  <a:cubicBezTo>
                    <a:pt x="2654798" y="1351361"/>
                    <a:pt x="2638544" y="1365787"/>
                    <a:pt x="2600696" y="1377537"/>
                  </a:cubicBezTo>
                  <a:cubicBezTo>
                    <a:pt x="2589515" y="1382780"/>
                    <a:pt x="2578703" y="1390151"/>
                    <a:pt x="2565070" y="1389413"/>
                  </a:cubicBezTo>
                  <a:cubicBezTo>
                    <a:pt x="2543064" y="1396119"/>
                    <a:pt x="2515261" y="1394243"/>
                    <a:pt x="2493819" y="1401288"/>
                  </a:cubicBezTo>
                  <a:cubicBezTo>
                    <a:pt x="2421560" y="1403258"/>
                    <a:pt x="2312426" y="1382070"/>
                    <a:pt x="2256312" y="1377537"/>
                  </a:cubicBezTo>
                  <a:cubicBezTo>
                    <a:pt x="2238592" y="1376211"/>
                    <a:pt x="2217721" y="1373646"/>
                    <a:pt x="2196935" y="1365662"/>
                  </a:cubicBezTo>
                  <a:cubicBezTo>
                    <a:pt x="2181315" y="1364187"/>
                    <a:pt x="2166267" y="1350248"/>
                    <a:pt x="2149434" y="1341911"/>
                  </a:cubicBezTo>
                  <a:cubicBezTo>
                    <a:pt x="2144234" y="1330265"/>
                    <a:pt x="2143593" y="1320031"/>
                    <a:pt x="2137559" y="1306286"/>
                  </a:cubicBezTo>
                  <a:cubicBezTo>
                    <a:pt x="2124028" y="1276408"/>
                    <a:pt x="2073035" y="1256173"/>
                    <a:pt x="2054432" y="1235034"/>
                  </a:cubicBezTo>
                  <a:cubicBezTo>
                    <a:pt x="2050544" y="1222441"/>
                    <a:pt x="2056175" y="1197209"/>
                    <a:pt x="2042556" y="1187532"/>
                  </a:cubicBezTo>
                  <a:cubicBezTo>
                    <a:pt x="2034102" y="1179875"/>
                    <a:pt x="1916639" y="1141607"/>
                    <a:pt x="1911928" y="1140031"/>
                  </a:cubicBezTo>
                  <a:cubicBezTo>
                    <a:pt x="1894979" y="1125943"/>
                    <a:pt x="1882377" y="1113893"/>
                    <a:pt x="1864426" y="1104405"/>
                  </a:cubicBezTo>
                  <a:cubicBezTo>
                    <a:pt x="1846205" y="1092603"/>
                    <a:pt x="1822101" y="1082777"/>
                    <a:pt x="1805050" y="1080654"/>
                  </a:cubicBezTo>
                  <a:cubicBezTo>
                    <a:pt x="1750082" y="1058088"/>
                    <a:pt x="1702973" y="1048411"/>
                    <a:pt x="1638795" y="1021278"/>
                  </a:cubicBezTo>
                  <a:cubicBezTo>
                    <a:pt x="1508109" y="993542"/>
                    <a:pt x="1565316" y="1004211"/>
                    <a:pt x="1460665" y="985652"/>
                  </a:cubicBezTo>
                  <a:cubicBezTo>
                    <a:pt x="1379963" y="1020935"/>
                    <a:pt x="1312297" y="991455"/>
                    <a:pt x="1211283" y="1021278"/>
                  </a:cubicBezTo>
                  <a:cubicBezTo>
                    <a:pt x="1191243" y="1019782"/>
                    <a:pt x="1168666" y="1028849"/>
                    <a:pt x="1151907" y="1033153"/>
                  </a:cubicBezTo>
                  <a:cubicBezTo>
                    <a:pt x="1127492" y="1043708"/>
                    <a:pt x="1102547" y="1047357"/>
                    <a:pt x="1080655" y="1056904"/>
                  </a:cubicBezTo>
                  <a:cubicBezTo>
                    <a:pt x="1021114" y="1114605"/>
                    <a:pt x="1048570" y="1075332"/>
                    <a:pt x="973777" y="1116280"/>
                  </a:cubicBezTo>
                  <a:cubicBezTo>
                    <a:pt x="924810" y="1138030"/>
                    <a:pt x="927883" y="1143356"/>
                    <a:pt x="878774" y="1151906"/>
                  </a:cubicBezTo>
                  <a:cubicBezTo>
                    <a:pt x="836162" y="1148473"/>
                    <a:pt x="784315" y="1170533"/>
                    <a:pt x="748146" y="1163782"/>
                  </a:cubicBezTo>
                  <a:cubicBezTo>
                    <a:pt x="726313" y="1172834"/>
                    <a:pt x="706580" y="1176227"/>
                    <a:pt x="688769" y="1175657"/>
                  </a:cubicBezTo>
                  <a:cubicBezTo>
                    <a:pt x="477036" y="1224727"/>
                    <a:pt x="166501" y="1152827"/>
                    <a:pt x="0" y="1163782"/>
                  </a:cubicBezTo>
                </a:path>
              </a:pathLst>
            </a:custGeom>
            <a:noFill/>
            <a:ln w="57150" cmpd="tri">
              <a:solidFill>
                <a:srgbClr val="7030A0"/>
              </a:solidFill>
              <a:miter lim="800000"/>
              <a:extLst>
                <a:ext uri="{C807C97D-BFC1-408E-A445-0C87EB9F89A2}">
                  <ask:lineSketchStyleProps xmlns:ask="http://schemas.microsoft.com/office/drawing/2018/sketchyshapes" sd="1219033472">
                    <a:custGeom>
                      <a:avLst/>
                      <a:gdLst>
                        <a:gd name="connsiteX0" fmla="*/ 4892634 w 5225589"/>
                        <a:gd name="connsiteY0" fmla="*/ 617517 h 1401288"/>
                        <a:gd name="connsiteX1" fmla="*/ 5035138 w 5225589"/>
                        <a:gd name="connsiteY1" fmla="*/ 581891 h 1401288"/>
                        <a:gd name="connsiteX2" fmla="*/ 5130141 w 5225589"/>
                        <a:gd name="connsiteY2" fmla="*/ 498763 h 1401288"/>
                        <a:gd name="connsiteX3" fmla="*/ 5225143 w 5225589"/>
                        <a:gd name="connsiteY3" fmla="*/ 368135 h 1401288"/>
                        <a:gd name="connsiteX4" fmla="*/ 5189517 w 5225589"/>
                        <a:gd name="connsiteY4" fmla="*/ 225631 h 1401288"/>
                        <a:gd name="connsiteX5" fmla="*/ 5153891 w 5225589"/>
                        <a:gd name="connsiteY5" fmla="*/ 190005 h 1401288"/>
                        <a:gd name="connsiteX6" fmla="*/ 5082639 w 5225589"/>
                        <a:gd name="connsiteY6" fmla="*/ 130628 h 1401288"/>
                        <a:gd name="connsiteX7" fmla="*/ 5011387 w 5225589"/>
                        <a:gd name="connsiteY7" fmla="*/ 83127 h 1401288"/>
                        <a:gd name="connsiteX8" fmla="*/ 4952011 w 5225589"/>
                        <a:gd name="connsiteY8" fmla="*/ 47501 h 1401288"/>
                        <a:gd name="connsiteX9" fmla="*/ 4833257 w 5225589"/>
                        <a:gd name="connsiteY9" fmla="*/ 23750 h 1401288"/>
                        <a:gd name="connsiteX10" fmla="*/ 4655128 w 5225589"/>
                        <a:gd name="connsiteY10" fmla="*/ 0 h 1401288"/>
                        <a:gd name="connsiteX11" fmla="*/ 3966359 w 5225589"/>
                        <a:gd name="connsiteY11" fmla="*/ 11875 h 1401288"/>
                        <a:gd name="connsiteX12" fmla="*/ 3800104 w 5225589"/>
                        <a:gd name="connsiteY12" fmla="*/ 47501 h 1401288"/>
                        <a:gd name="connsiteX13" fmla="*/ 3633850 w 5225589"/>
                        <a:gd name="connsiteY13" fmla="*/ 71252 h 1401288"/>
                        <a:gd name="connsiteX14" fmla="*/ 3431969 w 5225589"/>
                        <a:gd name="connsiteY14" fmla="*/ 130628 h 1401288"/>
                        <a:gd name="connsiteX15" fmla="*/ 3384468 w 5225589"/>
                        <a:gd name="connsiteY15" fmla="*/ 166254 h 1401288"/>
                        <a:gd name="connsiteX16" fmla="*/ 3289465 w 5225589"/>
                        <a:gd name="connsiteY16" fmla="*/ 237506 h 1401288"/>
                        <a:gd name="connsiteX17" fmla="*/ 3241964 w 5225589"/>
                        <a:gd name="connsiteY17" fmla="*/ 356260 h 1401288"/>
                        <a:gd name="connsiteX18" fmla="*/ 3182587 w 5225589"/>
                        <a:gd name="connsiteY18" fmla="*/ 463137 h 1401288"/>
                        <a:gd name="connsiteX19" fmla="*/ 3135086 w 5225589"/>
                        <a:gd name="connsiteY19" fmla="*/ 558140 h 1401288"/>
                        <a:gd name="connsiteX20" fmla="*/ 3087585 w 5225589"/>
                        <a:gd name="connsiteY20" fmla="*/ 653143 h 1401288"/>
                        <a:gd name="connsiteX21" fmla="*/ 3075709 w 5225589"/>
                        <a:gd name="connsiteY21" fmla="*/ 724395 h 1401288"/>
                        <a:gd name="connsiteX22" fmla="*/ 3051959 w 5225589"/>
                        <a:gd name="connsiteY22" fmla="*/ 771896 h 1401288"/>
                        <a:gd name="connsiteX23" fmla="*/ 3040083 w 5225589"/>
                        <a:gd name="connsiteY23" fmla="*/ 819397 h 1401288"/>
                        <a:gd name="connsiteX24" fmla="*/ 2980707 w 5225589"/>
                        <a:gd name="connsiteY24" fmla="*/ 950026 h 1401288"/>
                        <a:gd name="connsiteX25" fmla="*/ 2956956 w 5225589"/>
                        <a:gd name="connsiteY25" fmla="*/ 1009402 h 1401288"/>
                        <a:gd name="connsiteX26" fmla="*/ 2873829 w 5225589"/>
                        <a:gd name="connsiteY26" fmla="*/ 1104405 h 1401288"/>
                        <a:gd name="connsiteX27" fmla="*/ 2826328 w 5225589"/>
                        <a:gd name="connsiteY27" fmla="*/ 1175657 h 1401288"/>
                        <a:gd name="connsiteX28" fmla="*/ 2790702 w 5225589"/>
                        <a:gd name="connsiteY28" fmla="*/ 1199408 h 1401288"/>
                        <a:gd name="connsiteX29" fmla="*/ 2731325 w 5225589"/>
                        <a:gd name="connsiteY29" fmla="*/ 1294410 h 1401288"/>
                        <a:gd name="connsiteX30" fmla="*/ 2683824 w 5225589"/>
                        <a:gd name="connsiteY30" fmla="*/ 1330036 h 1401288"/>
                        <a:gd name="connsiteX31" fmla="*/ 2600696 w 5225589"/>
                        <a:gd name="connsiteY31" fmla="*/ 1377537 h 1401288"/>
                        <a:gd name="connsiteX32" fmla="*/ 2565070 w 5225589"/>
                        <a:gd name="connsiteY32" fmla="*/ 1389413 h 1401288"/>
                        <a:gd name="connsiteX33" fmla="*/ 2493819 w 5225589"/>
                        <a:gd name="connsiteY33" fmla="*/ 1401288 h 1401288"/>
                        <a:gd name="connsiteX34" fmla="*/ 2256312 w 5225589"/>
                        <a:gd name="connsiteY34" fmla="*/ 1377537 h 1401288"/>
                        <a:gd name="connsiteX35" fmla="*/ 2196935 w 5225589"/>
                        <a:gd name="connsiteY35" fmla="*/ 1365662 h 1401288"/>
                        <a:gd name="connsiteX36" fmla="*/ 2149434 w 5225589"/>
                        <a:gd name="connsiteY36" fmla="*/ 1341911 h 1401288"/>
                        <a:gd name="connsiteX37" fmla="*/ 2137559 w 5225589"/>
                        <a:gd name="connsiteY37" fmla="*/ 1306286 h 1401288"/>
                        <a:gd name="connsiteX38" fmla="*/ 2054432 w 5225589"/>
                        <a:gd name="connsiteY38" fmla="*/ 1235034 h 1401288"/>
                        <a:gd name="connsiteX39" fmla="*/ 2042556 w 5225589"/>
                        <a:gd name="connsiteY39" fmla="*/ 1187532 h 1401288"/>
                        <a:gd name="connsiteX40" fmla="*/ 1911928 w 5225589"/>
                        <a:gd name="connsiteY40" fmla="*/ 1140031 h 1401288"/>
                        <a:gd name="connsiteX41" fmla="*/ 1864426 w 5225589"/>
                        <a:gd name="connsiteY41" fmla="*/ 1104405 h 1401288"/>
                        <a:gd name="connsiteX42" fmla="*/ 1805050 w 5225589"/>
                        <a:gd name="connsiteY42" fmla="*/ 1080654 h 1401288"/>
                        <a:gd name="connsiteX43" fmla="*/ 1638795 w 5225589"/>
                        <a:gd name="connsiteY43" fmla="*/ 1021278 h 1401288"/>
                        <a:gd name="connsiteX44" fmla="*/ 1460665 w 5225589"/>
                        <a:gd name="connsiteY44" fmla="*/ 985652 h 1401288"/>
                        <a:gd name="connsiteX45" fmla="*/ 1211283 w 5225589"/>
                        <a:gd name="connsiteY45" fmla="*/ 1021278 h 1401288"/>
                        <a:gd name="connsiteX46" fmla="*/ 1151907 w 5225589"/>
                        <a:gd name="connsiteY46" fmla="*/ 1033153 h 1401288"/>
                        <a:gd name="connsiteX47" fmla="*/ 1080655 w 5225589"/>
                        <a:gd name="connsiteY47" fmla="*/ 1056904 h 1401288"/>
                        <a:gd name="connsiteX48" fmla="*/ 973777 w 5225589"/>
                        <a:gd name="connsiteY48" fmla="*/ 1116280 h 1401288"/>
                        <a:gd name="connsiteX49" fmla="*/ 878774 w 5225589"/>
                        <a:gd name="connsiteY49" fmla="*/ 1151906 h 1401288"/>
                        <a:gd name="connsiteX50" fmla="*/ 748146 w 5225589"/>
                        <a:gd name="connsiteY50" fmla="*/ 1163782 h 1401288"/>
                        <a:gd name="connsiteX51" fmla="*/ 688769 w 5225589"/>
                        <a:gd name="connsiteY51" fmla="*/ 1175657 h 1401288"/>
                        <a:gd name="connsiteX52" fmla="*/ 0 w 5225589"/>
                        <a:gd name="connsiteY52" fmla="*/ 1163782 h 14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25589" h="1401288">
                          <a:moveTo>
                            <a:pt x="4892634" y="617517"/>
                          </a:moveTo>
                          <a:cubicBezTo>
                            <a:pt x="4930167" y="612155"/>
                            <a:pt x="5000567" y="608779"/>
                            <a:pt x="5035138" y="581891"/>
                          </a:cubicBezTo>
                          <a:cubicBezTo>
                            <a:pt x="5193255" y="458912"/>
                            <a:pt x="4990434" y="568616"/>
                            <a:pt x="5130141" y="498763"/>
                          </a:cubicBezTo>
                          <a:cubicBezTo>
                            <a:pt x="5161808" y="455220"/>
                            <a:pt x="5231821" y="421560"/>
                            <a:pt x="5225143" y="368135"/>
                          </a:cubicBezTo>
                          <a:cubicBezTo>
                            <a:pt x="5217303" y="305417"/>
                            <a:pt x="5224084" y="274025"/>
                            <a:pt x="5189517" y="225631"/>
                          </a:cubicBezTo>
                          <a:cubicBezTo>
                            <a:pt x="5179755" y="211965"/>
                            <a:pt x="5164821" y="202756"/>
                            <a:pt x="5153891" y="190005"/>
                          </a:cubicBezTo>
                          <a:cubicBezTo>
                            <a:pt x="5102127" y="129614"/>
                            <a:pt x="5142498" y="150582"/>
                            <a:pt x="5082639" y="130628"/>
                          </a:cubicBezTo>
                          <a:cubicBezTo>
                            <a:pt x="5039954" y="66598"/>
                            <a:pt x="5084036" y="115415"/>
                            <a:pt x="5011387" y="83127"/>
                          </a:cubicBezTo>
                          <a:cubicBezTo>
                            <a:pt x="4990295" y="73753"/>
                            <a:pt x="4973908" y="54800"/>
                            <a:pt x="4952011" y="47501"/>
                          </a:cubicBezTo>
                          <a:cubicBezTo>
                            <a:pt x="4913714" y="34735"/>
                            <a:pt x="4872730" y="32208"/>
                            <a:pt x="4833257" y="23750"/>
                          </a:cubicBezTo>
                          <a:cubicBezTo>
                            <a:pt x="4717314" y="-1095"/>
                            <a:pt x="4871728" y="19690"/>
                            <a:pt x="4655128" y="0"/>
                          </a:cubicBezTo>
                          <a:cubicBezTo>
                            <a:pt x="4425538" y="3958"/>
                            <a:pt x="4195629" y="-862"/>
                            <a:pt x="3966359" y="11875"/>
                          </a:cubicBezTo>
                          <a:cubicBezTo>
                            <a:pt x="3909770" y="15019"/>
                            <a:pt x="3855898" y="37538"/>
                            <a:pt x="3800104" y="47501"/>
                          </a:cubicBezTo>
                          <a:cubicBezTo>
                            <a:pt x="3744995" y="57342"/>
                            <a:pt x="3689268" y="63335"/>
                            <a:pt x="3633850" y="71252"/>
                          </a:cubicBezTo>
                          <a:cubicBezTo>
                            <a:pt x="3566556" y="91044"/>
                            <a:pt x="3497518" y="105657"/>
                            <a:pt x="3431969" y="130628"/>
                          </a:cubicBezTo>
                          <a:cubicBezTo>
                            <a:pt x="3413473" y="137674"/>
                            <a:pt x="3400573" y="154750"/>
                            <a:pt x="3384468" y="166254"/>
                          </a:cubicBezTo>
                          <a:cubicBezTo>
                            <a:pt x="3296239" y="229275"/>
                            <a:pt x="3415951" y="136318"/>
                            <a:pt x="3289465" y="237506"/>
                          </a:cubicBezTo>
                          <a:cubicBezTo>
                            <a:pt x="3215318" y="361085"/>
                            <a:pt x="3282970" y="233242"/>
                            <a:pt x="3241964" y="356260"/>
                          </a:cubicBezTo>
                          <a:cubicBezTo>
                            <a:pt x="3231987" y="386190"/>
                            <a:pt x="3195903" y="438407"/>
                            <a:pt x="3182587" y="463137"/>
                          </a:cubicBezTo>
                          <a:cubicBezTo>
                            <a:pt x="3165801" y="494310"/>
                            <a:pt x="3135086" y="558140"/>
                            <a:pt x="3135086" y="558140"/>
                          </a:cubicBezTo>
                          <a:cubicBezTo>
                            <a:pt x="3089284" y="741351"/>
                            <a:pt x="3168325" y="451294"/>
                            <a:pt x="3087585" y="653143"/>
                          </a:cubicBezTo>
                          <a:cubicBezTo>
                            <a:pt x="3078642" y="675499"/>
                            <a:pt x="3082628" y="701332"/>
                            <a:pt x="3075709" y="724395"/>
                          </a:cubicBezTo>
                          <a:cubicBezTo>
                            <a:pt x="3070622" y="741351"/>
                            <a:pt x="3058175" y="755321"/>
                            <a:pt x="3051959" y="771896"/>
                          </a:cubicBezTo>
                          <a:cubicBezTo>
                            <a:pt x="3046228" y="787178"/>
                            <a:pt x="3045244" y="803914"/>
                            <a:pt x="3040083" y="819397"/>
                          </a:cubicBezTo>
                          <a:cubicBezTo>
                            <a:pt x="3018413" y="884408"/>
                            <a:pt x="3010991" y="883402"/>
                            <a:pt x="2980707" y="950026"/>
                          </a:cubicBezTo>
                          <a:cubicBezTo>
                            <a:pt x="2971886" y="969432"/>
                            <a:pt x="2967308" y="990768"/>
                            <a:pt x="2956956" y="1009402"/>
                          </a:cubicBezTo>
                          <a:cubicBezTo>
                            <a:pt x="2924812" y="1067260"/>
                            <a:pt x="2916186" y="1051459"/>
                            <a:pt x="2873829" y="1104405"/>
                          </a:cubicBezTo>
                          <a:cubicBezTo>
                            <a:pt x="2855997" y="1126695"/>
                            <a:pt x="2850079" y="1159823"/>
                            <a:pt x="2826328" y="1175657"/>
                          </a:cubicBezTo>
                          <a:cubicBezTo>
                            <a:pt x="2814453" y="1183574"/>
                            <a:pt x="2800794" y="1189316"/>
                            <a:pt x="2790702" y="1199408"/>
                          </a:cubicBezTo>
                          <a:cubicBezTo>
                            <a:pt x="2654700" y="1335410"/>
                            <a:pt x="2844207" y="1162715"/>
                            <a:pt x="2731325" y="1294410"/>
                          </a:cubicBezTo>
                          <a:cubicBezTo>
                            <a:pt x="2718444" y="1309437"/>
                            <a:pt x="2699929" y="1318532"/>
                            <a:pt x="2683824" y="1330036"/>
                          </a:cubicBezTo>
                          <a:cubicBezTo>
                            <a:pt x="2654004" y="1351336"/>
                            <a:pt x="2635492" y="1362624"/>
                            <a:pt x="2600696" y="1377537"/>
                          </a:cubicBezTo>
                          <a:cubicBezTo>
                            <a:pt x="2589190" y="1382468"/>
                            <a:pt x="2577290" y="1386697"/>
                            <a:pt x="2565070" y="1389413"/>
                          </a:cubicBezTo>
                          <a:cubicBezTo>
                            <a:pt x="2541565" y="1394636"/>
                            <a:pt x="2517569" y="1397330"/>
                            <a:pt x="2493819" y="1401288"/>
                          </a:cubicBezTo>
                          <a:lnTo>
                            <a:pt x="2256312" y="1377537"/>
                          </a:lnTo>
                          <a:cubicBezTo>
                            <a:pt x="2236272" y="1375132"/>
                            <a:pt x="2216083" y="1372045"/>
                            <a:pt x="2196935" y="1365662"/>
                          </a:cubicBezTo>
                          <a:cubicBezTo>
                            <a:pt x="2180141" y="1360064"/>
                            <a:pt x="2165268" y="1349828"/>
                            <a:pt x="2149434" y="1341911"/>
                          </a:cubicBezTo>
                          <a:cubicBezTo>
                            <a:pt x="2145476" y="1330036"/>
                            <a:pt x="2144502" y="1316701"/>
                            <a:pt x="2137559" y="1306286"/>
                          </a:cubicBezTo>
                          <a:cubicBezTo>
                            <a:pt x="2121019" y="1281476"/>
                            <a:pt x="2076382" y="1251497"/>
                            <a:pt x="2054432" y="1235034"/>
                          </a:cubicBezTo>
                          <a:cubicBezTo>
                            <a:pt x="2050473" y="1219200"/>
                            <a:pt x="2054097" y="1199073"/>
                            <a:pt x="2042556" y="1187532"/>
                          </a:cubicBezTo>
                          <a:cubicBezTo>
                            <a:pt x="2034295" y="1179271"/>
                            <a:pt x="1916070" y="1141412"/>
                            <a:pt x="1911928" y="1140031"/>
                          </a:cubicBezTo>
                          <a:cubicBezTo>
                            <a:pt x="1896094" y="1128156"/>
                            <a:pt x="1881728" y="1114017"/>
                            <a:pt x="1864426" y="1104405"/>
                          </a:cubicBezTo>
                          <a:cubicBezTo>
                            <a:pt x="1845792" y="1094053"/>
                            <a:pt x="1825052" y="1088023"/>
                            <a:pt x="1805050" y="1080654"/>
                          </a:cubicBezTo>
                          <a:cubicBezTo>
                            <a:pt x="1749832" y="1060310"/>
                            <a:pt x="1696240" y="1034044"/>
                            <a:pt x="1638795" y="1021278"/>
                          </a:cubicBezTo>
                          <a:cubicBezTo>
                            <a:pt x="1508412" y="992304"/>
                            <a:pt x="1567916" y="1003527"/>
                            <a:pt x="1460665" y="985652"/>
                          </a:cubicBezTo>
                          <a:lnTo>
                            <a:pt x="1211283" y="1021278"/>
                          </a:lnTo>
                          <a:cubicBezTo>
                            <a:pt x="1191334" y="1024347"/>
                            <a:pt x="1171380" y="1027842"/>
                            <a:pt x="1151907" y="1033153"/>
                          </a:cubicBezTo>
                          <a:cubicBezTo>
                            <a:pt x="1127754" y="1039740"/>
                            <a:pt x="1104406" y="1048987"/>
                            <a:pt x="1080655" y="1056904"/>
                          </a:cubicBezTo>
                          <a:cubicBezTo>
                            <a:pt x="1005598" y="1113197"/>
                            <a:pt x="1062843" y="1076696"/>
                            <a:pt x="973777" y="1116280"/>
                          </a:cubicBezTo>
                          <a:cubicBezTo>
                            <a:pt x="926890" y="1137119"/>
                            <a:pt x="929425" y="1145152"/>
                            <a:pt x="878774" y="1151906"/>
                          </a:cubicBezTo>
                          <a:cubicBezTo>
                            <a:pt x="835435" y="1157685"/>
                            <a:pt x="791689" y="1159823"/>
                            <a:pt x="748146" y="1163782"/>
                          </a:cubicBezTo>
                          <a:cubicBezTo>
                            <a:pt x="728354" y="1167740"/>
                            <a:pt x="708953" y="1175657"/>
                            <a:pt x="688769" y="1175657"/>
                          </a:cubicBezTo>
                          <a:cubicBezTo>
                            <a:pt x="459145" y="1175657"/>
                            <a:pt x="229624" y="1163782"/>
                            <a:pt x="0" y="1163782"/>
                          </a:cubicBezTo>
                        </a:path>
                      </a:pathLst>
                    </a:cu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8" name="Picture 14">
              <a:extLst>
                <a:ext uri="{FF2B5EF4-FFF2-40B4-BE49-F238E27FC236}">
                  <a16:creationId xmlns:a16="http://schemas.microsoft.com/office/drawing/2014/main" id="{C8129347-3297-0B17-6BAA-A7E84AF6F3C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7409" y="4812289"/>
              <a:ext cx="25050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itHub - iiiypuk/rpi-icon: Rasberry Pi multi-res ICO without ...">
              <a:extLst>
                <a:ext uri="{FF2B5EF4-FFF2-40B4-BE49-F238E27FC236}">
                  <a16:creationId xmlns:a16="http://schemas.microsoft.com/office/drawing/2014/main" id="{DFA0DB13-968A-C70B-FFD9-20EA2C77A9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4246" y="4974838"/>
              <a:ext cx="927921" cy="927921"/>
            </a:xfrm>
            <a:prstGeom prst="rect">
              <a:avLst/>
            </a:prstGeom>
            <a:noFill/>
            <a:extLst>
              <a:ext uri="{909E8E84-426E-40DD-AFC4-6F175D3DCCD1}">
                <a14:hiddenFill xmlns:a14="http://schemas.microsoft.com/office/drawing/2010/main">
                  <a:solidFill>
                    <a:srgbClr val="FFFFFF"/>
                  </a:solidFill>
                </a14:hiddenFill>
              </a:ext>
            </a:extLst>
          </p:spPr>
        </p:pic>
      </p:grpSp>
      <p:sp>
        <p:nvSpPr>
          <p:cNvPr id="1050" name="Content Placeholder 4">
            <a:extLst>
              <a:ext uri="{FF2B5EF4-FFF2-40B4-BE49-F238E27FC236}">
                <a16:creationId xmlns:a16="http://schemas.microsoft.com/office/drawing/2014/main" id="{4DD1886B-9DC4-866B-4B2A-6DF863FF095F}"/>
              </a:ext>
            </a:extLst>
          </p:cNvPr>
          <p:cNvSpPr txBox="1">
            <a:spLocks/>
          </p:cNvSpPr>
          <p:nvPr/>
        </p:nvSpPr>
        <p:spPr>
          <a:xfrm>
            <a:off x="8866896" y="4763163"/>
            <a:ext cx="933889" cy="290825"/>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2000" b="1" dirty="0"/>
              <a:t>USBx4</a:t>
            </a:r>
          </a:p>
        </p:txBody>
      </p:sp>
    </p:spTree>
    <p:extLst>
      <p:ext uri="{BB962C8B-B14F-4D97-AF65-F5344CB8AC3E}">
        <p14:creationId xmlns:p14="http://schemas.microsoft.com/office/powerpoint/2010/main" val="12003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ABFDF-FEF0-F98D-E803-2390B57BB147}"/>
              </a:ext>
            </a:extLst>
          </p:cNvPr>
          <p:cNvSpPr>
            <a:spLocks noGrp="1"/>
          </p:cNvSpPr>
          <p:nvPr>
            <p:ph type="title"/>
          </p:nvPr>
        </p:nvSpPr>
        <p:spPr>
          <a:xfrm>
            <a:off x="412959" y="364751"/>
            <a:ext cx="10080000" cy="450000"/>
          </a:xfrm>
        </p:spPr>
        <p:txBody>
          <a:bodyPr/>
          <a:lstStyle/>
          <a:p>
            <a:r>
              <a:rPr lang="en-US" dirty="0"/>
              <a:t>What’s a “context”?</a:t>
            </a:r>
          </a:p>
        </p:txBody>
      </p:sp>
      <p:sp>
        <p:nvSpPr>
          <p:cNvPr id="5" name="Content Placeholder 4">
            <a:extLst>
              <a:ext uri="{FF2B5EF4-FFF2-40B4-BE49-F238E27FC236}">
                <a16:creationId xmlns:a16="http://schemas.microsoft.com/office/drawing/2014/main" id="{E31D920A-E1B5-DCCD-6B71-614555B23931}"/>
              </a:ext>
            </a:extLst>
          </p:cNvPr>
          <p:cNvSpPr>
            <a:spLocks noGrp="1"/>
          </p:cNvSpPr>
          <p:nvPr>
            <p:ph idx="10"/>
          </p:nvPr>
        </p:nvSpPr>
        <p:spPr>
          <a:xfrm>
            <a:off x="412432" y="1024240"/>
            <a:ext cx="6543642" cy="5094000"/>
          </a:xfrm>
        </p:spPr>
        <p:txBody>
          <a:bodyPr/>
          <a:lstStyle/>
          <a:p>
            <a:r>
              <a:rPr lang="en-US" sz="1800" dirty="0"/>
              <a:t>An IIO Context is “A collection of IIO devices”</a:t>
            </a:r>
          </a:p>
          <a:p>
            <a:r>
              <a:rPr lang="en-US" sz="1800" dirty="0"/>
              <a:t>Usually, one processing board represents one context.</a:t>
            </a:r>
          </a:p>
          <a:p>
            <a:r>
              <a:rPr lang="en-US" sz="1800" dirty="0"/>
              <a:t>An </a:t>
            </a:r>
            <a:r>
              <a:rPr lang="en-US" sz="1800" dirty="0" err="1"/>
              <a:t>iio_context</a:t>
            </a:r>
            <a:r>
              <a:rPr lang="en-US" sz="1800" dirty="0"/>
              <a:t> object may contain zero or more </a:t>
            </a:r>
            <a:r>
              <a:rPr lang="en-US" sz="1800" dirty="0" err="1"/>
              <a:t>iio_device</a:t>
            </a:r>
            <a:r>
              <a:rPr lang="en-US" sz="1800" dirty="0"/>
              <a:t> objects.</a:t>
            </a:r>
          </a:p>
          <a:p>
            <a:r>
              <a:rPr lang="en-US" sz="1800" dirty="0"/>
              <a:t>An </a:t>
            </a:r>
            <a:r>
              <a:rPr lang="en-US" sz="1800" dirty="0" err="1"/>
              <a:t>iio_device</a:t>
            </a:r>
            <a:r>
              <a:rPr lang="en-US" sz="1800" dirty="0"/>
              <a:t> object is associated with only one </a:t>
            </a:r>
            <a:r>
              <a:rPr lang="en-US" sz="1800" dirty="0" err="1"/>
              <a:t>iio_context</a:t>
            </a:r>
            <a:r>
              <a:rPr lang="en-US" sz="1800" dirty="0"/>
              <a:t>.</a:t>
            </a:r>
          </a:p>
          <a:p>
            <a:endParaRPr lang="en-US" sz="1800" dirty="0"/>
          </a:p>
          <a:p>
            <a:r>
              <a:rPr lang="en-US" sz="1800" dirty="0"/>
              <a:t>Quiz: How many contexts does the Phaser have?</a:t>
            </a:r>
          </a:p>
          <a:p>
            <a:r>
              <a:rPr lang="en-US" sz="1800" dirty="0"/>
              <a:t>Answer: Two – Raspberry Pi with the Phaser peripherals (ADAR1000, ADF4159, I2C housekeeping ADC, etc.) and the Pluto</a:t>
            </a:r>
          </a:p>
          <a:p>
            <a:endParaRPr lang="en-US" sz="1800" dirty="0"/>
          </a:p>
        </p:txBody>
      </p:sp>
      <p:sp>
        <p:nvSpPr>
          <p:cNvPr id="4" name="Footer Placeholder 3">
            <a:extLst>
              <a:ext uri="{FF2B5EF4-FFF2-40B4-BE49-F238E27FC236}">
                <a16:creationId xmlns:a16="http://schemas.microsoft.com/office/drawing/2014/main" id="{89E113EF-F363-CFB4-268C-95FAFB774DA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6A0AA448-9612-9BCE-1170-1A39CE64B9C5}"/>
              </a:ext>
            </a:extLst>
          </p:cNvPr>
          <p:cNvSpPr>
            <a:spLocks noGrp="1"/>
          </p:cNvSpPr>
          <p:nvPr>
            <p:ph type="sldNum" sz="quarter" idx="13"/>
          </p:nvPr>
        </p:nvSpPr>
        <p:spPr/>
        <p:txBody>
          <a:bodyPr/>
          <a:lstStyle/>
          <a:p>
            <a:pPr>
              <a:defRPr/>
            </a:pPr>
            <a:fld id="{A9CE67A1-BA7F-A74E-B5D7-615746DEEC2B}" type="slidenum">
              <a:rPr lang="en-US" smtClean="0"/>
              <a:pPr>
                <a:defRPr/>
              </a:pPr>
              <a:t>57</a:t>
            </a:fld>
            <a:endParaRPr lang="en-US" dirty="0"/>
          </a:p>
        </p:txBody>
      </p:sp>
      <p:sp>
        <p:nvSpPr>
          <p:cNvPr id="6" name="Rectangle: Rounded Corners 5">
            <a:extLst>
              <a:ext uri="{FF2B5EF4-FFF2-40B4-BE49-F238E27FC236}">
                <a16:creationId xmlns:a16="http://schemas.microsoft.com/office/drawing/2014/main" id="{F421352A-2DA3-D6D0-E455-AB0C01A48962}"/>
              </a:ext>
            </a:extLst>
          </p:cNvPr>
          <p:cNvSpPr/>
          <p:nvPr/>
        </p:nvSpPr>
        <p:spPr>
          <a:xfrm>
            <a:off x="7713588" y="1844044"/>
            <a:ext cx="2510541" cy="221022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7A34857-0159-2C96-A42B-FCAEA4012342}"/>
              </a:ext>
            </a:extLst>
          </p:cNvPr>
          <p:cNvSpPr/>
          <p:nvPr/>
        </p:nvSpPr>
        <p:spPr>
          <a:xfrm>
            <a:off x="7717589" y="4432397"/>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ADAR1000 </a:t>
            </a:r>
            <a:r>
              <a:rPr lang="en-US" sz="1200">
                <a:solidFill>
                  <a:srgbClr val="000000"/>
                </a:solidFill>
                <a:latin typeface="Barlow" panose="00000500000000000000" pitchFamily="2" charset="0"/>
              </a:rPr>
              <a:t>Beamformer</a:t>
            </a:r>
            <a:endPar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9" name="Rectangle: Rounded Corners 8">
            <a:extLst>
              <a:ext uri="{FF2B5EF4-FFF2-40B4-BE49-F238E27FC236}">
                <a16:creationId xmlns:a16="http://schemas.microsoft.com/office/drawing/2014/main" id="{179E7818-C0C6-EB00-393C-95CF31BBEB89}"/>
              </a:ext>
            </a:extLst>
          </p:cNvPr>
          <p:cNvSpPr/>
          <p:nvPr/>
        </p:nvSpPr>
        <p:spPr>
          <a:xfrm>
            <a:off x="8903519" y="4416367"/>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Barlow" panose="00000500000000000000" pitchFamily="2" charset="0"/>
                <a:ea typeface="+mn-ea"/>
                <a:cs typeface="+mn-cs"/>
              </a:rPr>
              <a:t>AD7291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Barlow" panose="00000500000000000000" pitchFamily="2" charset="0"/>
                <a:ea typeface="+mn-ea"/>
                <a:cs typeface="+mn-cs"/>
              </a:rPr>
              <a:t>AUX ADC</a:t>
            </a:r>
          </a:p>
        </p:txBody>
      </p:sp>
      <p:sp>
        <p:nvSpPr>
          <p:cNvPr id="10" name="Rectangle: Rounded Corners 9">
            <a:extLst>
              <a:ext uri="{FF2B5EF4-FFF2-40B4-BE49-F238E27FC236}">
                <a16:creationId xmlns:a16="http://schemas.microsoft.com/office/drawing/2014/main" id="{1814B4C5-4F51-DBB7-5D05-6585E1F4373E}"/>
              </a:ext>
            </a:extLst>
          </p:cNvPr>
          <p:cNvSpPr/>
          <p:nvPr/>
        </p:nvSpPr>
        <p:spPr>
          <a:xfrm>
            <a:off x="7713588" y="5013956"/>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ADF4159 PLL</a:t>
            </a:r>
          </a:p>
        </p:txBody>
      </p:sp>
      <p:sp>
        <p:nvSpPr>
          <p:cNvPr id="11" name="Rectangle: Rounded Corners 10">
            <a:extLst>
              <a:ext uri="{FF2B5EF4-FFF2-40B4-BE49-F238E27FC236}">
                <a16:creationId xmlns:a16="http://schemas.microsoft.com/office/drawing/2014/main" id="{E2B1B7AB-79A6-897B-B52A-5C6EFB898E3E}"/>
              </a:ext>
            </a:extLst>
          </p:cNvPr>
          <p:cNvSpPr/>
          <p:nvPr/>
        </p:nvSpPr>
        <p:spPr>
          <a:xfrm>
            <a:off x="7717589" y="5595826"/>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ADAR1000 </a:t>
            </a:r>
            <a:r>
              <a:rPr lang="en-US" sz="1200">
                <a:solidFill>
                  <a:srgbClr val="000000"/>
                </a:solidFill>
                <a:latin typeface="Barlow" panose="00000500000000000000" pitchFamily="2" charset="0"/>
              </a:rPr>
              <a:t>Beamformer</a:t>
            </a:r>
            <a:endPar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pic>
        <p:nvPicPr>
          <p:cNvPr id="1026" name="Picture 2" descr="ADALM-PLUTO Evaluation Board | Analog Devices">
            <a:extLst>
              <a:ext uri="{FF2B5EF4-FFF2-40B4-BE49-F238E27FC236}">
                <a16:creationId xmlns:a16="http://schemas.microsoft.com/office/drawing/2014/main" id="{4A39CC58-4C99-C44E-81FB-ED773AD90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4875" y="2844506"/>
            <a:ext cx="1106036" cy="218676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6EC3673E-8F1A-F88E-75C6-80BE85ACEAFA}"/>
              </a:ext>
            </a:extLst>
          </p:cNvPr>
          <p:cNvSpPr txBox="1">
            <a:spLocks/>
          </p:cNvSpPr>
          <p:nvPr/>
        </p:nvSpPr>
        <p:spPr>
          <a:xfrm>
            <a:off x="8338515" y="1467506"/>
            <a:ext cx="1338137" cy="292432"/>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Raspberry Pi</a:t>
            </a:r>
          </a:p>
        </p:txBody>
      </p:sp>
      <p:sp>
        <p:nvSpPr>
          <p:cNvPr id="13" name="Content Placeholder 4">
            <a:extLst>
              <a:ext uri="{FF2B5EF4-FFF2-40B4-BE49-F238E27FC236}">
                <a16:creationId xmlns:a16="http://schemas.microsoft.com/office/drawing/2014/main" id="{742BC425-210F-397D-2F26-295D36A82A31}"/>
              </a:ext>
            </a:extLst>
          </p:cNvPr>
          <p:cNvSpPr txBox="1">
            <a:spLocks/>
          </p:cNvSpPr>
          <p:nvPr/>
        </p:nvSpPr>
        <p:spPr>
          <a:xfrm>
            <a:off x="8042868" y="3691639"/>
            <a:ext cx="591294" cy="334943"/>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local</a:t>
            </a: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C7AAC4F3-68EC-282E-02E8-447B6BD73500}"/>
                  </a:ext>
                </a:extLst>
              </p14:cNvPr>
              <p14:cNvContentPartPr/>
              <p14:nvPr/>
            </p14:nvContentPartPr>
            <p14:xfrm>
              <a:off x="8239260" y="4081904"/>
              <a:ext cx="20880" cy="313920"/>
            </p14:xfrm>
          </p:contentPart>
        </mc:Choice>
        <mc:Fallback xmlns="">
          <p:pic>
            <p:nvPicPr>
              <p:cNvPr id="15" name="Ink 14">
                <a:extLst>
                  <a:ext uri="{FF2B5EF4-FFF2-40B4-BE49-F238E27FC236}">
                    <a16:creationId xmlns:a16="http://schemas.microsoft.com/office/drawing/2014/main" id="{C7AAC4F3-68EC-282E-02E8-447B6BD73500}"/>
                  </a:ext>
                </a:extLst>
              </p:cNvPr>
              <p:cNvPicPr/>
              <p:nvPr/>
            </p:nvPicPr>
            <p:blipFill>
              <a:blip r:embed="rId5"/>
              <a:stretch>
                <a:fillRect/>
              </a:stretch>
            </p:blipFill>
            <p:spPr>
              <a:xfrm>
                <a:off x="8230260" y="4072904"/>
                <a:ext cx="3852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B5EC2DAE-0372-A399-5A10-CFF3FC3875E1}"/>
                  </a:ext>
                </a:extLst>
              </p14:cNvPr>
              <p14:cNvContentPartPr/>
              <p14:nvPr/>
            </p14:nvContentPartPr>
            <p14:xfrm>
              <a:off x="8255100" y="4975424"/>
              <a:ext cx="7200" cy="55440"/>
            </p14:xfrm>
          </p:contentPart>
        </mc:Choice>
        <mc:Fallback xmlns="">
          <p:pic>
            <p:nvPicPr>
              <p:cNvPr id="16" name="Ink 15">
                <a:extLst>
                  <a:ext uri="{FF2B5EF4-FFF2-40B4-BE49-F238E27FC236}">
                    <a16:creationId xmlns:a16="http://schemas.microsoft.com/office/drawing/2014/main" id="{B5EC2DAE-0372-A399-5A10-CFF3FC3875E1}"/>
                  </a:ext>
                </a:extLst>
              </p:cNvPr>
              <p:cNvPicPr/>
              <p:nvPr/>
            </p:nvPicPr>
            <p:blipFill>
              <a:blip r:embed="rId7"/>
              <a:stretch>
                <a:fillRect/>
              </a:stretch>
            </p:blipFill>
            <p:spPr>
              <a:xfrm>
                <a:off x="8246100" y="4966482"/>
                <a:ext cx="24840" cy="7296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A6C26763-05BB-492F-A629-D925101FB915}"/>
                  </a:ext>
                </a:extLst>
              </p14:cNvPr>
              <p14:cNvContentPartPr/>
              <p14:nvPr/>
            </p14:nvContentPartPr>
            <p14:xfrm>
              <a:off x="8261940" y="5542424"/>
              <a:ext cx="11880" cy="73080"/>
            </p14:xfrm>
          </p:contentPart>
        </mc:Choice>
        <mc:Fallback xmlns="">
          <p:pic>
            <p:nvPicPr>
              <p:cNvPr id="17" name="Ink 16">
                <a:extLst>
                  <a:ext uri="{FF2B5EF4-FFF2-40B4-BE49-F238E27FC236}">
                    <a16:creationId xmlns:a16="http://schemas.microsoft.com/office/drawing/2014/main" id="{A6C26763-05BB-492F-A629-D925101FB915}"/>
                  </a:ext>
                </a:extLst>
              </p:cNvPr>
              <p:cNvPicPr/>
              <p:nvPr/>
            </p:nvPicPr>
            <p:blipFill>
              <a:blip r:embed="rId9"/>
              <a:stretch>
                <a:fillRect/>
              </a:stretch>
            </p:blipFill>
            <p:spPr>
              <a:xfrm>
                <a:off x="8252940" y="5533424"/>
                <a:ext cx="295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39C14A11-AFA8-651A-3243-E0CCD6304AB8}"/>
                  </a:ext>
                </a:extLst>
              </p14:cNvPr>
              <p14:cNvContentPartPr/>
              <p14:nvPr/>
            </p14:nvContentPartPr>
            <p14:xfrm>
              <a:off x="9353460" y="4068944"/>
              <a:ext cx="50400" cy="354240"/>
            </p14:xfrm>
          </p:contentPart>
        </mc:Choice>
        <mc:Fallback xmlns="">
          <p:pic>
            <p:nvPicPr>
              <p:cNvPr id="18" name="Ink 17">
                <a:extLst>
                  <a:ext uri="{FF2B5EF4-FFF2-40B4-BE49-F238E27FC236}">
                    <a16:creationId xmlns:a16="http://schemas.microsoft.com/office/drawing/2014/main" id="{39C14A11-AFA8-651A-3243-E0CCD6304AB8}"/>
                  </a:ext>
                </a:extLst>
              </p:cNvPr>
              <p:cNvPicPr/>
              <p:nvPr/>
            </p:nvPicPr>
            <p:blipFill>
              <a:blip r:embed="rId11"/>
              <a:stretch>
                <a:fillRect/>
              </a:stretch>
            </p:blipFill>
            <p:spPr>
              <a:xfrm>
                <a:off x="9344524" y="4059944"/>
                <a:ext cx="67915" cy="371880"/>
              </a:xfrm>
              <a:prstGeom prst="rect">
                <a:avLst/>
              </a:prstGeom>
            </p:spPr>
          </p:pic>
        </mc:Fallback>
      </mc:AlternateContent>
      <p:sp>
        <p:nvSpPr>
          <p:cNvPr id="20" name="Content Placeholder 4">
            <a:extLst>
              <a:ext uri="{FF2B5EF4-FFF2-40B4-BE49-F238E27FC236}">
                <a16:creationId xmlns:a16="http://schemas.microsoft.com/office/drawing/2014/main" id="{043CEEAA-ED4F-4C38-E68B-C00CCC3BA4F4}"/>
              </a:ext>
            </a:extLst>
          </p:cNvPr>
          <p:cNvSpPr txBox="1">
            <a:spLocks/>
          </p:cNvSpPr>
          <p:nvPr/>
        </p:nvSpPr>
        <p:spPr>
          <a:xfrm>
            <a:off x="8885992" y="3320878"/>
            <a:ext cx="1338137" cy="334943"/>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err="1"/>
              <a:t>ip:pluto.local</a:t>
            </a:r>
            <a:endParaRPr lang="en-US" sz="1800"/>
          </a:p>
        </p:txBody>
      </p:sp>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CCD7F02D-C4F6-1E3F-EAE2-514AC5E3F771}"/>
                  </a:ext>
                </a:extLst>
              </p14:cNvPr>
              <p14:cNvContentPartPr/>
              <p14:nvPr/>
            </p14:nvContentPartPr>
            <p14:xfrm>
              <a:off x="10018319" y="4026582"/>
              <a:ext cx="1104480" cy="1232146"/>
            </p14:xfrm>
          </p:contentPart>
        </mc:Choice>
        <mc:Fallback xmlns="">
          <p:pic>
            <p:nvPicPr>
              <p:cNvPr id="21" name="Ink 20">
                <a:extLst>
                  <a:ext uri="{FF2B5EF4-FFF2-40B4-BE49-F238E27FC236}">
                    <a16:creationId xmlns:a16="http://schemas.microsoft.com/office/drawing/2014/main" id="{CCD7F02D-C4F6-1E3F-EAE2-514AC5E3F771}"/>
                  </a:ext>
                </a:extLst>
              </p:cNvPr>
              <p:cNvPicPr/>
              <p:nvPr/>
            </p:nvPicPr>
            <p:blipFill>
              <a:blip r:embed="rId13"/>
              <a:stretch>
                <a:fillRect/>
              </a:stretch>
            </p:blipFill>
            <p:spPr>
              <a:xfrm>
                <a:off x="10009322" y="4017583"/>
                <a:ext cx="1122114" cy="1249784"/>
              </a:xfrm>
              <a:prstGeom prst="rect">
                <a:avLst/>
              </a:prstGeom>
            </p:spPr>
          </p:pic>
        </mc:Fallback>
      </mc:AlternateContent>
      <p:pic>
        <p:nvPicPr>
          <p:cNvPr id="14" name="Picture 13">
            <a:extLst>
              <a:ext uri="{FF2B5EF4-FFF2-40B4-BE49-F238E27FC236}">
                <a16:creationId xmlns:a16="http://schemas.microsoft.com/office/drawing/2014/main" id="{DE1DE63C-3F7B-6C8A-BB23-70BA6C2DE293}"/>
              </a:ext>
            </a:extLst>
          </p:cNvPr>
          <p:cNvPicPr>
            <a:picLocks noChangeAspect="1"/>
          </p:cNvPicPr>
          <p:nvPr/>
        </p:nvPicPr>
        <p:blipFill>
          <a:blip r:embed="rId14"/>
          <a:stretch>
            <a:fillRect/>
          </a:stretch>
        </p:blipFill>
        <p:spPr>
          <a:xfrm>
            <a:off x="1700912" y="4402211"/>
            <a:ext cx="3240207" cy="1784592"/>
          </a:xfrm>
          <a:prstGeom prst="rect">
            <a:avLst/>
          </a:prstGeom>
        </p:spPr>
      </p:pic>
      <p:sp>
        <p:nvSpPr>
          <p:cNvPr id="19" name="Content Placeholder 4">
            <a:extLst>
              <a:ext uri="{FF2B5EF4-FFF2-40B4-BE49-F238E27FC236}">
                <a16:creationId xmlns:a16="http://schemas.microsoft.com/office/drawing/2014/main" id="{4EAF0B3E-0130-AD8E-53D8-B1240F30F764}"/>
              </a:ext>
            </a:extLst>
          </p:cNvPr>
          <p:cNvSpPr txBox="1">
            <a:spLocks/>
          </p:cNvSpPr>
          <p:nvPr/>
        </p:nvSpPr>
        <p:spPr>
          <a:xfrm>
            <a:off x="7051408" y="4110351"/>
            <a:ext cx="870366" cy="31392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(SPI bus)</a:t>
            </a:r>
          </a:p>
        </p:txBody>
      </p:sp>
      <p:sp>
        <p:nvSpPr>
          <p:cNvPr id="22" name="Content Placeholder 4">
            <a:extLst>
              <a:ext uri="{FF2B5EF4-FFF2-40B4-BE49-F238E27FC236}">
                <a16:creationId xmlns:a16="http://schemas.microsoft.com/office/drawing/2014/main" id="{E2567BFC-56F5-F5DD-F5C4-EA3DB3198818}"/>
              </a:ext>
            </a:extLst>
          </p:cNvPr>
          <p:cNvSpPr txBox="1">
            <a:spLocks/>
          </p:cNvSpPr>
          <p:nvPr/>
        </p:nvSpPr>
        <p:spPr>
          <a:xfrm>
            <a:off x="8450809" y="4088291"/>
            <a:ext cx="870366" cy="31392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(I2C bus)</a:t>
            </a:r>
          </a:p>
        </p:txBody>
      </p:sp>
      <p:sp>
        <p:nvSpPr>
          <p:cNvPr id="23" name="Content Placeholder 4">
            <a:extLst>
              <a:ext uri="{FF2B5EF4-FFF2-40B4-BE49-F238E27FC236}">
                <a16:creationId xmlns:a16="http://schemas.microsoft.com/office/drawing/2014/main" id="{B021FB68-6879-CCBE-D901-FFB2DD14CE51}"/>
              </a:ext>
            </a:extLst>
          </p:cNvPr>
          <p:cNvSpPr txBox="1">
            <a:spLocks/>
          </p:cNvSpPr>
          <p:nvPr/>
        </p:nvSpPr>
        <p:spPr>
          <a:xfrm>
            <a:off x="10267527" y="5258728"/>
            <a:ext cx="978064" cy="646699"/>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USB, Eth. over USB</a:t>
            </a:r>
          </a:p>
        </p:txBody>
      </p:sp>
      <p:pic>
        <p:nvPicPr>
          <p:cNvPr id="24" name="Picture 23">
            <a:extLst>
              <a:ext uri="{FF2B5EF4-FFF2-40B4-BE49-F238E27FC236}">
                <a16:creationId xmlns:a16="http://schemas.microsoft.com/office/drawing/2014/main" id="{821F9E9F-72F3-8AFA-E0C0-27C567D829EE}"/>
              </a:ext>
            </a:extLst>
          </p:cNvPr>
          <p:cNvPicPr>
            <a:picLocks noChangeAspect="1"/>
          </p:cNvPicPr>
          <p:nvPr/>
        </p:nvPicPr>
        <p:blipFill>
          <a:blip r:embed="rId15"/>
          <a:stretch>
            <a:fillRect/>
          </a:stretch>
        </p:blipFill>
        <p:spPr>
          <a:xfrm>
            <a:off x="7917836" y="2002659"/>
            <a:ext cx="1403339" cy="1193860"/>
          </a:xfrm>
          <a:prstGeom prst="rect">
            <a:avLst/>
          </a:prstGeom>
        </p:spPr>
      </p:pic>
      <p:grpSp>
        <p:nvGrpSpPr>
          <p:cNvPr id="27" name="Group 26">
            <a:extLst>
              <a:ext uri="{FF2B5EF4-FFF2-40B4-BE49-F238E27FC236}">
                <a16:creationId xmlns:a16="http://schemas.microsoft.com/office/drawing/2014/main" id="{CA6F0CBA-EB53-0B14-D94C-8C1A6757424B}"/>
              </a:ext>
            </a:extLst>
          </p:cNvPr>
          <p:cNvGrpSpPr/>
          <p:nvPr/>
        </p:nvGrpSpPr>
        <p:grpSpPr>
          <a:xfrm>
            <a:off x="9376091" y="2518445"/>
            <a:ext cx="381240" cy="716040"/>
            <a:chOff x="9376091" y="2518445"/>
            <a:chExt cx="381240" cy="716040"/>
          </a:xfrm>
        </p:grpSpPr>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a16="http://schemas.microsoft.com/office/drawing/2014/main" id="{276A2723-30E2-3AB9-8E3D-FCA7804B339D}"/>
                    </a:ext>
                  </a:extLst>
                </p14:cNvPr>
                <p14:cNvContentPartPr/>
                <p14:nvPr/>
              </p14:nvContentPartPr>
              <p14:xfrm>
                <a:off x="9376091" y="2518445"/>
                <a:ext cx="346320" cy="716040"/>
              </p14:xfrm>
            </p:contentPart>
          </mc:Choice>
          <mc:Fallback xmlns="">
            <p:pic>
              <p:nvPicPr>
                <p:cNvPr id="25" name="Ink 24">
                  <a:extLst>
                    <a:ext uri="{FF2B5EF4-FFF2-40B4-BE49-F238E27FC236}">
                      <a16:creationId xmlns:a16="http://schemas.microsoft.com/office/drawing/2014/main" id="{276A2723-30E2-3AB9-8E3D-FCA7804B339D}"/>
                    </a:ext>
                  </a:extLst>
                </p:cNvPr>
                <p:cNvPicPr/>
                <p:nvPr/>
              </p:nvPicPr>
              <p:blipFill>
                <a:blip r:embed="rId17"/>
                <a:stretch>
                  <a:fillRect/>
                </a:stretch>
              </p:blipFill>
              <p:spPr>
                <a:xfrm>
                  <a:off x="9367091" y="2509445"/>
                  <a:ext cx="363960" cy="733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 25">
                  <a:extLst>
                    <a:ext uri="{FF2B5EF4-FFF2-40B4-BE49-F238E27FC236}">
                      <a16:creationId xmlns:a16="http://schemas.microsoft.com/office/drawing/2014/main" id="{67347B57-5F9E-BF12-CB04-FBA00DC3014B}"/>
                    </a:ext>
                  </a:extLst>
                </p14:cNvPr>
                <p14:cNvContentPartPr/>
                <p14:nvPr/>
              </p14:nvContentPartPr>
              <p14:xfrm>
                <a:off x="9678131" y="3113525"/>
                <a:ext cx="79200" cy="110880"/>
              </p14:xfrm>
            </p:contentPart>
          </mc:Choice>
          <mc:Fallback xmlns="">
            <p:pic>
              <p:nvPicPr>
                <p:cNvPr id="26" name="Ink 25">
                  <a:extLst>
                    <a:ext uri="{FF2B5EF4-FFF2-40B4-BE49-F238E27FC236}">
                      <a16:creationId xmlns:a16="http://schemas.microsoft.com/office/drawing/2014/main" id="{67347B57-5F9E-BF12-CB04-FBA00DC3014B}"/>
                    </a:ext>
                  </a:extLst>
                </p:cNvPr>
                <p:cNvPicPr/>
                <p:nvPr/>
              </p:nvPicPr>
              <p:blipFill>
                <a:blip r:embed="rId19"/>
                <a:stretch>
                  <a:fillRect/>
                </a:stretch>
              </p:blipFill>
              <p:spPr>
                <a:xfrm>
                  <a:off x="9669131" y="3104554"/>
                  <a:ext cx="96840" cy="128463"/>
                </a:xfrm>
                <a:prstGeom prst="rect">
                  <a:avLst/>
                </a:prstGeom>
              </p:spPr>
            </p:pic>
          </mc:Fallback>
        </mc:AlternateContent>
      </p:grpSp>
      <p:grpSp>
        <p:nvGrpSpPr>
          <p:cNvPr id="30" name="Group 29">
            <a:extLst>
              <a:ext uri="{FF2B5EF4-FFF2-40B4-BE49-F238E27FC236}">
                <a16:creationId xmlns:a16="http://schemas.microsoft.com/office/drawing/2014/main" id="{5230D34D-CA39-8858-FCAC-EAD89F80802D}"/>
              </a:ext>
            </a:extLst>
          </p:cNvPr>
          <p:cNvGrpSpPr/>
          <p:nvPr/>
        </p:nvGrpSpPr>
        <p:grpSpPr>
          <a:xfrm>
            <a:off x="8211851" y="3277685"/>
            <a:ext cx="128880" cy="318600"/>
            <a:chOff x="8211851" y="3277685"/>
            <a:chExt cx="128880" cy="318600"/>
          </a:xfrm>
        </p:grpSpPr>
        <mc:AlternateContent xmlns:mc="http://schemas.openxmlformats.org/markup-compatibility/2006" xmlns:p14="http://schemas.microsoft.com/office/powerpoint/2010/main">
          <mc:Choice Requires="p14">
            <p:contentPart p14:bwMode="auto" r:id="rId20">
              <p14:nvContentPartPr>
                <p14:cNvPr id="28" name="Ink 27">
                  <a:extLst>
                    <a:ext uri="{FF2B5EF4-FFF2-40B4-BE49-F238E27FC236}">
                      <a16:creationId xmlns:a16="http://schemas.microsoft.com/office/drawing/2014/main" id="{623BFE6F-7CAA-F14F-54CD-0BE6AC0587BD}"/>
                    </a:ext>
                  </a:extLst>
                </p14:cNvPr>
                <p14:cNvContentPartPr/>
                <p14:nvPr/>
              </p14:nvContentPartPr>
              <p14:xfrm>
                <a:off x="8253971" y="3277685"/>
                <a:ext cx="10080" cy="318600"/>
              </p14:xfrm>
            </p:contentPart>
          </mc:Choice>
          <mc:Fallback xmlns="">
            <p:pic>
              <p:nvPicPr>
                <p:cNvPr id="28" name="Ink 27">
                  <a:extLst>
                    <a:ext uri="{FF2B5EF4-FFF2-40B4-BE49-F238E27FC236}">
                      <a16:creationId xmlns:a16="http://schemas.microsoft.com/office/drawing/2014/main" id="{623BFE6F-7CAA-F14F-54CD-0BE6AC0587BD}"/>
                    </a:ext>
                  </a:extLst>
                </p:cNvPr>
                <p:cNvPicPr/>
                <p:nvPr/>
              </p:nvPicPr>
              <p:blipFill>
                <a:blip r:embed="rId21"/>
                <a:stretch>
                  <a:fillRect/>
                </a:stretch>
              </p:blipFill>
              <p:spPr>
                <a:xfrm>
                  <a:off x="8244971" y="3268675"/>
                  <a:ext cx="27720" cy="3362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6092B3B9-EF91-245F-5136-EC605E17D038}"/>
                    </a:ext>
                  </a:extLst>
                </p14:cNvPr>
                <p14:cNvContentPartPr/>
                <p14:nvPr/>
              </p14:nvContentPartPr>
              <p14:xfrm>
                <a:off x="8211851" y="3475685"/>
                <a:ext cx="128880" cy="105480"/>
              </p14:xfrm>
            </p:contentPart>
          </mc:Choice>
          <mc:Fallback xmlns="">
            <p:pic>
              <p:nvPicPr>
                <p:cNvPr id="29" name="Ink 28">
                  <a:extLst>
                    <a:ext uri="{FF2B5EF4-FFF2-40B4-BE49-F238E27FC236}">
                      <a16:creationId xmlns:a16="http://schemas.microsoft.com/office/drawing/2014/main" id="{6092B3B9-EF91-245F-5136-EC605E17D038}"/>
                    </a:ext>
                  </a:extLst>
                </p:cNvPr>
                <p:cNvPicPr/>
                <p:nvPr/>
              </p:nvPicPr>
              <p:blipFill>
                <a:blip r:embed="rId23"/>
                <a:stretch>
                  <a:fillRect/>
                </a:stretch>
              </p:blipFill>
              <p:spPr>
                <a:xfrm>
                  <a:off x="8202851" y="3466685"/>
                  <a:ext cx="146520" cy="123120"/>
                </a:xfrm>
                <a:prstGeom prst="rect">
                  <a:avLst/>
                </a:prstGeom>
              </p:spPr>
            </p:pic>
          </mc:Fallback>
        </mc:AlternateContent>
      </p:grpSp>
    </p:spTree>
    <p:extLst>
      <p:ext uri="{BB962C8B-B14F-4D97-AF65-F5344CB8AC3E}">
        <p14:creationId xmlns:p14="http://schemas.microsoft.com/office/powerpoint/2010/main" val="124339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ABFDF-FEF0-F98D-E803-2390B57BB147}"/>
              </a:ext>
            </a:extLst>
          </p:cNvPr>
          <p:cNvSpPr>
            <a:spLocks noGrp="1"/>
          </p:cNvSpPr>
          <p:nvPr>
            <p:ph type="title"/>
          </p:nvPr>
        </p:nvSpPr>
        <p:spPr/>
        <p:txBody>
          <a:bodyPr/>
          <a:lstStyle/>
          <a:p>
            <a:r>
              <a:rPr lang="en-US" dirty="0"/>
              <a:t>Life before Context Forwarding</a:t>
            </a:r>
          </a:p>
        </p:txBody>
      </p:sp>
      <p:sp>
        <p:nvSpPr>
          <p:cNvPr id="4" name="Footer Placeholder 3">
            <a:extLst>
              <a:ext uri="{FF2B5EF4-FFF2-40B4-BE49-F238E27FC236}">
                <a16:creationId xmlns:a16="http://schemas.microsoft.com/office/drawing/2014/main" id="{89E113EF-F363-CFB4-268C-95FAFB774DA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D217709F-F0F0-6C15-89AF-AC6298E233A8}"/>
              </a:ext>
            </a:extLst>
          </p:cNvPr>
          <p:cNvSpPr>
            <a:spLocks noGrp="1"/>
          </p:cNvSpPr>
          <p:nvPr>
            <p:ph type="sldNum" sz="quarter" idx="13"/>
          </p:nvPr>
        </p:nvSpPr>
        <p:spPr/>
        <p:txBody>
          <a:bodyPr/>
          <a:lstStyle/>
          <a:p>
            <a:pPr>
              <a:defRPr/>
            </a:pPr>
            <a:fld id="{A9CE67A1-BA7F-A74E-B5D7-615746DEEC2B}" type="slidenum">
              <a:rPr lang="en-US" smtClean="0"/>
              <a:pPr>
                <a:defRPr/>
              </a:pPr>
              <a:t>58</a:t>
            </a:fld>
            <a:endParaRPr lang="en-US" dirty="0"/>
          </a:p>
        </p:txBody>
      </p:sp>
      <p:sp>
        <p:nvSpPr>
          <p:cNvPr id="6" name="Rectangle: Rounded Corners 5">
            <a:extLst>
              <a:ext uri="{FF2B5EF4-FFF2-40B4-BE49-F238E27FC236}">
                <a16:creationId xmlns:a16="http://schemas.microsoft.com/office/drawing/2014/main" id="{6EA0DF3B-ABEF-D90A-B203-4AD5EB2E06FD}"/>
              </a:ext>
            </a:extLst>
          </p:cNvPr>
          <p:cNvSpPr/>
          <p:nvPr/>
        </p:nvSpPr>
        <p:spPr>
          <a:xfrm>
            <a:off x="7204629" y="1360965"/>
            <a:ext cx="2510541" cy="221022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50C82B3A-2F45-5B16-2660-AF8EBFF10A1E}"/>
              </a:ext>
            </a:extLst>
          </p:cNvPr>
          <p:cNvSpPr/>
          <p:nvPr/>
        </p:nvSpPr>
        <p:spPr>
          <a:xfrm>
            <a:off x="7208630" y="3949318"/>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ADAR1000 </a:t>
            </a:r>
            <a:r>
              <a:rPr lang="en-US" sz="1200">
                <a:solidFill>
                  <a:srgbClr val="000000"/>
                </a:solidFill>
                <a:latin typeface="Barlow" panose="00000500000000000000" pitchFamily="2" charset="0"/>
              </a:rPr>
              <a:t>Beamformer</a:t>
            </a:r>
            <a:endPar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8" name="Rectangle: Rounded Corners 7">
            <a:extLst>
              <a:ext uri="{FF2B5EF4-FFF2-40B4-BE49-F238E27FC236}">
                <a16:creationId xmlns:a16="http://schemas.microsoft.com/office/drawing/2014/main" id="{0C229B2F-94D5-59B9-8173-356AD25733ED}"/>
              </a:ext>
            </a:extLst>
          </p:cNvPr>
          <p:cNvSpPr/>
          <p:nvPr/>
        </p:nvSpPr>
        <p:spPr>
          <a:xfrm>
            <a:off x="8394560" y="3933288"/>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Barlow" panose="00000500000000000000" pitchFamily="2" charset="0"/>
                <a:ea typeface="+mn-ea"/>
                <a:cs typeface="+mn-cs"/>
              </a:rPr>
              <a:t>AD7291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Barlow" panose="00000500000000000000" pitchFamily="2" charset="0"/>
                <a:ea typeface="+mn-ea"/>
                <a:cs typeface="+mn-cs"/>
              </a:rPr>
              <a:t>AUX ADC</a:t>
            </a:r>
          </a:p>
        </p:txBody>
      </p:sp>
      <p:sp>
        <p:nvSpPr>
          <p:cNvPr id="9" name="Rectangle: Rounded Corners 8">
            <a:extLst>
              <a:ext uri="{FF2B5EF4-FFF2-40B4-BE49-F238E27FC236}">
                <a16:creationId xmlns:a16="http://schemas.microsoft.com/office/drawing/2014/main" id="{7E7B2807-A6B3-2531-1322-4CA76E6D1F87}"/>
              </a:ext>
            </a:extLst>
          </p:cNvPr>
          <p:cNvSpPr/>
          <p:nvPr/>
        </p:nvSpPr>
        <p:spPr>
          <a:xfrm>
            <a:off x="7204629" y="4530877"/>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rPr>
              <a:t>ADF4159 PLL</a:t>
            </a:r>
          </a:p>
        </p:txBody>
      </p:sp>
      <p:sp>
        <p:nvSpPr>
          <p:cNvPr id="10" name="Rectangle: Rounded Corners 9">
            <a:extLst>
              <a:ext uri="{FF2B5EF4-FFF2-40B4-BE49-F238E27FC236}">
                <a16:creationId xmlns:a16="http://schemas.microsoft.com/office/drawing/2014/main" id="{EFD85A42-B98B-7F91-ED26-9DB68EC39492}"/>
              </a:ext>
            </a:extLst>
          </p:cNvPr>
          <p:cNvSpPr/>
          <p:nvPr/>
        </p:nvSpPr>
        <p:spPr>
          <a:xfrm>
            <a:off x="7208630" y="5112747"/>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ADAR1000 </a:t>
            </a:r>
            <a:r>
              <a:rPr lang="en-US" sz="1200">
                <a:solidFill>
                  <a:srgbClr val="000000"/>
                </a:solidFill>
                <a:latin typeface="Barlow" panose="00000500000000000000" pitchFamily="2" charset="0"/>
              </a:rPr>
              <a:t>Beamformer</a:t>
            </a:r>
            <a:endPar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pic>
        <p:nvPicPr>
          <p:cNvPr id="11" name="Picture 2" descr="ADALM-PLUTO Evaluation Board | Analog Devices">
            <a:extLst>
              <a:ext uri="{FF2B5EF4-FFF2-40B4-BE49-F238E27FC236}">
                <a16:creationId xmlns:a16="http://schemas.microsoft.com/office/drawing/2014/main" id="{0BB2961D-3490-02D0-39DB-D85E9681F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5916" y="2361427"/>
            <a:ext cx="1106036" cy="218676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C4A0FFA0-2676-F24A-12C1-B46001C81A94}"/>
              </a:ext>
            </a:extLst>
          </p:cNvPr>
          <p:cNvSpPr txBox="1">
            <a:spLocks/>
          </p:cNvSpPr>
          <p:nvPr/>
        </p:nvSpPr>
        <p:spPr>
          <a:xfrm>
            <a:off x="7829556" y="984427"/>
            <a:ext cx="1338137" cy="292432"/>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Raspberry Pi</a:t>
            </a:r>
          </a:p>
        </p:txBody>
      </p:sp>
      <p:sp>
        <p:nvSpPr>
          <p:cNvPr id="13" name="Content Placeholder 4">
            <a:extLst>
              <a:ext uri="{FF2B5EF4-FFF2-40B4-BE49-F238E27FC236}">
                <a16:creationId xmlns:a16="http://schemas.microsoft.com/office/drawing/2014/main" id="{024324EB-B02D-E891-7D0A-9B96F9A1EBCA}"/>
              </a:ext>
            </a:extLst>
          </p:cNvPr>
          <p:cNvSpPr txBox="1">
            <a:spLocks/>
          </p:cNvSpPr>
          <p:nvPr/>
        </p:nvSpPr>
        <p:spPr>
          <a:xfrm>
            <a:off x="7535051" y="2874757"/>
            <a:ext cx="591294" cy="334943"/>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err="1"/>
              <a:t>iiod</a:t>
            </a:r>
            <a:endParaRPr lang="en-US" sz="1800" dirty="0"/>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9445CFBB-2230-E132-ABFD-600D42DA5713}"/>
                  </a:ext>
                </a:extLst>
              </p14:cNvPr>
              <p14:cNvContentPartPr/>
              <p14:nvPr/>
            </p14:nvContentPartPr>
            <p14:xfrm>
              <a:off x="7730301" y="3598825"/>
              <a:ext cx="20880" cy="313920"/>
            </p14:xfrm>
          </p:contentPart>
        </mc:Choice>
        <mc:Fallback xmlns="">
          <p:pic>
            <p:nvPicPr>
              <p:cNvPr id="14" name="Ink 13">
                <a:extLst>
                  <a:ext uri="{FF2B5EF4-FFF2-40B4-BE49-F238E27FC236}">
                    <a16:creationId xmlns:a16="http://schemas.microsoft.com/office/drawing/2014/main" id="{9445CFBB-2230-E132-ABFD-600D42DA5713}"/>
                  </a:ext>
                </a:extLst>
              </p:cNvPr>
              <p:cNvPicPr/>
              <p:nvPr/>
            </p:nvPicPr>
            <p:blipFill>
              <a:blip r:embed="rId5"/>
              <a:stretch>
                <a:fillRect/>
              </a:stretch>
            </p:blipFill>
            <p:spPr>
              <a:xfrm>
                <a:off x="7721301" y="3589825"/>
                <a:ext cx="3852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C8A48E26-EF64-8F77-E3CC-DA130434A746}"/>
                  </a:ext>
                </a:extLst>
              </p14:cNvPr>
              <p14:cNvContentPartPr/>
              <p14:nvPr/>
            </p14:nvContentPartPr>
            <p14:xfrm>
              <a:off x="7746141" y="4492345"/>
              <a:ext cx="7200" cy="55440"/>
            </p14:xfrm>
          </p:contentPart>
        </mc:Choice>
        <mc:Fallback xmlns="">
          <p:pic>
            <p:nvPicPr>
              <p:cNvPr id="15" name="Ink 14">
                <a:extLst>
                  <a:ext uri="{FF2B5EF4-FFF2-40B4-BE49-F238E27FC236}">
                    <a16:creationId xmlns:a16="http://schemas.microsoft.com/office/drawing/2014/main" id="{C8A48E26-EF64-8F77-E3CC-DA130434A746}"/>
                  </a:ext>
                </a:extLst>
              </p:cNvPr>
              <p:cNvPicPr/>
              <p:nvPr/>
            </p:nvPicPr>
            <p:blipFill>
              <a:blip r:embed="rId7"/>
              <a:stretch>
                <a:fillRect/>
              </a:stretch>
            </p:blipFill>
            <p:spPr>
              <a:xfrm>
                <a:off x="7737141" y="4483403"/>
                <a:ext cx="24840" cy="7296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7F41E518-AACB-2B48-85ED-DD75B722F2D2}"/>
                  </a:ext>
                </a:extLst>
              </p14:cNvPr>
              <p14:cNvContentPartPr/>
              <p14:nvPr/>
            </p14:nvContentPartPr>
            <p14:xfrm>
              <a:off x="7752981" y="5059345"/>
              <a:ext cx="11880" cy="73080"/>
            </p14:xfrm>
          </p:contentPart>
        </mc:Choice>
        <mc:Fallback xmlns="">
          <p:pic>
            <p:nvPicPr>
              <p:cNvPr id="16" name="Ink 15">
                <a:extLst>
                  <a:ext uri="{FF2B5EF4-FFF2-40B4-BE49-F238E27FC236}">
                    <a16:creationId xmlns:a16="http://schemas.microsoft.com/office/drawing/2014/main" id="{7F41E518-AACB-2B48-85ED-DD75B722F2D2}"/>
                  </a:ext>
                </a:extLst>
              </p:cNvPr>
              <p:cNvPicPr/>
              <p:nvPr/>
            </p:nvPicPr>
            <p:blipFill>
              <a:blip r:embed="rId9"/>
              <a:stretch>
                <a:fillRect/>
              </a:stretch>
            </p:blipFill>
            <p:spPr>
              <a:xfrm>
                <a:off x="7743981" y="5050345"/>
                <a:ext cx="295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36693965-E0F6-5D2B-DEF2-2F00CF415796}"/>
                  </a:ext>
                </a:extLst>
              </p14:cNvPr>
              <p14:cNvContentPartPr/>
              <p14:nvPr/>
            </p14:nvContentPartPr>
            <p14:xfrm>
              <a:off x="8844501" y="3585865"/>
              <a:ext cx="50400" cy="354240"/>
            </p14:xfrm>
          </p:contentPart>
        </mc:Choice>
        <mc:Fallback xmlns="">
          <p:pic>
            <p:nvPicPr>
              <p:cNvPr id="17" name="Ink 16">
                <a:extLst>
                  <a:ext uri="{FF2B5EF4-FFF2-40B4-BE49-F238E27FC236}">
                    <a16:creationId xmlns:a16="http://schemas.microsoft.com/office/drawing/2014/main" id="{36693965-E0F6-5D2B-DEF2-2F00CF415796}"/>
                  </a:ext>
                </a:extLst>
              </p:cNvPr>
              <p:cNvPicPr/>
              <p:nvPr/>
            </p:nvPicPr>
            <p:blipFill>
              <a:blip r:embed="rId11"/>
              <a:stretch>
                <a:fillRect/>
              </a:stretch>
            </p:blipFill>
            <p:spPr>
              <a:xfrm>
                <a:off x="8835565" y="3576865"/>
                <a:ext cx="67915" cy="371880"/>
              </a:xfrm>
              <a:prstGeom prst="rect">
                <a:avLst/>
              </a:prstGeom>
            </p:spPr>
          </p:pic>
        </mc:Fallback>
      </mc:AlternateContent>
      <p:sp>
        <p:nvSpPr>
          <p:cNvPr id="18" name="Content Placeholder 4">
            <a:extLst>
              <a:ext uri="{FF2B5EF4-FFF2-40B4-BE49-F238E27FC236}">
                <a16:creationId xmlns:a16="http://schemas.microsoft.com/office/drawing/2014/main" id="{A93EE1C7-DF66-8D31-C3D2-FE460EA51F7C}"/>
              </a:ext>
            </a:extLst>
          </p:cNvPr>
          <p:cNvSpPr txBox="1">
            <a:spLocks/>
          </p:cNvSpPr>
          <p:nvPr/>
        </p:nvSpPr>
        <p:spPr>
          <a:xfrm>
            <a:off x="8377033" y="2837799"/>
            <a:ext cx="1338137" cy="334943"/>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err="1"/>
              <a:t>ip:pluto.local</a:t>
            </a:r>
            <a:endParaRPr lang="en-US" sz="1800" dirty="0"/>
          </a:p>
        </p:txBody>
      </p:sp>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959D73FE-45FF-DE83-D877-EE09CD87A94D}"/>
                  </a:ext>
                </a:extLst>
              </p14:cNvPr>
              <p14:cNvContentPartPr/>
              <p14:nvPr/>
            </p14:nvContentPartPr>
            <p14:xfrm>
              <a:off x="9509360" y="3543503"/>
              <a:ext cx="1104480" cy="1232146"/>
            </p14:xfrm>
          </p:contentPart>
        </mc:Choice>
        <mc:Fallback xmlns="">
          <p:pic>
            <p:nvPicPr>
              <p:cNvPr id="19" name="Ink 18">
                <a:extLst>
                  <a:ext uri="{FF2B5EF4-FFF2-40B4-BE49-F238E27FC236}">
                    <a16:creationId xmlns:a16="http://schemas.microsoft.com/office/drawing/2014/main" id="{959D73FE-45FF-DE83-D877-EE09CD87A94D}"/>
                  </a:ext>
                </a:extLst>
              </p:cNvPr>
              <p:cNvPicPr/>
              <p:nvPr/>
            </p:nvPicPr>
            <p:blipFill>
              <a:blip r:embed="rId13"/>
              <a:stretch>
                <a:fillRect/>
              </a:stretch>
            </p:blipFill>
            <p:spPr>
              <a:xfrm>
                <a:off x="9500363" y="3534504"/>
                <a:ext cx="1122114" cy="1249784"/>
              </a:xfrm>
              <a:prstGeom prst="rect">
                <a:avLst/>
              </a:prstGeom>
            </p:spPr>
          </p:pic>
        </mc:Fallback>
      </mc:AlternateContent>
      <p:sp>
        <p:nvSpPr>
          <p:cNvPr id="20" name="Content Placeholder 4">
            <a:extLst>
              <a:ext uri="{FF2B5EF4-FFF2-40B4-BE49-F238E27FC236}">
                <a16:creationId xmlns:a16="http://schemas.microsoft.com/office/drawing/2014/main" id="{4352AAE8-07EC-0040-4BA5-1693A0FF6C74}"/>
              </a:ext>
            </a:extLst>
          </p:cNvPr>
          <p:cNvSpPr txBox="1">
            <a:spLocks/>
          </p:cNvSpPr>
          <p:nvPr/>
        </p:nvSpPr>
        <p:spPr>
          <a:xfrm>
            <a:off x="6542449" y="3627272"/>
            <a:ext cx="870366" cy="31392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(SPI bus)</a:t>
            </a:r>
          </a:p>
        </p:txBody>
      </p:sp>
      <p:sp>
        <p:nvSpPr>
          <p:cNvPr id="21" name="Content Placeholder 4">
            <a:extLst>
              <a:ext uri="{FF2B5EF4-FFF2-40B4-BE49-F238E27FC236}">
                <a16:creationId xmlns:a16="http://schemas.microsoft.com/office/drawing/2014/main" id="{F336CC38-CA94-C49C-2CE3-379DBAB05A9A}"/>
              </a:ext>
            </a:extLst>
          </p:cNvPr>
          <p:cNvSpPr txBox="1">
            <a:spLocks/>
          </p:cNvSpPr>
          <p:nvPr/>
        </p:nvSpPr>
        <p:spPr>
          <a:xfrm>
            <a:off x="7941850" y="3605212"/>
            <a:ext cx="870366" cy="31392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(I2C bus)</a:t>
            </a:r>
          </a:p>
        </p:txBody>
      </p:sp>
      <p:sp>
        <p:nvSpPr>
          <p:cNvPr id="22" name="Content Placeholder 4">
            <a:extLst>
              <a:ext uri="{FF2B5EF4-FFF2-40B4-BE49-F238E27FC236}">
                <a16:creationId xmlns:a16="http://schemas.microsoft.com/office/drawing/2014/main" id="{7616BBA1-94E5-DBA9-A28B-B0B466AEBF34}"/>
              </a:ext>
            </a:extLst>
          </p:cNvPr>
          <p:cNvSpPr txBox="1">
            <a:spLocks/>
          </p:cNvSpPr>
          <p:nvPr/>
        </p:nvSpPr>
        <p:spPr>
          <a:xfrm>
            <a:off x="10431428" y="5095885"/>
            <a:ext cx="978064" cy="646699"/>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USB, Eth. over USB</a:t>
            </a:r>
          </a:p>
        </p:txBody>
      </p:sp>
      <p:grpSp>
        <p:nvGrpSpPr>
          <p:cNvPr id="27" name="Group 26">
            <a:extLst>
              <a:ext uri="{FF2B5EF4-FFF2-40B4-BE49-F238E27FC236}">
                <a16:creationId xmlns:a16="http://schemas.microsoft.com/office/drawing/2014/main" id="{E6A4DE38-F2E6-0C75-67BB-B5BC9F703982}"/>
              </a:ext>
            </a:extLst>
          </p:cNvPr>
          <p:cNvGrpSpPr/>
          <p:nvPr/>
        </p:nvGrpSpPr>
        <p:grpSpPr>
          <a:xfrm rot="8393191">
            <a:off x="7426475" y="2552111"/>
            <a:ext cx="128880" cy="318600"/>
            <a:chOff x="8211851" y="3277685"/>
            <a:chExt cx="128880" cy="318600"/>
          </a:xfrm>
        </p:grpSpPr>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15F0A7AA-8386-60CA-C319-60702961296C}"/>
                    </a:ext>
                  </a:extLst>
                </p14:cNvPr>
                <p14:cNvContentPartPr/>
                <p14:nvPr/>
              </p14:nvContentPartPr>
              <p14:xfrm>
                <a:off x="8253971" y="3277685"/>
                <a:ext cx="10080" cy="318600"/>
              </p14:xfrm>
            </p:contentPart>
          </mc:Choice>
          <mc:Fallback xmlns="">
            <p:pic>
              <p:nvPicPr>
                <p:cNvPr id="28" name="Ink 27">
                  <a:extLst>
                    <a:ext uri="{FF2B5EF4-FFF2-40B4-BE49-F238E27FC236}">
                      <a16:creationId xmlns:a16="http://schemas.microsoft.com/office/drawing/2014/main" id="{15F0A7AA-8386-60CA-C319-60702961296C}"/>
                    </a:ext>
                  </a:extLst>
                </p:cNvPr>
                <p:cNvPicPr/>
                <p:nvPr/>
              </p:nvPicPr>
              <p:blipFill>
                <a:blip r:embed="rId15"/>
                <a:stretch>
                  <a:fillRect/>
                </a:stretch>
              </p:blipFill>
              <p:spPr>
                <a:xfrm>
                  <a:off x="8244971" y="3268675"/>
                  <a:ext cx="27720" cy="3362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A30A23E7-5A75-9BA7-0452-319F5393E00D}"/>
                    </a:ext>
                  </a:extLst>
                </p14:cNvPr>
                <p14:cNvContentPartPr/>
                <p14:nvPr/>
              </p14:nvContentPartPr>
              <p14:xfrm>
                <a:off x="8211851" y="3475685"/>
                <a:ext cx="128880" cy="105480"/>
              </p14:xfrm>
            </p:contentPart>
          </mc:Choice>
          <mc:Fallback xmlns="">
            <p:pic>
              <p:nvPicPr>
                <p:cNvPr id="29" name="Ink 28">
                  <a:extLst>
                    <a:ext uri="{FF2B5EF4-FFF2-40B4-BE49-F238E27FC236}">
                      <a16:creationId xmlns:a16="http://schemas.microsoft.com/office/drawing/2014/main" id="{A30A23E7-5A75-9BA7-0452-319F5393E00D}"/>
                    </a:ext>
                  </a:extLst>
                </p:cNvPr>
                <p:cNvPicPr/>
                <p:nvPr/>
              </p:nvPicPr>
              <p:blipFill>
                <a:blip r:embed="rId17"/>
                <a:stretch>
                  <a:fillRect/>
                </a:stretch>
              </p:blipFill>
              <p:spPr>
                <a:xfrm>
                  <a:off x="8202851" y="3466685"/>
                  <a:ext cx="146520" cy="123120"/>
                </a:xfrm>
                <a:prstGeom prst="rect">
                  <a:avLst/>
                </a:prstGeom>
              </p:spPr>
            </p:pic>
          </mc:Fallback>
        </mc:AlternateContent>
      </p:grpSp>
      <p:sp>
        <p:nvSpPr>
          <p:cNvPr id="30" name="Rectangle: Rounded Corners 29">
            <a:extLst>
              <a:ext uri="{FF2B5EF4-FFF2-40B4-BE49-F238E27FC236}">
                <a16:creationId xmlns:a16="http://schemas.microsoft.com/office/drawing/2014/main" id="{37BDBF2E-BFB0-62BA-624B-6763B91CF624}"/>
              </a:ext>
            </a:extLst>
          </p:cNvPr>
          <p:cNvSpPr/>
          <p:nvPr/>
        </p:nvSpPr>
        <p:spPr>
          <a:xfrm>
            <a:off x="1916376" y="1900155"/>
            <a:ext cx="2510541" cy="221022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pic>
        <p:nvPicPr>
          <p:cNvPr id="2050" name="Picture 2" descr="MATLAB Logo, symbol, meaning, history, PNG, brand">
            <a:extLst>
              <a:ext uri="{FF2B5EF4-FFF2-40B4-BE49-F238E27FC236}">
                <a16:creationId xmlns:a16="http://schemas.microsoft.com/office/drawing/2014/main" id="{897EEBDA-038B-CD1C-33DC-9E900BC180B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42023" y="2090913"/>
            <a:ext cx="1512060" cy="8505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8AB1406-71B2-0AD2-3375-F52C2E7CFAEE}"/>
              </a:ext>
            </a:extLst>
          </p:cNvPr>
          <p:cNvPicPr>
            <a:picLocks noChangeAspect="1"/>
          </p:cNvPicPr>
          <p:nvPr/>
        </p:nvPicPr>
        <p:blipFill>
          <a:blip r:embed="rId19"/>
          <a:stretch>
            <a:fillRect/>
          </a:stretch>
        </p:blipFill>
        <p:spPr>
          <a:xfrm>
            <a:off x="2254541" y="2880463"/>
            <a:ext cx="1101134" cy="1101134"/>
          </a:xfrm>
          <a:prstGeom prst="rect">
            <a:avLst/>
          </a:prstGeom>
        </p:spPr>
      </p:pic>
      <p:sp>
        <p:nvSpPr>
          <p:cNvPr id="33" name="Content Placeholder 4">
            <a:extLst>
              <a:ext uri="{FF2B5EF4-FFF2-40B4-BE49-F238E27FC236}">
                <a16:creationId xmlns:a16="http://schemas.microsoft.com/office/drawing/2014/main" id="{5FD7E5B4-C35B-A5EE-7B82-D44E11C253CF}"/>
              </a:ext>
            </a:extLst>
          </p:cNvPr>
          <p:cNvSpPr txBox="1">
            <a:spLocks/>
          </p:cNvSpPr>
          <p:nvPr/>
        </p:nvSpPr>
        <p:spPr>
          <a:xfrm>
            <a:off x="1890710" y="1159075"/>
            <a:ext cx="2510541" cy="64570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SW development on Windows /Linux /Mac</a:t>
            </a:r>
          </a:p>
        </p:txBody>
      </p:sp>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D5D04930-1DF0-6BC7-F338-C9AF793345D9}"/>
                  </a:ext>
                </a:extLst>
              </p14:cNvPr>
              <p14:cNvContentPartPr/>
              <p14:nvPr/>
            </p14:nvContentPartPr>
            <p14:xfrm>
              <a:off x="4401251" y="2396031"/>
              <a:ext cx="2801520" cy="147240"/>
            </p14:xfrm>
          </p:contentPart>
        </mc:Choice>
        <mc:Fallback xmlns="">
          <p:pic>
            <p:nvPicPr>
              <p:cNvPr id="34" name="Ink 33">
                <a:extLst>
                  <a:ext uri="{FF2B5EF4-FFF2-40B4-BE49-F238E27FC236}">
                    <a16:creationId xmlns:a16="http://schemas.microsoft.com/office/drawing/2014/main" id="{D5D04930-1DF0-6BC7-F338-C9AF793345D9}"/>
                  </a:ext>
                </a:extLst>
              </p:cNvPr>
              <p:cNvPicPr/>
              <p:nvPr/>
            </p:nvPicPr>
            <p:blipFill>
              <a:blip r:embed="rId21"/>
              <a:stretch>
                <a:fillRect/>
              </a:stretch>
            </p:blipFill>
            <p:spPr>
              <a:xfrm>
                <a:off x="4392252" y="2387031"/>
                <a:ext cx="2819158"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5" name="Ink 34">
                <a:extLst>
                  <a:ext uri="{FF2B5EF4-FFF2-40B4-BE49-F238E27FC236}">
                    <a16:creationId xmlns:a16="http://schemas.microsoft.com/office/drawing/2014/main" id="{D0F39815-AF66-8763-AEBE-B19BD7CAB862}"/>
                  </a:ext>
                </a:extLst>
              </p14:cNvPr>
              <p14:cNvContentPartPr/>
              <p14:nvPr/>
            </p14:nvContentPartPr>
            <p14:xfrm>
              <a:off x="4434371" y="3337071"/>
              <a:ext cx="6201360" cy="2810880"/>
            </p14:xfrm>
          </p:contentPart>
        </mc:Choice>
        <mc:Fallback xmlns="">
          <p:pic>
            <p:nvPicPr>
              <p:cNvPr id="35" name="Ink 34">
                <a:extLst>
                  <a:ext uri="{FF2B5EF4-FFF2-40B4-BE49-F238E27FC236}">
                    <a16:creationId xmlns:a16="http://schemas.microsoft.com/office/drawing/2014/main" id="{D0F39815-AF66-8763-AEBE-B19BD7CAB862}"/>
                  </a:ext>
                </a:extLst>
              </p:cNvPr>
              <p:cNvPicPr/>
              <p:nvPr/>
            </p:nvPicPr>
            <p:blipFill>
              <a:blip r:embed="rId23"/>
              <a:stretch>
                <a:fillRect/>
              </a:stretch>
            </p:blipFill>
            <p:spPr>
              <a:xfrm>
                <a:off x="4425371" y="3328071"/>
                <a:ext cx="6219000" cy="2828520"/>
              </a:xfrm>
              <a:prstGeom prst="rect">
                <a:avLst/>
              </a:prstGeom>
            </p:spPr>
          </p:pic>
        </mc:Fallback>
      </mc:AlternateContent>
      <p:sp>
        <p:nvSpPr>
          <p:cNvPr id="36" name="Content Placeholder 4">
            <a:extLst>
              <a:ext uri="{FF2B5EF4-FFF2-40B4-BE49-F238E27FC236}">
                <a16:creationId xmlns:a16="http://schemas.microsoft.com/office/drawing/2014/main" id="{BD4A8C0B-0EB8-4A5E-DB2E-AA95083C273D}"/>
              </a:ext>
            </a:extLst>
          </p:cNvPr>
          <p:cNvSpPr txBox="1">
            <a:spLocks/>
          </p:cNvSpPr>
          <p:nvPr/>
        </p:nvSpPr>
        <p:spPr>
          <a:xfrm>
            <a:off x="4940937" y="2068384"/>
            <a:ext cx="2090728" cy="504847"/>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Ethernet</a:t>
            </a:r>
          </a:p>
          <a:p>
            <a:r>
              <a:rPr lang="en-US" sz="1800" dirty="0" err="1"/>
              <a:t>ip:phaser.local</a:t>
            </a:r>
            <a:endParaRPr lang="en-US" sz="1800" dirty="0"/>
          </a:p>
        </p:txBody>
      </p:sp>
      <p:sp>
        <p:nvSpPr>
          <p:cNvPr id="37" name="Content Placeholder 4">
            <a:extLst>
              <a:ext uri="{FF2B5EF4-FFF2-40B4-BE49-F238E27FC236}">
                <a16:creationId xmlns:a16="http://schemas.microsoft.com/office/drawing/2014/main" id="{385DA7DF-11E1-F81E-2E39-699C8283B095}"/>
              </a:ext>
            </a:extLst>
          </p:cNvPr>
          <p:cNvSpPr txBox="1">
            <a:spLocks/>
          </p:cNvSpPr>
          <p:nvPr/>
        </p:nvSpPr>
        <p:spPr>
          <a:xfrm>
            <a:off x="4420351" y="4201861"/>
            <a:ext cx="1548171" cy="504847"/>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USB/Ethernet</a:t>
            </a:r>
          </a:p>
          <a:p>
            <a:r>
              <a:rPr lang="en-US" sz="1800" dirty="0" err="1"/>
              <a:t>ip:pluto.local</a:t>
            </a:r>
            <a:endParaRPr lang="en-US" sz="1800" dirty="0"/>
          </a:p>
        </p:txBody>
      </p:sp>
      <p:grpSp>
        <p:nvGrpSpPr>
          <p:cNvPr id="40" name="Group 39">
            <a:extLst>
              <a:ext uri="{FF2B5EF4-FFF2-40B4-BE49-F238E27FC236}">
                <a16:creationId xmlns:a16="http://schemas.microsoft.com/office/drawing/2014/main" id="{A6C7E8B7-15B9-76FF-1B25-38E32F0F5A4B}"/>
              </a:ext>
            </a:extLst>
          </p:cNvPr>
          <p:cNvGrpSpPr/>
          <p:nvPr/>
        </p:nvGrpSpPr>
        <p:grpSpPr>
          <a:xfrm rot="10488248">
            <a:off x="7647789" y="3177922"/>
            <a:ext cx="128880" cy="318600"/>
            <a:chOff x="8211851" y="3277685"/>
            <a:chExt cx="128880" cy="318600"/>
          </a:xfrm>
        </p:grpSpPr>
        <mc:AlternateContent xmlns:mc="http://schemas.openxmlformats.org/markup-compatibility/2006" xmlns:p14="http://schemas.microsoft.com/office/powerpoint/2010/main">
          <mc:Choice Requires="p14">
            <p:contentPart p14:bwMode="auto" r:id="rId24">
              <p14:nvContentPartPr>
                <p14:cNvPr id="41" name="Ink 40">
                  <a:extLst>
                    <a:ext uri="{FF2B5EF4-FFF2-40B4-BE49-F238E27FC236}">
                      <a16:creationId xmlns:a16="http://schemas.microsoft.com/office/drawing/2014/main" id="{0490F951-6DE9-D304-22B6-729A6CD8D4B2}"/>
                    </a:ext>
                  </a:extLst>
                </p14:cNvPr>
                <p14:cNvContentPartPr/>
                <p14:nvPr/>
              </p14:nvContentPartPr>
              <p14:xfrm>
                <a:off x="8253971" y="3277685"/>
                <a:ext cx="10080" cy="318600"/>
              </p14:xfrm>
            </p:contentPart>
          </mc:Choice>
          <mc:Fallback xmlns="">
            <p:pic>
              <p:nvPicPr>
                <p:cNvPr id="41" name="Ink 40">
                  <a:extLst>
                    <a:ext uri="{FF2B5EF4-FFF2-40B4-BE49-F238E27FC236}">
                      <a16:creationId xmlns:a16="http://schemas.microsoft.com/office/drawing/2014/main" id="{0490F951-6DE9-D304-22B6-729A6CD8D4B2}"/>
                    </a:ext>
                  </a:extLst>
                </p:cNvPr>
                <p:cNvPicPr/>
                <p:nvPr/>
              </p:nvPicPr>
              <p:blipFill>
                <a:blip r:embed="rId15"/>
                <a:stretch>
                  <a:fillRect/>
                </a:stretch>
              </p:blipFill>
              <p:spPr>
                <a:xfrm>
                  <a:off x="8244971" y="3268675"/>
                  <a:ext cx="27720" cy="3362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2" name="Ink 41">
                  <a:extLst>
                    <a:ext uri="{FF2B5EF4-FFF2-40B4-BE49-F238E27FC236}">
                      <a16:creationId xmlns:a16="http://schemas.microsoft.com/office/drawing/2014/main" id="{B4D00AF6-8989-C261-53C0-92661E11FF98}"/>
                    </a:ext>
                  </a:extLst>
                </p14:cNvPr>
                <p14:cNvContentPartPr/>
                <p14:nvPr/>
              </p14:nvContentPartPr>
              <p14:xfrm>
                <a:off x="8211851" y="3475685"/>
                <a:ext cx="128880" cy="105480"/>
              </p14:xfrm>
            </p:contentPart>
          </mc:Choice>
          <mc:Fallback xmlns="">
            <p:pic>
              <p:nvPicPr>
                <p:cNvPr id="42" name="Ink 41">
                  <a:extLst>
                    <a:ext uri="{FF2B5EF4-FFF2-40B4-BE49-F238E27FC236}">
                      <a16:creationId xmlns:a16="http://schemas.microsoft.com/office/drawing/2014/main" id="{B4D00AF6-8989-C261-53C0-92661E11FF98}"/>
                    </a:ext>
                  </a:extLst>
                </p:cNvPr>
                <p:cNvPicPr/>
                <p:nvPr/>
              </p:nvPicPr>
              <p:blipFill>
                <a:blip r:embed="rId17"/>
                <a:stretch>
                  <a:fillRect/>
                </a:stretch>
              </p:blipFill>
              <p:spPr>
                <a:xfrm>
                  <a:off x="8202851" y="3466685"/>
                  <a:ext cx="146520" cy="123120"/>
                </a:xfrm>
                <a:prstGeom prst="rect">
                  <a:avLst/>
                </a:prstGeom>
              </p:spPr>
            </p:pic>
          </mc:Fallback>
        </mc:AlternateContent>
      </p:grpSp>
      <p:grpSp>
        <p:nvGrpSpPr>
          <p:cNvPr id="45" name="Group 44">
            <a:extLst>
              <a:ext uri="{FF2B5EF4-FFF2-40B4-BE49-F238E27FC236}">
                <a16:creationId xmlns:a16="http://schemas.microsoft.com/office/drawing/2014/main" id="{99E789AA-E0F1-83FE-772E-5B3D337607C0}"/>
              </a:ext>
            </a:extLst>
          </p:cNvPr>
          <p:cNvGrpSpPr/>
          <p:nvPr/>
        </p:nvGrpSpPr>
        <p:grpSpPr>
          <a:xfrm>
            <a:off x="8479691" y="2716445"/>
            <a:ext cx="686520" cy="538200"/>
            <a:chOff x="8479691" y="2716445"/>
            <a:chExt cx="686520" cy="538200"/>
          </a:xfrm>
        </p:grpSpPr>
        <mc:AlternateContent xmlns:mc="http://schemas.openxmlformats.org/markup-compatibility/2006" xmlns:p14="http://schemas.microsoft.com/office/powerpoint/2010/main">
          <mc:Choice Requires="p14">
            <p:contentPart p14:bwMode="auto" r:id="rId26">
              <p14:nvContentPartPr>
                <p14:cNvPr id="43" name="Ink 42">
                  <a:extLst>
                    <a:ext uri="{FF2B5EF4-FFF2-40B4-BE49-F238E27FC236}">
                      <a16:creationId xmlns:a16="http://schemas.microsoft.com/office/drawing/2014/main" id="{B287CA09-2B04-4A06-6AEE-CC07F831722C}"/>
                    </a:ext>
                  </a:extLst>
                </p14:cNvPr>
                <p14:cNvContentPartPr/>
                <p14:nvPr/>
              </p14:nvContentPartPr>
              <p14:xfrm>
                <a:off x="8660051" y="2873405"/>
                <a:ext cx="475560" cy="370080"/>
              </p14:xfrm>
            </p:contentPart>
          </mc:Choice>
          <mc:Fallback xmlns="">
            <p:pic>
              <p:nvPicPr>
                <p:cNvPr id="43" name="Ink 42">
                  <a:extLst>
                    <a:ext uri="{FF2B5EF4-FFF2-40B4-BE49-F238E27FC236}">
                      <a16:creationId xmlns:a16="http://schemas.microsoft.com/office/drawing/2014/main" id="{B287CA09-2B04-4A06-6AEE-CC07F831722C}"/>
                    </a:ext>
                  </a:extLst>
                </p:cNvPr>
                <p:cNvPicPr/>
                <p:nvPr/>
              </p:nvPicPr>
              <p:blipFill>
                <a:blip r:embed="rId27"/>
                <a:stretch>
                  <a:fillRect/>
                </a:stretch>
              </p:blipFill>
              <p:spPr>
                <a:xfrm>
                  <a:off x="8651044" y="2864405"/>
                  <a:ext cx="493213"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Ink 43">
                  <a:extLst>
                    <a:ext uri="{FF2B5EF4-FFF2-40B4-BE49-F238E27FC236}">
                      <a16:creationId xmlns:a16="http://schemas.microsoft.com/office/drawing/2014/main" id="{11EA450F-CA8C-BFC7-C0C2-D7F4AA454817}"/>
                    </a:ext>
                  </a:extLst>
                </p14:cNvPr>
                <p14:cNvContentPartPr/>
                <p14:nvPr/>
              </p14:nvContentPartPr>
              <p14:xfrm>
                <a:off x="8479691" y="2716445"/>
                <a:ext cx="686520" cy="538200"/>
              </p14:xfrm>
            </p:contentPart>
          </mc:Choice>
          <mc:Fallback xmlns="">
            <p:pic>
              <p:nvPicPr>
                <p:cNvPr id="44" name="Ink 43">
                  <a:extLst>
                    <a:ext uri="{FF2B5EF4-FFF2-40B4-BE49-F238E27FC236}">
                      <a16:creationId xmlns:a16="http://schemas.microsoft.com/office/drawing/2014/main" id="{11EA450F-CA8C-BFC7-C0C2-D7F4AA454817}"/>
                    </a:ext>
                  </a:extLst>
                </p:cNvPr>
                <p:cNvPicPr/>
                <p:nvPr/>
              </p:nvPicPr>
              <p:blipFill>
                <a:blip r:embed="rId29"/>
                <a:stretch>
                  <a:fillRect/>
                </a:stretch>
              </p:blipFill>
              <p:spPr>
                <a:xfrm>
                  <a:off x="8470691" y="2707445"/>
                  <a:ext cx="704160" cy="555840"/>
                </a:xfrm>
                <a:prstGeom prst="rect">
                  <a:avLst/>
                </a:prstGeom>
              </p:spPr>
            </p:pic>
          </mc:Fallback>
        </mc:AlternateContent>
      </p:grpSp>
      <p:grpSp>
        <p:nvGrpSpPr>
          <p:cNvPr id="48" name="Group 47">
            <a:extLst>
              <a:ext uri="{FF2B5EF4-FFF2-40B4-BE49-F238E27FC236}">
                <a16:creationId xmlns:a16="http://schemas.microsoft.com/office/drawing/2014/main" id="{82E58E5D-1DEE-8914-8CF2-91699D22C811}"/>
              </a:ext>
            </a:extLst>
          </p:cNvPr>
          <p:cNvGrpSpPr/>
          <p:nvPr/>
        </p:nvGrpSpPr>
        <p:grpSpPr>
          <a:xfrm>
            <a:off x="9687131" y="3890405"/>
            <a:ext cx="282600" cy="584640"/>
            <a:chOff x="9687131" y="3890405"/>
            <a:chExt cx="282600" cy="584640"/>
          </a:xfrm>
        </p:grpSpPr>
        <mc:AlternateContent xmlns:mc="http://schemas.openxmlformats.org/markup-compatibility/2006" xmlns:p14="http://schemas.microsoft.com/office/powerpoint/2010/main">
          <mc:Choice Requires="p14">
            <p:contentPart p14:bwMode="auto" r:id="rId30">
              <p14:nvContentPartPr>
                <p14:cNvPr id="46" name="Ink 45">
                  <a:extLst>
                    <a:ext uri="{FF2B5EF4-FFF2-40B4-BE49-F238E27FC236}">
                      <a16:creationId xmlns:a16="http://schemas.microsoft.com/office/drawing/2014/main" id="{F1E83CC8-506B-63C5-7B9A-E2EC67365193}"/>
                    </a:ext>
                  </a:extLst>
                </p14:cNvPr>
                <p14:cNvContentPartPr/>
                <p14:nvPr/>
              </p14:nvContentPartPr>
              <p14:xfrm>
                <a:off x="9687131" y="4016405"/>
                <a:ext cx="282600" cy="313560"/>
              </p14:xfrm>
            </p:contentPart>
          </mc:Choice>
          <mc:Fallback xmlns="">
            <p:pic>
              <p:nvPicPr>
                <p:cNvPr id="46" name="Ink 45">
                  <a:extLst>
                    <a:ext uri="{FF2B5EF4-FFF2-40B4-BE49-F238E27FC236}">
                      <a16:creationId xmlns:a16="http://schemas.microsoft.com/office/drawing/2014/main" id="{F1E83CC8-506B-63C5-7B9A-E2EC67365193}"/>
                    </a:ext>
                  </a:extLst>
                </p:cNvPr>
                <p:cNvPicPr/>
                <p:nvPr/>
              </p:nvPicPr>
              <p:blipFill>
                <a:blip r:embed="rId31"/>
                <a:stretch>
                  <a:fillRect/>
                </a:stretch>
              </p:blipFill>
              <p:spPr>
                <a:xfrm>
                  <a:off x="9678131" y="4007415"/>
                  <a:ext cx="300240" cy="3311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7" name="Ink 46">
                  <a:extLst>
                    <a:ext uri="{FF2B5EF4-FFF2-40B4-BE49-F238E27FC236}">
                      <a16:creationId xmlns:a16="http://schemas.microsoft.com/office/drawing/2014/main" id="{BEC6EA03-41E4-38E4-2D4F-C52E04BE7DE6}"/>
                    </a:ext>
                  </a:extLst>
                </p14:cNvPr>
                <p14:cNvContentPartPr/>
                <p14:nvPr/>
              </p14:nvContentPartPr>
              <p14:xfrm>
                <a:off x="9755891" y="3890405"/>
                <a:ext cx="71640" cy="584640"/>
              </p14:xfrm>
            </p:contentPart>
          </mc:Choice>
          <mc:Fallback xmlns="">
            <p:pic>
              <p:nvPicPr>
                <p:cNvPr id="47" name="Ink 46">
                  <a:extLst>
                    <a:ext uri="{FF2B5EF4-FFF2-40B4-BE49-F238E27FC236}">
                      <a16:creationId xmlns:a16="http://schemas.microsoft.com/office/drawing/2014/main" id="{BEC6EA03-41E4-38E4-2D4F-C52E04BE7DE6}"/>
                    </a:ext>
                  </a:extLst>
                </p:cNvPr>
                <p:cNvPicPr/>
                <p:nvPr/>
              </p:nvPicPr>
              <p:blipFill>
                <a:blip r:embed="rId33"/>
                <a:stretch>
                  <a:fillRect/>
                </a:stretch>
              </p:blipFill>
              <p:spPr>
                <a:xfrm>
                  <a:off x="9746846" y="3881405"/>
                  <a:ext cx="89369" cy="602280"/>
                </a:xfrm>
                <a:prstGeom prst="rect">
                  <a:avLst/>
                </a:prstGeom>
              </p:spPr>
            </p:pic>
          </mc:Fallback>
        </mc:AlternateContent>
      </p:grpSp>
    </p:spTree>
    <p:extLst>
      <p:ext uri="{BB962C8B-B14F-4D97-AF65-F5344CB8AC3E}">
        <p14:creationId xmlns:p14="http://schemas.microsoft.com/office/powerpoint/2010/main" val="32686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ABFDF-FEF0-F98D-E803-2390B57BB147}"/>
              </a:ext>
            </a:extLst>
          </p:cNvPr>
          <p:cNvSpPr>
            <a:spLocks noGrp="1"/>
          </p:cNvSpPr>
          <p:nvPr>
            <p:ph type="title"/>
          </p:nvPr>
        </p:nvSpPr>
        <p:spPr/>
        <p:txBody>
          <a:bodyPr/>
          <a:lstStyle/>
          <a:p>
            <a:r>
              <a:rPr lang="en-US" dirty="0"/>
              <a:t>Life after Context Forwarding</a:t>
            </a:r>
          </a:p>
        </p:txBody>
      </p:sp>
      <p:sp>
        <p:nvSpPr>
          <p:cNvPr id="38" name="Content Placeholder 4">
            <a:extLst>
              <a:ext uri="{FF2B5EF4-FFF2-40B4-BE49-F238E27FC236}">
                <a16:creationId xmlns:a16="http://schemas.microsoft.com/office/drawing/2014/main" id="{E31D920A-E1B5-DCCD-6B71-614555B23931}"/>
              </a:ext>
            </a:extLst>
          </p:cNvPr>
          <p:cNvSpPr>
            <a:spLocks noGrp="1"/>
          </p:cNvSpPr>
          <p:nvPr>
            <p:ph idx="10"/>
          </p:nvPr>
        </p:nvSpPr>
        <p:spPr>
          <a:xfrm>
            <a:off x="417000" y="5973869"/>
            <a:ext cx="11358000" cy="463069"/>
          </a:xfrm>
        </p:spPr>
        <p:txBody>
          <a:bodyPr/>
          <a:lstStyle/>
          <a:p>
            <a:r>
              <a:rPr lang="en-US" dirty="0"/>
              <a:t>(Why not port 12345? See </a:t>
            </a:r>
            <a:r>
              <a:rPr lang="en-US" dirty="0">
                <a:hlinkClick r:id="rId3"/>
              </a:rPr>
              <a:t>https://www.speedguide.net/port.php?port=12345</a:t>
            </a:r>
            <a:r>
              <a:rPr lang="en-US" dirty="0"/>
              <a:t> )</a:t>
            </a:r>
          </a:p>
        </p:txBody>
      </p:sp>
      <p:sp>
        <p:nvSpPr>
          <p:cNvPr id="4" name="Footer Placeholder 3">
            <a:extLst>
              <a:ext uri="{FF2B5EF4-FFF2-40B4-BE49-F238E27FC236}">
                <a16:creationId xmlns:a16="http://schemas.microsoft.com/office/drawing/2014/main" id="{89E113EF-F363-CFB4-268C-95FAFB774DA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
        <p:nvSpPr>
          <p:cNvPr id="35" name="Slide Number Placeholder 34">
            <a:extLst>
              <a:ext uri="{FF2B5EF4-FFF2-40B4-BE49-F238E27FC236}">
                <a16:creationId xmlns:a16="http://schemas.microsoft.com/office/drawing/2014/main" id="{7F426934-D40D-4282-8D27-297FE4630D6D}"/>
              </a:ext>
            </a:extLst>
          </p:cNvPr>
          <p:cNvSpPr>
            <a:spLocks noGrp="1"/>
          </p:cNvSpPr>
          <p:nvPr>
            <p:ph type="sldNum" sz="quarter" idx="13"/>
          </p:nvPr>
        </p:nvSpPr>
        <p:spPr/>
        <p:txBody>
          <a:bodyPr/>
          <a:lstStyle/>
          <a:p>
            <a:pPr>
              <a:defRPr/>
            </a:pPr>
            <a:fld id="{A9CE67A1-BA7F-A74E-B5D7-615746DEEC2B}" type="slidenum">
              <a:rPr lang="en-US" smtClean="0"/>
              <a:pPr>
                <a:defRPr/>
              </a:pPr>
              <a:t>59</a:t>
            </a:fld>
            <a:endParaRPr lang="en-US" dirty="0"/>
          </a:p>
        </p:txBody>
      </p:sp>
      <p:sp>
        <p:nvSpPr>
          <p:cNvPr id="6" name="Rectangle: Rounded Corners 5">
            <a:extLst>
              <a:ext uri="{FF2B5EF4-FFF2-40B4-BE49-F238E27FC236}">
                <a16:creationId xmlns:a16="http://schemas.microsoft.com/office/drawing/2014/main" id="{6EA0DF3B-ABEF-D90A-B203-4AD5EB2E06FD}"/>
              </a:ext>
            </a:extLst>
          </p:cNvPr>
          <p:cNvSpPr/>
          <p:nvPr/>
        </p:nvSpPr>
        <p:spPr>
          <a:xfrm>
            <a:off x="6859573" y="1427045"/>
            <a:ext cx="2510541" cy="221022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50C82B3A-2F45-5B16-2660-AF8EBFF10A1E}"/>
              </a:ext>
            </a:extLst>
          </p:cNvPr>
          <p:cNvSpPr/>
          <p:nvPr/>
        </p:nvSpPr>
        <p:spPr>
          <a:xfrm>
            <a:off x="6863574" y="4015398"/>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ADAR1000 </a:t>
            </a:r>
            <a:r>
              <a:rPr lang="en-US" sz="1200">
                <a:solidFill>
                  <a:srgbClr val="000000"/>
                </a:solidFill>
                <a:latin typeface="Barlow" panose="00000500000000000000" pitchFamily="2" charset="0"/>
              </a:rPr>
              <a:t>Beamformer</a:t>
            </a:r>
            <a:endPar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8" name="Rectangle: Rounded Corners 7">
            <a:extLst>
              <a:ext uri="{FF2B5EF4-FFF2-40B4-BE49-F238E27FC236}">
                <a16:creationId xmlns:a16="http://schemas.microsoft.com/office/drawing/2014/main" id="{0C229B2F-94D5-59B9-8173-356AD25733ED}"/>
              </a:ext>
            </a:extLst>
          </p:cNvPr>
          <p:cNvSpPr/>
          <p:nvPr/>
        </p:nvSpPr>
        <p:spPr>
          <a:xfrm>
            <a:off x="8049504" y="3999368"/>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Barlow" panose="00000500000000000000" pitchFamily="2" charset="0"/>
                <a:ea typeface="+mn-ea"/>
                <a:cs typeface="+mn-cs"/>
              </a:rPr>
              <a:t>AD7291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Barlow" panose="00000500000000000000" pitchFamily="2" charset="0"/>
                <a:ea typeface="+mn-ea"/>
                <a:cs typeface="+mn-cs"/>
              </a:rPr>
              <a:t>AUX ADC</a:t>
            </a:r>
          </a:p>
        </p:txBody>
      </p:sp>
      <p:sp>
        <p:nvSpPr>
          <p:cNvPr id="9" name="Rectangle: Rounded Corners 8">
            <a:extLst>
              <a:ext uri="{FF2B5EF4-FFF2-40B4-BE49-F238E27FC236}">
                <a16:creationId xmlns:a16="http://schemas.microsoft.com/office/drawing/2014/main" id="{7E7B2807-A6B3-2531-1322-4CA76E6D1F87}"/>
              </a:ext>
            </a:extLst>
          </p:cNvPr>
          <p:cNvSpPr/>
          <p:nvPr/>
        </p:nvSpPr>
        <p:spPr>
          <a:xfrm>
            <a:off x="6859573" y="4596957"/>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rPr>
              <a:t>ADF4159 PLL</a:t>
            </a:r>
          </a:p>
        </p:txBody>
      </p:sp>
      <p:sp>
        <p:nvSpPr>
          <p:cNvPr id="10" name="Rectangle: Rounded Corners 9">
            <a:extLst>
              <a:ext uri="{FF2B5EF4-FFF2-40B4-BE49-F238E27FC236}">
                <a16:creationId xmlns:a16="http://schemas.microsoft.com/office/drawing/2014/main" id="{EFD85A42-B98B-7F91-ED26-9DB68EC39492}"/>
              </a:ext>
            </a:extLst>
          </p:cNvPr>
          <p:cNvSpPr/>
          <p:nvPr/>
        </p:nvSpPr>
        <p:spPr>
          <a:xfrm>
            <a:off x="6863574" y="5178827"/>
            <a:ext cx="1083606" cy="522414"/>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rPr>
              <a:t>ADAR1000 </a:t>
            </a:r>
            <a:r>
              <a:rPr lang="en-US" sz="1200">
                <a:solidFill>
                  <a:srgbClr val="000000"/>
                </a:solidFill>
                <a:latin typeface="Barlow" panose="00000500000000000000" pitchFamily="2" charset="0"/>
              </a:rPr>
              <a:t>Beamformer</a:t>
            </a:r>
            <a:endParaRPr kumimoji="0" lang="en-US" sz="12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pic>
        <p:nvPicPr>
          <p:cNvPr id="11" name="Picture 2" descr="ADALM-PLUTO Evaluation Board | Analog Devices">
            <a:extLst>
              <a:ext uri="{FF2B5EF4-FFF2-40B4-BE49-F238E27FC236}">
                <a16:creationId xmlns:a16="http://schemas.microsoft.com/office/drawing/2014/main" id="{0BB2961D-3490-02D0-39DB-D85E9681F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0860" y="2427507"/>
            <a:ext cx="1106036" cy="218676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C4A0FFA0-2676-F24A-12C1-B46001C81A94}"/>
              </a:ext>
            </a:extLst>
          </p:cNvPr>
          <p:cNvSpPr txBox="1">
            <a:spLocks/>
          </p:cNvSpPr>
          <p:nvPr/>
        </p:nvSpPr>
        <p:spPr>
          <a:xfrm>
            <a:off x="7484500" y="1050507"/>
            <a:ext cx="1338137" cy="292432"/>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Raspberry Pi</a:t>
            </a:r>
          </a:p>
        </p:txBody>
      </p:sp>
      <p:sp>
        <p:nvSpPr>
          <p:cNvPr id="13" name="Content Placeholder 4">
            <a:extLst>
              <a:ext uri="{FF2B5EF4-FFF2-40B4-BE49-F238E27FC236}">
                <a16:creationId xmlns:a16="http://schemas.microsoft.com/office/drawing/2014/main" id="{024324EB-B02D-E891-7D0A-9B96F9A1EBCA}"/>
              </a:ext>
            </a:extLst>
          </p:cNvPr>
          <p:cNvSpPr txBox="1">
            <a:spLocks/>
          </p:cNvSpPr>
          <p:nvPr/>
        </p:nvSpPr>
        <p:spPr>
          <a:xfrm>
            <a:off x="7189995" y="2940837"/>
            <a:ext cx="591294" cy="334943"/>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err="1"/>
              <a:t>iiod</a:t>
            </a:r>
            <a:endParaRPr lang="en-US" sz="1800" dirty="0"/>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9445CFBB-2230-E132-ABFD-600D42DA5713}"/>
                  </a:ext>
                </a:extLst>
              </p14:cNvPr>
              <p14:cNvContentPartPr/>
              <p14:nvPr/>
            </p14:nvContentPartPr>
            <p14:xfrm>
              <a:off x="7385245" y="3664905"/>
              <a:ext cx="20880" cy="313920"/>
            </p14:xfrm>
          </p:contentPart>
        </mc:Choice>
        <mc:Fallback xmlns="">
          <p:pic>
            <p:nvPicPr>
              <p:cNvPr id="14" name="Ink 13">
                <a:extLst>
                  <a:ext uri="{FF2B5EF4-FFF2-40B4-BE49-F238E27FC236}">
                    <a16:creationId xmlns:a16="http://schemas.microsoft.com/office/drawing/2014/main" id="{9445CFBB-2230-E132-ABFD-600D42DA5713}"/>
                  </a:ext>
                </a:extLst>
              </p:cNvPr>
              <p:cNvPicPr/>
              <p:nvPr/>
            </p:nvPicPr>
            <p:blipFill>
              <a:blip r:embed="rId6"/>
              <a:stretch>
                <a:fillRect/>
              </a:stretch>
            </p:blipFill>
            <p:spPr>
              <a:xfrm>
                <a:off x="7376245" y="3655905"/>
                <a:ext cx="3852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C8A48E26-EF64-8F77-E3CC-DA130434A746}"/>
                  </a:ext>
                </a:extLst>
              </p14:cNvPr>
              <p14:cNvContentPartPr/>
              <p14:nvPr/>
            </p14:nvContentPartPr>
            <p14:xfrm>
              <a:off x="7401085" y="4558425"/>
              <a:ext cx="7200" cy="55440"/>
            </p14:xfrm>
          </p:contentPart>
        </mc:Choice>
        <mc:Fallback xmlns="">
          <p:pic>
            <p:nvPicPr>
              <p:cNvPr id="15" name="Ink 14">
                <a:extLst>
                  <a:ext uri="{FF2B5EF4-FFF2-40B4-BE49-F238E27FC236}">
                    <a16:creationId xmlns:a16="http://schemas.microsoft.com/office/drawing/2014/main" id="{C8A48E26-EF64-8F77-E3CC-DA130434A746}"/>
                  </a:ext>
                </a:extLst>
              </p:cNvPr>
              <p:cNvPicPr/>
              <p:nvPr/>
            </p:nvPicPr>
            <p:blipFill>
              <a:blip r:embed="rId8"/>
              <a:stretch>
                <a:fillRect/>
              </a:stretch>
            </p:blipFill>
            <p:spPr>
              <a:xfrm>
                <a:off x="7392085" y="4549483"/>
                <a:ext cx="24840" cy="7296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7F41E518-AACB-2B48-85ED-DD75B722F2D2}"/>
                  </a:ext>
                </a:extLst>
              </p14:cNvPr>
              <p14:cNvContentPartPr/>
              <p14:nvPr/>
            </p14:nvContentPartPr>
            <p14:xfrm>
              <a:off x="7407925" y="5125425"/>
              <a:ext cx="11880" cy="73080"/>
            </p14:xfrm>
          </p:contentPart>
        </mc:Choice>
        <mc:Fallback xmlns="">
          <p:pic>
            <p:nvPicPr>
              <p:cNvPr id="16" name="Ink 15">
                <a:extLst>
                  <a:ext uri="{FF2B5EF4-FFF2-40B4-BE49-F238E27FC236}">
                    <a16:creationId xmlns:a16="http://schemas.microsoft.com/office/drawing/2014/main" id="{7F41E518-AACB-2B48-85ED-DD75B722F2D2}"/>
                  </a:ext>
                </a:extLst>
              </p:cNvPr>
              <p:cNvPicPr/>
              <p:nvPr/>
            </p:nvPicPr>
            <p:blipFill>
              <a:blip r:embed="rId10"/>
              <a:stretch>
                <a:fillRect/>
              </a:stretch>
            </p:blipFill>
            <p:spPr>
              <a:xfrm>
                <a:off x="7398925" y="5116425"/>
                <a:ext cx="295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36693965-E0F6-5D2B-DEF2-2F00CF415796}"/>
                  </a:ext>
                </a:extLst>
              </p14:cNvPr>
              <p14:cNvContentPartPr/>
              <p14:nvPr/>
            </p14:nvContentPartPr>
            <p14:xfrm>
              <a:off x="8499445" y="3651945"/>
              <a:ext cx="50400" cy="354240"/>
            </p14:xfrm>
          </p:contentPart>
        </mc:Choice>
        <mc:Fallback xmlns="">
          <p:pic>
            <p:nvPicPr>
              <p:cNvPr id="17" name="Ink 16">
                <a:extLst>
                  <a:ext uri="{FF2B5EF4-FFF2-40B4-BE49-F238E27FC236}">
                    <a16:creationId xmlns:a16="http://schemas.microsoft.com/office/drawing/2014/main" id="{36693965-E0F6-5D2B-DEF2-2F00CF415796}"/>
                  </a:ext>
                </a:extLst>
              </p:cNvPr>
              <p:cNvPicPr/>
              <p:nvPr/>
            </p:nvPicPr>
            <p:blipFill>
              <a:blip r:embed="rId12"/>
              <a:stretch>
                <a:fillRect/>
              </a:stretch>
            </p:blipFill>
            <p:spPr>
              <a:xfrm>
                <a:off x="8490509" y="3642945"/>
                <a:ext cx="67915" cy="371880"/>
              </a:xfrm>
              <a:prstGeom prst="rect">
                <a:avLst/>
              </a:prstGeom>
            </p:spPr>
          </p:pic>
        </mc:Fallback>
      </mc:AlternateContent>
      <p:sp>
        <p:nvSpPr>
          <p:cNvPr id="18" name="Content Placeholder 4">
            <a:extLst>
              <a:ext uri="{FF2B5EF4-FFF2-40B4-BE49-F238E27FC236}">
                <a16:creationId xmlns:a16="http://schemas.microsoft.com/office/drawing/2014/main" id="{A93EE1C7-DF66-8D31-C3D2-FE460EA51F7C}"/>
              </a:ext>
            </a:extLst>
          </p:cNvPr>
          <p:cNvSpPr txBox="1">
            <a:spLocks/>
          </p:cNvSpPr>
          <p:nvPr/>
        </p:nvSpPr>
        <p:spPr>
          <a:xfrm>
            <a:off x="7003681" y="1881548"/>
            <a:ext cx="2306589" cy="334943"/>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pl-PL" sz="1800" dirty="0"/>
              <a:t>iiod -p 50901 -u usb:%i</a:t>
            </a:r>
            <a:endParaRPr lang="en-US" sz="1800" dirty="0"/>
          </a:p>
        </p:txBody>
      </p:sp>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959D73FE-45FF-DE83-D877-EE09CD87A94D}"/>
                  </a:ext>
                </a:extLst>
              </p14:cNvPr>
              <p14:cNvContentPartPr/>
              <p14:nvPr/>
            </p14:nvContentPartPr>
            <p14:xfrm>
              <a:off x="9164304" y="3609583"/>
              <a:ext cx="1104480" cy="1232146"/>
            </p14:xfrm>
          </p:contentPart>
        </mc:Choice>
        <mc:Fallback xmlns="">
          <p:pic>
            <p:nvPicPr>
              <p:cNvPr id="19" name="Ink 18">
                <a:extLst>
                  <a:ext uri="{FF2B5EF4-FFF2-40B4-BE49-F238E27FC236}">
                    <a16:creationId xmlns:a16="http://schemas.microsoft.com/office/drawing/2014/main" id="{959D73FE-45FF-DE83-D877-EE09CD87A94D}"/>
                  </a:ext>
                </a:extLst>
              </p:cNvPr>
              <p:cNvPicPr/>
              <p:nvPr/>
            </p:nvPicPr>
            <p:blipFill>
              <a:blip r:embed="rId14"/>
              <a:stretch>
                <a:fillRect/>
              </a:stretch>
            </p:blipFill>
            <p:spPr>
              <a:xfrm>
                <a:off x="9155307" y="3600584"/>
                <a:ext cx="1122114" cy="1249784"/>
              </a:xfrm>
              <a:prstGeom prst="rect">
                <a:avLst/>
              </a:prstGeom>
            </p:spPr>
          </p:pic>
        </mc:Fallback>
      </mc:AlternateContent>
      <p:sp>
        <p:nvSpPr>
          <p:cNvPr id="20" name="Content Placeholder 4">
            <a:extLst>
              <a:ext uri="{FF2B5EF4-FFF2-40B4-BE49-F238E27FC236}">
                <a16:creationId xmlns:a16="http://schemas.microsoft.com/office/drawing/2014/main" id="{4352AAE8-07EC-0040-4BA5-1693A0FF6C74}"/>
              </a:ext>
            </a:extLst>
          </p:cNvPr>
          <p:cNvSpPr txBox="1">
            <a:spLocks/>
          </p:cNvSpPr>
          <p:nvPr/>
        </p:nvSpPr>
        <p:spPr>
          <a:xfrm>
            <a:off x="6197393" y="3693352"/>
            <a:ext cx="870366" cy="31392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(SPI bus)</a:t>
            </a:r>
          </a:p>
        </p:txBody>
      </p:sp>
      <p:sp>
        <p:nvSpPr>
          <p:cNvPr id="21" name="Content Placeholder 4">
            <a:extLst>
              <a:ext uri="{FF2B5EF4-FFF2-40B4-BE49-F238E27FC236}">
                <a16:creationId xmlns:a16="http://schemas.microsoft.com/office/drawing/2014/main" id="{F336CC38-CA94-C49C-2CE3-379DBAB05A9A}"/>
              </a:ext>
            </a:extLst>
          </p:cNvPr>
          <p:cNvSpPr txBox="1">
            <a:spLocks/>
          </p:cNvSpPr>
          <p:nvPr/>
        </p:nvSpPr>
        <p:spPr>
          <a:xfrm>
            <a:off x="7596794" y="3671292"/>
            <a:ext cx="870366" cy="31392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(I2C bus)</a:t>
            </a:r>
          </a:p>
        </p:txBody>
      </p:sp>
      <p:sp>
        <p:nvSpPr>
          <p:cNvPr id="22" name="Content Placeholder 4">
            <a:extLst>
              <a:ext uri="{FF2B5EF4-FFF2-40B4-BE49-F238E27FC236}">
                <a16:creationId xmlns:a16="http://schemas.microsoft.com/office/drawing/2014/main" id="{7616BBA1-94E5-DBA9-A28B-B0B466AEBF34}"/>
              </a:ext>
            </a:extLst>
          </p:cNvPr>
          <p:cNvSpPr txBox="1">
            <a:spLocks/>
          </p:cNvSpPr>
          <p:nvPr/>
        </p:nvSpPr>
        <p:spPr>
          <a:xfrm>
            <a:off x="10086372" y="5161965"/>
            <a:ext cx="978064" cy="646699"/>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USB, Eth. over USB</a:t>
            </a:r>
          </a:p>
        </p:txBody>
      </p:sp>
      <p:grpSp>
        <p:nvGrpSpPr>
          <p:cNvPr id="27" name="Group 26">
            <a:extLst>
              <a:ext uri="{FF2B5EF4-FFF2-40B4-BE49-F238E27FC236}">
                <a16:creationId xmlns:a16="http://schemas.microsoft.com/office/drawing/2014/main" id="{E6A4DE38-F2E6-0C75-67BB-B5BC9F703982}"/>
              </a:ext>
            </a:extLst>
          </p:cNvPr>
          <p:cNvGrpSpPr/>
          <p:nvPr/>
        </p:nvGrpSpPr>
        <p:grpSpPr>
          <a:xfrm rot="8393191">
            <a:off x="7081419" y="2618191"/>
            <a:ext cx="128880" cy="318600"/>
            <a:chOff x="8211851" y="3277685"/>
            <a:chExt cx="128880" cy="318600"/>
          </a:xfrm>
        </p:grpSpPr>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15F0A7AA-8386-60CA-C319-60702961296C}"/>
                    </a:ext>
                  </a:extLst>
                </p14:cNvPr>
                <p14:cNvContentPartPr/>
                <p14:nvPr/>
              </p14:nvContentPartPr>
              <p14:xfrm>
                <a:off x="8253971" y="3277685"/>
                <a:ext cx="10080" cy="318600"/>
              </p14:xfrm>
            </p:contentPart>
          </mc:Choice>
          <mc:Fallback xmlns="">
            <p:pic>
              <p:nvPicPr>
                <p:cNvPr id="28" name="Ink 27">
                  <a:extLst>
                    <a:ext uri="{FF2B5EF4-FFF2-40B4-BE49-F238E27FC236}">
                      <a16:creationId xmlns:a16="http://schemas.microsoft.com/office/drawing/2014/main" id="{15F0A7AA-8386-60CA-C319-60702961296C}"/>
                    </a:ext>
                  </a:extLst>
                </p:cNvPr>
                <p:cNvPicPr/>
                <p:nvPr/>
              </p:nvPicPr>
              <p:blipFill>
                <a:blip r:embed="rId16"/>
                <a:stretch>
                  <a:fillRect/>
                </a:stretch>
              </p:blipFill>
              <p:spPr>
                <a:xfrm>
                  <a:off x="8244971" y="3268675"/>
                  <a:ext cx="27720" cy="3362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A30A23E7-5A75-9BA7-0452-319F5393E00D}"/>
                    </a:ext>
                  </a:extLst>
                </p14:cNvPr>
                <p14:cNvContentPartPr/>
                <p14:nvPr/>
              </p14:nvContentPartPr>
              <p14:xfrm>
                <a:off x="8211851" y="3475685"/>
                <a:ext cx="128880" cy="105480"/>
              </p14:xfrm>
            </p:contentPart>
          </mc:Choice>
          <mc:Fallback xmlns="">
            <p:pic>
              <p:nvPicPr>
                <p:cNvPr id="29" name="Ink 28">
                  <a:extLst>
                    <a:ext uri="{FF2B5EF4-FFF2-40B4-BE49-F238E27FC236}">
                      <a16:creationId xmlns:a16="http://schemas.microsoft.com/office/drawing/2014/main" id="{A30A23E7-5A75-9BA7-0452-319F5393E00D}"/>
                    </a:ext>
                  </a:extLst>
                </p:cNvPr>
                <p:cNvPicPr/>
                <p:nvPr/>
              </p:nvPicPr>
              <p:blipFill>
                <a:blip r:embed="rId18"/>
                <a:stretch>
                  <a:fillRect/>
                </a:stretch>
              </p:blipFill>
              <p:spPr>
                <a:xfrm>
                  <a:off x="8202851" y="3466685"/>
                  <a:ext cx="146520" cy="123120"/>
                </a:xfrm>
                <a:prstGeom prst="rect">
                  <a:avLst/>
                </a:prstGeom>
              </p:spPr>
            </p:pic>
          </mc:Fallback>
        </mc:AlternateContent>
      </p:grpSp>
      <p:sp>
        <p:nvSpPr>
          <p:cNvPr id="30" name="Rectangle: Rounded Corners 29">
            <a:extLst>
              <a:ext uri="{FF2B5EF4-FFF2-40B4-BE49-F238E27FC236}">
                <a16:creationId xmlns:a16="http://schemas.microsoft.com/office/drawing/2014/main" id="{37BDBF2E-BFB0-62BA-624B-6763B91CF624}"/>
              </a:ext>
            </a:extLst>
          </p:cNvPr>
          <p:cNvSpPr/>
          <p:nvPr/>
        </p:nvSpPr>
        <p:spPr>
          <a:xfrm>
            <a:off x="1571320" y="1966235"/>
            <a:ext cx="2510541" cy="2210229"/>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pic>
        <p:nvPicPr>
          <p:cNvPr id="2050" name="Picture 2" descr="MATLAB Logo, symbol, meaning, history, PNG, brand">
            <a:extLst>
              <a:ext uri="{FF2B5EF4-FFF2-40B4-BE49-F238E27FC236}">
                <a16:creationId xmlns:a16="http://schemas.microsoft.com/office/drawing/2014/main" id="{897EEBDA-038B-CD1C-33DC-9E900BC180B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96967" y="2156993"/>
            <a:ext cx="1512060" cy="8505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8AB1406-71B2-0AD2-3375-F52C2E7CFAEE}"/>
              </a:ext>
            </a:extLst>
          </p:cNvPr>
          <p:cNvPicPr>
            <a:picLocks noChangeAspect="1"/>
          </p:cNvPicPr>
          <p:nvPr/>
        </p:nvPicPr>
        <p:blipFill>
          <a:blip r:embed="rId20"/>
          <a:stretch>
            <a:fillRect/>
          </a:stretch>
        </p:blipFill>
        <p:spPr>
          <a:xfrm>
            <a:off x="1909485" y="2946543"/>
            <a:ext cx="1101134" cy="1101134"/>
          </a:xfrm>
          <a:prstGeom prst="rect">
            <a:avLst/>
          </a:prstGeom>
        </p:spPr>
      </p:pic>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D5D04930-1DF0-6BC7-F338-C9AF793345D9}"/>
                  </a:ext>
                </a:extLst>
              </p14:cNvPr>
              <p14:cNvContentPartPr/>
              <p14:nvPr/>
            </p14:nvContentPartPr>
            <p14:xfrm>
              <a:off x="4056195" y="2462111"/>
              <a:ext cx="2801520" cy="147240"/>
            </p14:xfrm>
          </p:contentPart>
        </mc:Choice>
        <mc:Fallback xmlns="">
          <p:pic>
            <p:nvPicPr>
              <p:cNvPr id="34" name="Ink 33">
                <a:extLst>
                  <a:ext uri="{FF2B5EF4-FFF2-40B4-BE49-F238E27FC236}">
                    <a16:creationId xmlns:a16="http://schemas.microsoft.com/office/drawing/2014/main" id="{D5D04930-1DF0-6BC7-F338-C9AF793345D9}"/>
                  </a:ext>
                </a:extLst>
              </p:cNvPr>
              <p:cNvPicPr/>
              <p:nvPr/>
            </p:nvPicPr>
            <p:blipFill>
              <a:blip r:embed="rId22"/>
              <a:stretch>
                <a:fillRect/>
              </a:stretch>
            </p:blipFill>
            <p:spPr>
              <a:xfrm>
                <a:off x="4047196" y="2453111"/>
                <a:ext cx="2819158" cy="164880"/>
              </a:xfrm>
              <a:prstGeom prst="rect">
                <a:avLst/>
              </a:prstGeom>
            </p:spPr>
          </p:pic>
        </mc:Fallback>
      </mc:AlternateContent>
      <p:sp>
        <p:nvSpPr>
          <p:cNvPr id="37" name="Content Placeholder 4">
            <a:extLst>
              <a:ext uri="{FF2B5EF4-FFF2-40B4-BE49-F238E27FC236}">
                <a16:creationId xmlns:a16="http://schemas.microsoft.com/office/drawing/2014/main" id="{385DA7DF-11E1-F81E-2E39-699C8283B095}"/>
              </a:ext>
            </a:extLst>
          </p:cNvPr>
          <p:cNvSpPr txBox="1">
            <a:spLocks/>
          </p:cNvSpPr>
          <p:nvPr/>
        </p:nvSpPr>
        <p:spPr>
          <a:xfrm>
            <a:off x="4442607" y="1675654"/>
            <a:ext cx="2249384" cy="1694944"/>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Beamformer, PLL:</a:t>
            </a:r>
          </a:p>
          <a:p>
            <a:r>
              <a:rPr lang="en-US" sz="1800" dirty="0"/>
              <a:t>Ip:phaser.local,</a:t>
            </a:r>
          </a:p>
          <a:p>
            <a:r>
              <a:rPr lang="en-US" sz="1800" dirty="0"/>
              <a:t>Pluto shows up as</a:t>
            </a:r>
          </a:p>
          <a:p>
            <a:r>
              <a:rPr lang="en-US" sz="1800" dirty="0"/>
              <a:t>ip:phaser.local:</a:t>
            </a:r>
            <a:r>
              <a:rPr lang="en-US" sz="1800" b="1" dirty="0"/>
              <a:t>50901</a:t>
            </a:r>
          </a:p>
        </p:txBody>
      </p:sp>
      <p:grpSp>
        <p:nvGrpSpPr>
          <p:cNvPr id="40" name="Group 39">
            <a:extLst>
              <a:ext uri="{FF2B5EF4-FFF2-40B4-BE49-F238E27FC236}">
                <a16:creationId xmlns:a16="http://schemas.microsoft.com/office/drawing/2014/main" id="{A6C7E8B7-15B9-76FF-1B25-38E32F0F5A4B}"/>
              </a:ext>
            </a:extLst>
          </p:cNvPr>
          <p:cNvGrpSpPr/>
          <p:nvPr/>
        </p:nvGrpSpPr>
        <p:grpSpPr>
          <a:xfrm rot="10488248">
            <a:off x="7302733" y="3244002"/>
            <a:ext cx="128880" cy="318600"/>
            <a:chOff x="8211851" y="3277685"/>
            <a:chExt cx="128880" cy="318600"/>
          </a:xfrm>
        </p:grpSpPr>
        <mc:AlternateContent xmlns:mc="http://schemas.openxmlformats.org/markup-compatibility/2006" xmlns:p14="http://schemas.microsoft.com/office/powerpoint/2010/main">
          <mc:Choice Requires="p14">
            <p:contentPart p14:bwMode="auto" r:id="rId23">
              <p14:nvContentPartPr>
                <p14:cNvPr id="41" name="Ink 40">
                  <a:extLst>
                    <a:ext uri="{FF2B5EF4-FFF2-40B4-BE49-F238E27FC236}">
                      <a16:creationId xmlns:a16="http://schemas.microsoft.com/office/drawing/2014/main" id="{0490F951-6DE9-D304-22B6-729A6CD8D4B2}"/>
                    </a:ext>
                  </a:extLst>
                </p14:cNvPr>
                <p14:cNvContentPartPr/>
                <p14:nvPr/>
              </p14:nvContentPartPr>
              <p14:xfrm>
                <a:off x="8253971" y="3277685"/>
                <a:ext cx="10080" cy="318600"/>
              </p14:xfrm>
            </p:contentPart>
          </mc:Choice>
          <mc:Fallback xmlns="">
            <p:pic>
              <p:nvPicPr>
                <p:cNvPr id="41" name="Ink 40">
                  <a:extLst>
                    <a:ext uri="{FF2B5EF4-FFF2-40B4-BE49-F238E27FC236}">
                      <a16:creationId xmlns:a16="http://schemas.microsoft.com/office/drawing/2014/main" id="{0490F951-6DE9-D304-22B6-729A6CD8D4B2}"/>
                    </a:ext>
                  </a:extLst>
                </p:cNvPr>
                <p:cNvPicPr/>
                <p:nvPr/>
              </p:nvPicPr>
              <p:blipFill>
                <a:blip r:embed="rId16"/>
                <a:stretch>
                  <a:fillRect/>
                </a:stretch>
              </p:blipFill>
              <p:spPr>
                <a:xfrm>
                  <a:off x="8244971" y="3268675"/>
                  <a:ext cx="27720" cy="3362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 name="Ink 41">
                  <a:extLst>
                    <a:ext uri="{FF2B5EF4-FFF2-40B4-BE49-F238E27FC236}">
                      <a16:creationId xmlns:a16="http://schemas.microsoft.com/office/drawing/2014/main" id="{B4D00AF6-8989-C261-53C0-92661E11FF98}"/>
                    </a:ext>
                  </a:extLst>
                </p14:cNvPr>
                <p14:cNvContentPartPr/>
                <p14:nvPr/>
              </p14:nvContentPartPr>
              <p14:xfrm>
                <a:off x="8211851" y="3475685"/>
                <a:ext cx="128880" cy="105480"/>
              </p14:xfrm>
            </p:contentPart>
          </mc:Choice>
          <mc:Fallback xmlns="">
            <p:pic>
              <p:nvPicPr>
                <p:cNvPr id="42" name="Ink 41">
                  <a:extLst>
                    <a:ext uri="{FF2B5EF4-FFF2-40B4-BE49-F238E27FC236}">
                      <a16:creationId xmlns:a16="http://schemas.microsoft.com/office/drawing/2014/main" id="{B4D00AF6-8989-C261-53C0-92661E11FF98}"/>
                    </a:ext>
                  </a:extLst>
                </p:cNvPr>
                <p:cNvPicPr/>
                <p:nvPr/>
              </p:nvPicPr>
              <p:blipFill>
                <a:blip r:embed="rId18"/>
                <a:stretch>
                  <a:fillRect/>
                </a:stretch>
              </p:blipFill>
              <p:spPr>
                <a:xfrm>
                  <a:off x="8202851" y="3466685"/>
                  <a:ext cx="146520" cy="123120"/>
                </a:xfrm>
                <a:prstGeom prst="rect">
                  <a:avLst/>
                </a:prstGeom>
              </p:spPr>
            </p:pic>
          </mc:Fallback>
        </mc:AlternateContent>
      </p:grpSp>
      <p:grpSp>
        <p:nvGrpSpPr>
          <p:cNvPr id="23" name="Group 22">
            <a:extLst>
              <a:ext uri="{FF2B5EF4-FFF2-40B4-BE49-F238E27FC236}">
                <a16:creationId xmlns:a16="http://schemas.microsoft.com/office/drawing/2014/main" id="{DD426788-AA4A-293D-8113-A164A2F33498}"/>
              </a:ext>
            </a:extLst>
          </p:cNvPr>
          <p:cNvGrpSpPr/>
          <p:nvPr/>
        </p:nvGrpSpPr>
        <p:grpSpPr>
          <a:xfrm>
            <a:off x="8578515" y="2281405"/>
            <a:ext cx="523440" cy="1260720"/>
            <a:chOff x="8923571" y="2215325"/>
            <a:chExt cx="523440" cy="1260720"/>
          </a:xfrm>
        </p:grpSpPr>
        <mc:AlternateContent xmlns:mc="http://schemas.openxmlformats.org/markup-compatibility/2006" xmlns:p14="http://schemas.microsoft.com/office/powerpoint/2010/main">
          <mc:Choice Requires="p14">
            <p:contentPart p14:bwMode="auto" r:id="rId25">
              <p14:nvContentPartPr>
                <p14:cNvPr id="2" name="Ink 1">
                  <a:extLst>
                    <a:ext uri="{FF2B5EF4-FFF2-40B4-BE49-F238E27FC236}">
                      <a16:creationId xmlns:a16="http://schemas.microsoft.com/office/drawing/2014/main" id="{05FDB817-38E4-8929-5517-4454D0A8737C}"/>
                    </a:ext>
                  </a:extLst>
                </p14:cNvPr>
                <p14:cNvContentPartPr/>
                <p14:nvPr/>
              </p14:nvContentPartPr>
              <p14:xfrm>
                <a:off x="8959931" y="2236565"/>
                <a:ext cx="487080" cy="1239480"/>
              </p14:xfrm>
            </p:contentPart>
          </mc:Choice>
          <mc:Fallback xmlns="">
            <p:pic>
              <p:nvPicPr>
                <p:cNvPr id="2" name="Ink 1">
                  <a:extLst>
                    <a:ext uri="{FF2B5EF4-FFF2-40B4-BE49-F238E27FC236}">
                      <a16:creationId xmlns:a16="http://schemas.microsoft.com/office/drawing/2014/main" id="{05FDB817-38E4-8929-5517-4454D0A8737C}"/>
                    </a:ext>
                  </a:extLst>
                </p:cNvPr>
                <p:cNvPicPr/>
                <p:nvPr/>
              </p:nvPicPr>
              <p:blipFill>
                <a:blip r:embed="rId26"/>
                <a:stretch>
                  <a:fillRect/>
                </a:stretch>
              </p:blipFill>
              <p:spPr>
                <a:xfrm>
                  <a:off x="8950931" y="2227565"/>
                  <a:ext cx="504720" cy="1257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 name="Ink 4">
                  <a:extLst>
                    <a:ext uri="{FF2B5EF4-FFF2-40B4-BE49-F238E27FC236}">
                      <a16:creationId xmlns:a16="http://schemas.microsoft.com/office/drawing/2014/main" id="{C80B40D7-E805-FD52-6C38-1974F020145D}"/>
                    </a:ext>
                  </a:extLst>
                </p14:cNvPr>
                <p14:cNvContentPartPr/>
                <p14:nvPr/>
              </p14:nvContentPartPr>
              <p14:xfrm>
                <a:off x="8923571" y="2215325"/>
                <a:ext cx="63360" cy="113400"/>
              </p14:xfrm>
            </p:contentPart>
          </mc:Choice>
          <mc:Fallback xmlns="">
            <p:pic>
              <p:nvPicPr>
                <p:cNvPr id="5" name="Ink 4">
                  <a:extLst>
                    <a:ext uri="{FF2B5EF4-FFF2-40B4-BE49-F238E27FC236}">
                      <a16:creationId xmlns:a16="http://schemas.microsoft.com/office/drawing/2014/main" id="{C80B40D7-E805-FD52-6C38-1974F020145D}"/>
                    </a:ext>
                  </a:extLst>
                </p:cNvPr>
                <p:cNvPicPr/>
                <p:nvPr/>
              </p:nvPicPr>
              <p:blipFill>
                <a:blip r:embed="rId28"/>
                <a:stretch>
                  <a:fillRect/>
                </a:stretch>
              </p:blipFill>
              <p:spPr>
                <a:xfrm>
                  <a:off x="8914571" y="2206325"/>
                  <a:ext cx="81000" cy="131040"/>
                </a:xfrm>
                <a:prstGeom prst="rect">
                  <a:avLst/>
                </a:prstGeom>
              </p:spPr>
            </p:pic>
          </mc:Fallback>
        </mc:AlternateContent>
      </p:grpSp>
      <p:grpSp>
        <p:nvGrpSpPr>
          <p:cNvPr id="26" name="Group 25">
            <a:extLst>
              <a:ext uri="{FF2B5EF4-FFF2-40B4-BE49-F238E27FC236}">
                <a16:creationId xmlns:a16="http://schemas.microsoft.com/office/drawing/2014/main" id="{A7586882-F7B3-C847-CF77-D545FCF73B22}"/>
              </a:ext>
            </a:extLst>
          </p:cNvPr>
          <p:cNvGrpSpPr/>
          <p:nvPr/>
        </p:nvGrpSpPr>
        <p:grpSpPr>
          <a:xfrm>
            <a:off x="7127715" y="2231005"/>
            <a:ext cx="240840" cy="338760"/>
            <a:chOff x="7472771" y="2164925"/>
            <a:chExt cx="240840" cy="338760"/>
          </a:xfrm>
        </p:grpSpPr>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4BF5FCEA-FDA4-A721-8826-1CE80F6A987F}"/>
                    </a:ext>
                  </a:extLst>
                </p14:cNvPr>
                <p14:cNvContentPartPr/>
                <p14:nvPr/>
              </p14:nvContentPartPr>
              <p14:xfrm>
                <a:off x="7472771" y="2164925"/>
                <a:ext cx="240840" cy="245520"/>
              </p14:xfrm>
            </p:contentPart>
          </mc:Choice>
          <mc:Fallback xmlns="">
            <p:pic>
              <p:nvPicPr>
                <p:cNvPr id="24" name="Ink 23">
                  <a:extLst>
                    <a:ext uri="{FF2B5EF4-FFF2-40B4-BE49-F238E27FC236}">
                      <a16:creationId xmlns:a16="http://schemas.microsoft.com/office/drawing/2014/main" id="{4BF5FCEA-FDA4-A721-8826-1CE80F6A987F}"/>
                    </a:ext>
                  </a:extLst>
                </p:cNvPr>
                <p:cNvPicPr/>
                <p:nvPr/>
              </p:nvPicPr>
              <p:blipFill>
                <a:blip r:embed="rId30"/>
                <a:stretch>
                  <a:fillRect/>
                </a:stretch>
              </p:blipFill>
              <p:spPr>
                <a:xfrm>
                  <a:off x="7463784" y="2155938"/>
                  <a:ext cx="258454" cy="26313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01E25B36-124E-DD81-8551-AED1065FB67D}"/>
                    </a:ext>
                  </a:extLst>
                </p14:cNvPr>
                <p14:cNvContentPartPr/>
                <p14:nvPr/>
              </p14:nvContentPartPr>
              <p14:xfrm>
                <a:off x="7487171" y="2397485"/>
                <a:ext cx="66240" cy="106200"/>
              </p14:xfrm>
            </p:contentPart>
          </mc:Choice>
          <mc:Fallback xmlns="">
            <p:pic>
              <p:nvPicPr>
                <p:cNvPr id="25" name="Ink 24">
                  <a:extLst>
                    <a:ext uri="{FF2B5EF4-FFF2-40B4-BE49-F238E27FC236}">
                      <a16:creationId xmlns:a16="http://schemas.microsoft.com/office/drawing/2014/main" id="{01E25B36-124E-DD81-8551-AED1065FB67D}"/>
                    </a:ext>
                  </a:extLst>
                </p:cNvPr>
                <p:cNvPicPr/>
                <p:nvPr/>
              </p:nvPicPr>
              <p:blipFill>
                <a:blip r:embed="rId32"/>
                <a:stretch>
                  <a:fillRect/>
                </a:stretch>
              </p:blipFill>
              <p:spPr>
                <a:xfrm>
                  <a:off x="7478220" y="2388515"/>
                  <a:ext cx="83785" cy="123780"/>
                </a:xfrm>
                <a:prstGeom prst="rect">
                  <a:avLst/>
                </a:prstGeom>
              </p:spPr>
            </p:pic>
          </mc:Fallback>
        </mc:AlternateContent>
      </p:grpSp>
      <p:sp>
        <p:nvSpPr>
          <p:cNvPr id="31" name="Content Placeholder 4">
            <a:extLst>
              <a:ext uri="{FF2B5EF4-FFF2-40B4-BE49-F238E27FC236}">
                <a16:creationId xmlns:a16="http://schemas.microsoft.com/office/drawing/2014/main" id="{2412BD3E-84C4-3CAD-B0F4-AAC9C7FB6471}"/>
              </a:ext>
            </a:extLst>
          </p:cNvPr>
          <p:cNvSpPr txBox="1">
            <a:spLocks/>
          </p:cNvSpPr>
          <p:nvPr/>
        </p:nvSpPr>
        <p:spPr>
          <a:xfrm>
            <a:off x="1696967" y="1225155"/>
            <a:ext cx="2510541" cy="64570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SW development on Windows /Linux /Mac</a:t>
            </a:r>
          </a:p>
        </p:txBody>
      </p:sp>
    </p:spTree>
    <p:extLst>
      <p:ext uri="{BB962C8B-B14F-4D97-AF65-F5344CB8AC3E}">
        <p14:creationId xmlns:p14="http://schemas.microsoft.com/office/powerpoint/2010/main" val="19327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80DAE9-8514-6EB0-192C-6A070360B7DA}"/>
              </a:ext>
            </a:extLst>
          </p:cNvPr>
          <p:cNvSpPr>
            <a:spLocks noGrp="1"/>
          </p:cNvSpPr>
          <p:nvPr>
            <p:ph type="title"/>
          </p:nvPr>
        </p:nvSpPr>
        <p:spPr>
          <a:xfrm>
            <a:off x="368363" y="212227"/>
            <a:ext cx="5624474" cy="1005840"/>
          </a:xfrm>
        </p:spPr>
        <p:txBody>
          <a:bodyPr/>
          <a:lstStyle/>
          <a:p>
            <a:r>
              <a:rPr lang="en-US" dirty="0"/>
              <a:t>Did we mention this material applies broadly?</a:t>
            </a:r>
          </a:p>
        </p:txBody>
      </p:sp>
      <p:sp>
        <p:nvSpPr>
          <p:cNvPr id="11" name="Content Placeholder 10">
            <a:extLst>
              <a:ext uri="{FF2B5EF4-FFF2-40B4-BE49-F238E27FC236}">
                <a16:creationId xmlns:a16="http://schemas.microsoft.com/office/drawing/2014/main" id="{67082B2C-6A67-1F17-F16B-1D37E0C95E04}"/>
              </a:ext>
            </a:extLst>
          </p:cNvPr>
          <p:cNvSpPr>
            <a:spLocks noGrp="1"/>
          </p:cNvSpPr>
          <p:nvPr>
            <p:ph idx="10"/>
          </p:nvPr>
        </p:nvSpPr>
        <p:spPr>
          <a:xfrm>
            <a:off x="417600" y="1927193"/>
            <a:ext cx="5387207" cy="744910"/>
          </a:xfrm>
        </p:spPr>
        <p:txBody>
          <a:bodyPr/>
          <a:lstStyle/>
          <a:p>
            <a:r>
              <a:rPr lang="en-US" dirty="0"/>
              <a:t>If you want to understand how this all relates to our most complicated part, start with our simplest part.</a:t>
            </a:r>
          </a:p>
        </p:txBody>
      </p:sp>
      <p:sp>
        <p:nvSpPr>
          <p:cNvPr id="4" name="Footer Placeholder 3">
            <a:extLst>
              <a:ext uri="{FF2B5EF4-FFF2-40B4-BE49-F238E27FC236}">
                <a16:creationId xmlns:a16="http://schemas.microsoft.com/office/drawing/2014/main" id="{5DC14460-7AC6-B4BD-A88A-ADCB03D8DD4E}"/>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6AAC92AC-F935-F292-2877-43410B9E906D}"/>
              </a:ext>
            </a:extLst>
          </p:cNvPr>
          <p:cNvSpPr>
            <a:spLocks noGrp="1"/>
          </p:cNvSpPr>
          <p:nvPr>
            <p:ph type="sldNum" sz="quarter" idx="13"/>
          </p:nvPr>
        </p:nvSpPr>
        <p:spPr/>
        <p:txBody>
          <a:bodyPr/>
          <a:lstStyle/>
          <a:p>
            <a:pPr>
              <a:defRPr/>
            </a:pPr>
            <a:fld id="{A9CE67A1-BA7F-A74E-B5D7-615746DEEC2B}" type="slidenum">
              <a:rPr lang="en-US" smtClean="0"/>
              <a:pPr>
                <a:defRPr/>
              </a:pPr>
              <a:t>6</a:t>
            </a:fld>
            <a:endParaRPr lang="en-US" baseline="-11000"/>
          </a:p>
        </p:txBody>
      </p:sp>
      <p:pic>
        <p:nvPicPr>
          <p:cNvPr id="8" name="Picture 7" descr="A person in a pink jacket&#10;&#10;Description automatically generated">
            <a:extLst>
              <a:ext uri="{FF2B5EF4-FFF2-40B4-BE49-F238E27FC236}">
                <a16:creationId xmlns:a16="http://schemas.microsoft.com/office/drawing/2014/main" id="{4E3CE147-7B1F-0AD8-D260-BB73EB6257F7}"/>
              </a:ext>
            </a:extLst>
          </p:cNvPr>
          <p:cNvPicPr>
            <a:picLocks noChangeAspect="1"/>
          </p:cNvPicPr>
          <p:nvPr/>
        </p:nvPicPr>
        <p:blipFill>
          <a:blip r:embed="rId2"/>
          <a:stretch>
            <a:fillRect/>
          </a:stretch>
        </p:blipFill>
        <p:spPr>
          <a:xfrm>
            <a:off x="6327913" y="3481"/>
            <a:ext cx="5864087" cy="6597097"/>
          </a:xfrm>
          <a:prstGeom prst="rect">
            <a:avLst/>
          </a:prstGeom>
        </p:spPr>
      </p:pic>
      <p:sp>
        <p:nvSpPr>
          <p:cNvPr id="2" name="Content Placeholder 10">
            <a:extLst>
              <a:ext uri="{FF2B5EF4-FFF2-40B4-BE49-F238E27FC236}">
                <a16:creationId xmlns:a16="http://schemas.microsoft.com/office/drawing/2014/main" id="{E96CDFAF-AC8C-2DB4-6A0D-C3F0BB1B6556}"/>
              </a:ext>
            </a:extLst>
          </p:cNvPr>
          <p:cNvSpPr txBox="1">
            <a:spLocks/>
          </p:cNvSpPr>
          <p:nvPr/>
        </p:nvSpPr>
        <p:spPr>
          <a:xfrm>
            <a:off x="384692" y="2929574"/>
            <a:ext cx="4317936" cy="74491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600"/>
              </a:spcAft>
              <a:buClr>
                <a:schemeClr val="tx1"/>
              </a:buClr>
              <a:buSzPct val="90000"/>
              <a:buFontTx/>
              <a:buNone/>
              <a:tabLst/>
              <a:defRPr lang="en-US" sz="18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6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4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dirty="0"/>
              <a:t>More economical, too.</a:t>
            </a:r>
          </a:p>
          <a:p>
            <a:r>
              <a:rPr lang="en-US" dirty="0"/>
              <a:t>($16 for a ten pack of breakout boards!)</a:t>
            </a:r>
          </a:p>
        </p:txBody>
      </p:sp>
      <p:pic>
        <p:nvPicPr>
          <p:cNvPr id="9" name="Picture 8">
            <a:extLst>
              <a:ext uri="{FF2B5EF4-FFF2-40B4-BE49-F238E27FC236}">
                <a16:creationId xmlns:a16="http://schemas.microsoft.com/office/drawing/2014/main" id="{1C36A25D-AB16-CF5B-8B7A-0D4F2B046D82}"/>
              </a:ext>
            </a:extLst>
          </p:cNvPr>
          <p:cNvPicPr>
            <a:picLocks noChangeAspect="1"/>
          </p:cNvPicPr>
          <p:nvPr/>
        </p:nvPicPr>
        <p:blipFill>
          <a:blip r:embed="rId3"/>
          <a:stretch>
            <a:fillRect/>
          </a:stretch>
        </p:blipFill>
        <p:spPr>
          <a:xfrm>
            <a:off x="417600" y="3817892"/>
            <a:ext cx="4092297" cy="2182857"/>
          </a:xfrm>
          <a:prstGeom prst="rect">
            <a:avLst/>
          </a:prstGeom>
        </p:spPr>
      </p:pic>
    </p:spTree>
    <p:extLst>
      <p:ext uri="{BB962C8B-B14F-4D97-AF65-F5344CB8AC3E}">
        <p14:creationId xmlns:p14="http://schemas.microsoft.com/office/powerpoint/2010/main" val="328710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2958-6FE1-9C57-D609-41986556AF3F}"/>
              </a:ext>
            </a:extLst>
          </p:cNvPr>
          <p:cNvSpPr>
            <a:spLocks noGrp="1"/>
          </p:cNvSpPr>
          <p:nvPr>
            <p:ph type="title"/>
          </p:nvPr>
        </p:nvSpPr>
        <p:spPr/>
        <p:txBody>
          <a:bodyPr/>
          <a:lstStyle/>
          <a:p>
            <a:r>
              <a:rPr lang="en-US"/>
              <a:t>Forwarding a serial context </a:t>
            </a:r>
            <a:r>
              <a:rPr lang="en-US" dirty="0"/>
              <a:t>to </a:t>
            </a:r>
            <a:r>
              <a:rPr lang="en-US"/>
              <a:t>MATLAB</a:t>
            </a:r>
            <a:r>
              <a:rPr lang="en-US" dirty="0"/>
              <a:t> on Windows</a:t>
            </a:r>
            <a:endParaRPr lang="en-US"/>
          </a:p>
        </p:txBody>
      </p:sp>
      <p:sp>
        <p:nvSpPr>
          <p:cNvPr id="4" name="Footer Placeholder 3">
            <a:extLst>
              <a:ext uri="{FF2B5EF4-FFF2-40B4-BE49-F238E27FC236}">
                <a16:creationId xmlns:a16="http://schemas.microsoft.com/office/drawing/2014/main" id="{5E39913D-A50D-766F-1944-9C16B4817CF1}"/>
              </a:ext>
            </a:extLst>
          </p:cNvPr>
          <p:cNvSpPr>
            <a:spLocks noGrp="1"/>
          </p:cNvSpPr>
          <p:nvPr>
            <p:ph type="ftr" sz="quarter" idx="12"/>
          </p:nvPr>
        </p:nvSpPr>
        <p:spPr/>
        <p:txBody>
          <a:bodyPr/>
          <a:lstStyle/>
          <a:p>
            <a:r>
              <a:rPr lang="en-US"/>
              <a:t>©2024 Analog Devices, Inc. All Rights Reserved. </a:t>
            </a:r>
            <a:endParaRPr lang="en-IE"/>
          </a:p>
        </p:txBody>
      </p:sp>
      <p:sp>
        <p:nvSpPr>
          <p:cNvPr id="5" name="Slide Number Placeholder 4">
            <a:extLst>
              <a:ext uri="{FF2B5EF4-FFF2-40B4-BE49-F238E27FC236}">
                <a16:creationId xmlns:a16="http://schemas.microsoft.com/office/drawing/2014/main" id="{AA3B5911-2148-0940-E1A9-9D6259699EC1}"/>
              </a:ext>
            </a:extLst>
          </p:cNvPr>
          <p:cNvSpPr>
            <a:spLocks noGrp="1"/>
          </p:cNvSpPr>
          <p:nvPr>
            <p:ph type="sldNum" sz="quarter" idx="13"/>
          </p:nvPr>
        </p:nvSpPr>
        <p:spPr/>
        <p:txBody>
          <a:bodyPr/>
          <a:lstStyle/>
          <a:p>
            <a:pPr>
              <a:defRPr/>
            </a:pPr>
            <a:fld id="{A9CE67A1-BA7F-A74E-B5D7-615746DEEC2B}" type="slidenum">
              <a:rPr lang="en-US" smtClean="0"/>
              <a:pPr>
                <a:defRPr/>
              </a:pPr>
              <a:t>60</a:t>
            </a:fld>
            <a:endParaRPr lang="en-US" dirty="0"/>
          </a:p>
        </p:txBody>
      </p:sp>
      <p:grpSp>
        <p:nvGrpSpPr>
          <p:cNvPr id="6" name="Group 5">
            <a:extLst>
              <a:ext uri="{FF2B5EF4-FFF2-40B4-BE49-F238E27FC236}">
                <a16:creationId xmlns:a16="http://schemas.microsoft.com/office/drawing/2014/main" id="{3C5AC2F2-E991-690B-FB22-657E21A56031}"/>
              </a:ext>
            </a:extLst>
          </p:cNvPr>
          <p:cNvGrpSpPr/>
          <p:nvPr/>
        </p:nvGrpSpPr>
        <p:grpSpPr>
          <a:xfrm>
            <a:off x="9095762" y="4934493"/>
            <a:ext cx="2759242" cy="1013645"/>
            <a:chOff x="7371348" y="2567755"/>
            <a:chExt cx="2759242" cy="1013645"/>
          </a:xfrm>
          <a:solidFill>
            <a:schemeClr val="accent6">
              <a:lumMod val="75000"/>
            </a:schemeClr>
          </a:solidFill>
        </p:grpSpPr>
        <p:sp>
          <p:nvSpPr>
            <p:cNvPr id="7" name="Rectangle 6">
              <a:extLst>
                <a:ext uri="{FF2B5EF4-FFF2-40B4-BE49-F238E27FC236}">
                  <a16:creationId xmlns:a16="http://schemas.microsoft.com/office/drawing/2014/main" id="{ED400BED-FEC1-2D47-DCE8-478988D58419}"/>
                </a:ext>
              </a:extLst>
            </p:cNvPr>
            <p:cNvSpPr/>
            <p:nvPr/>
          </p:nvSpPr>
          <p:spPr>
            <a:xfrm>
              <a:off x="7927156" y="2567755"/>
              <a:ext cx="2203434" cy="1013645"/>
            </a:xfrm>
            <a:prstGeom prst="rect">
              <a:avLst/>
            </a:prstGeom>
            <a:solidFill>
              <a:srgbClr val="007A3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AD4080ARDZ</a:t>
              </a:r>
            </a:p>
          </p:txBody>
        </p:sp>
        <p:sp>
          <p:nvSpPr>
            <p:cNvPr id="8" name="Rectangle 7">
              <a:extLst>
                <a:ext uri="{FF2B5EF4-FFF2-40B4-BE49-F238E27FC236}">
                  <a16:creationId xmlns:a16="http://schemas.microsoft.com/office/drawing/2014/main" id="{17EA32F0-7877-85C2-AB11-A2E9CAED58E5}"/>
                </a:ext>
              </a:extLst>
            </p:cNvPr>
            <p:cNvSpPr/>
            <p:nvPr/>
          </p:nvSpPr>
          <p:spPr>
            <a:xfrm>
              <a:off x="7371348" y="2759751"/>
              <a:ext cx="814137" cy="629652"/>
            </a:xfrm>
            <a:prstGeom prst="rect">
              <a:avLst/>
            </a:prstGeom>
            <a:solidFill>
              <a:srgbClr val="007A3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libIIO</a:t>
              </a:r>
              <a:r>
                <a:rPr lang="en-US"/>
                <a:t> serial</a:t>
              </a:r>
            </a:p>
          </p:txBody>
        </p:sp>
      </p:grpSp>
      <p:sp>
        <p:nvSpPr>
          <p:cNvPr id="10" name="Rectangle 9">
            <a:extLst>
              <a:ext uri="{FF2B5EF4-FFF2-40B4-BE49-F238E27FC236}">
                <a16:creationId xmlns:a16="http://schemas.microsoft.com/office/drawing/2014/main" id="{086C209B-C060-3F9C-8E17-AC1FC06B70C4}"/>
              </a:ext>
            </a:extLst>
          </p:cNvPr>
          <p:cNvSpPr/>
          <p:nvPr/>
        </p:nvSpPr>
        <p:spPr>
          <a:xfrm>
            <a:off x="660697" y="3088824"/>
            <a:ext cx="2259390" cy="285931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A15497-4FA3-544A-FAD4-CA3702CE0354}"/>
              </a:ext>
            </a:extLst>
          </p:cNvPr>
          <p:cNvSpPr/>
          <p:nvPr/>
        </p:nvSpPr>
        <p:spPr>
          <a:xfrm>
            <a:off x="767708" y="5117639"/>
            <a:ext cx="2045369" cy="681282"/>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libiio</a:t>
            </a:r>
            <a:r>
              <a:rPr lang="en-US"/>
              <a:t> bindings</a:t>
            </a:r>
          </a:p>
        </p:txBody>
      </p:sp>
      <p:sp>
        <p:nvSpPr>
          <p:cNvPr id="12" name="Rectangle 11">
            <a:extLst>
              <a:ext uri="{FF2B5EF4-FFF2-40B4-BE49-F238E27FC236}">
                <a16:creationId xmlns:a16="http://schemas.microsoft.com/office/drawing/2014/main" id="{F177ED42-8C4B-AF53-C204-91215239BD8A}"/>
              </a:ext>
            </a:extLst>
          </p:cNvPr>
          <p:cNvSpPr/>
          <p:nvPr/>
        </p:nvSpPr>
        <p:spPr>
          <a:xfrm>
            <a:off x="773915" y="4287141"/>
            <a:ext cx="2045369" cy="681282"/>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adi.ad4080.Rx class</a:t>
            </a:r>
          </a:p>
        </p:txBody>
      </p:sp>
      <p:pic>
        <p:nvPicPr>
          <p:cNvPr id="13" name="Picture 12" descr="A logo of a company&#10;&#10;Description automatically generated">
            <a:extLst>
              <a:ext uri="{FF2B5EF4-FFF2-40B4-BE49-F238E27FC236}">
                <a16:creationId xmlns:a16="http://schemas.microsoft.com/office/drawing/2014/main" id="{99B52F25-B2D9-12E2-493A-9D4484986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27" y="2823110"/>
            <a:ext cx="2093130" cy="1534962"/>
          </a:xfrm>
          <a:prstGeom prst="rect">
            <a:avLst/>
          </a:prstGeom>
        </p:spPr>
      </p:pic>
      <p:sp>
        <p:nvSpPr>
          <p:cNvPr id="15" name="TextBox 14">
            <a:extLst>
              <a:ext uri="{FF2B5EF4-FFF2-40B4-BE49-F238E27FC236}">
                <a16:creationId xmlns:a16="http://schemas.microsoft.com/office/drawing/2014/main" id="{4F0397E0-57DB-4B85-0599-A5FE71268480}"/>
              </a:ext>
            </a:extLst>
          </p:cNvPr>
          <p:cNvSpPr txBox="1"/>
          <p:nvPr/>
        </p:nvSpPr>
        <p:spPr>
          <a:xfrm>
            <a:off x="5140080" y="3683190"/>
            <a:ext cx="2045369" cy="523220"/>
          </a:xfrm>
          <a:prstGeom prst="rect">
            <a:avLst/>
          </a:prstGeom>
          <a:noFill/>
        </p:spPr>
        <p:txBody>
          <a:bodyPr wrap="square" rtlCol="0">
            <a:spAutoFit/>
          </a:bodyPr>
          <a:lstStyle/>
          <a:p>
            <a:pPr algn="ctr"/>
            <a:r>
              <a:rPr lang="en-US" sz="1400" err="1"/>
              <a:t>iiod</a:t>
            </a:r>
            <a:r>
              <a:rPr lang="en-US" sz="1400"/>
              <a:t> on WSL built with serial backend support</a:t>
            </a:r>
          </a:p>
        </p:txBody>
      </p:sp>
      <p:sp>
        <p:nvSpPr>
          <p:cNvPr id="16" name="TextBox 15">
            <a:extLst>
              <a:ext uri="{FF2B5EF4-FFF2-40B4-BE49-F238E27FC236}">
                <a16:creationId xmlns:a16="http://schemas.microsoft.com/office/drawing/2014/main" id="{B3008E0C-A1CD-134C-87A2-8ABEDE99AAA8}"/>
              </a:ext>
            </a:extLst>
          </p:cNvPr>
          <p:cNvSpPr txBox="1"/>
          <p:nvPr/>
        </p:nvSpPr>
        <p:spPr>
          <a:xfrm>
            <a:off x="2998401" y="5653071"/>
            <a:ext cx="1196599" cy="276999"/>
          </a:xfrm>
          <a:prstGeom prst="rect">
            <a:avLst/>
          </a:prstGeom>
          <a:noFill/>
        </p:spPr>
        <p:txBody>
          <a:bodyPr wrap="square" rtlCol="0">
            <a:spAutoFit/>
          </a:bodyPr>
          <a:lstStyle/>
          <a:p>
            <a:r>
              <a:rPr lang="en-US" sz="1200" err="1"/>
              <a:t>serial:COMx</a:t>
            </a:r>
            <a:r>
              <a:rPr lang="en-US" sz="1200"/>
              <a:t>,…</a:t>
            </a:r>
          </a:p>
        </p:txBody>
      </p:sp>
      <p:sp>
        <p:nvSpPr>
          <p:cNvPr id="17" name="TextBox 16">
            <a:extLst>
              <a:ext uri="{FF2B5EF4-FFF2-40B4-BE49-F238E27FC236}">
                <a16:creationId xmlns:a16="http://schemas.microsoft.com/office/drawing/2014/main" id="{3A996EF6-45F3-EF21-B257-1BC3D214BAB2}"/>
              </a:ext>
            </a:extLst>
          </p:cNvPr>
          <p:cNvSpPr txBox="1"/>
          <p:nvPr/>
        </p:nvSpPr>
        <p:spPr>
          <a:xfrm>
            <a:off x="2598562" y="5116309"/>
            <a:ext cx="2028218" cy="276999"/>
          </a:xfrm>
          <a:prstGeom prst="rect">
            <a:avLst/>
          </a:prstGeom>
          <a:noFill/>
        </p:spPr>
        <p:txBody>
          <a:bodyPr wrap="square" rtlCol="0">
            <a:spAutoFit/>
          </a:bodyPr>
          <a:lstStyle/>
          <a:p>
            <a:pPr algn="ctr"/>
            <a:r>
              <a:rPr lang="en-US" sz="1200"/>
              <a:t>ip:172.18.228.187</a:t>
            </a:r>
          </a:p>
        </p:txBody>
      </p:sp>
      <p:sp>
        <p:nvSpPr>
          <p:cNvPr id="18" name="TextBox 17">
            <a:extLst>
              <a:ext uri="{FF2B5EF4-FFF2-40B4-BE49-F238E27FC236}">
                <a16:creationId xmlns:a16="http://schemas.microsoft.com/office/drawing/2014/main" id="{3EA40993-7DA3-1F43-2046-2D9ECD89EC1B}"/>
              </a:ext>
            </a:extLst>
          </p:cNvPr>
          <p:cNvSpPr txBox="1"/>
          <p:nvPr/>
        </p:nvSpPr>
        <p:spPr>
          <a:xfrm>
            <a:off x="7285452" y="2890213"/>
            <a:ext cx="2431838" cy="276999"/>
          </a:xfrm>
          <a:prstGeom prst="rect">
            <a:avLst/>
          </a:prstGeom>
          <a:noFill/>
        </p:spPr>
        <p:txBody>
          <a:bodyPr wrap="square" rtlCol="0">
            <a:spAutoFit/>
          </a:bodyPr>
          <a:lstStyle/>
          <a:p>
            <a:r>
              <a:rPr lang="en-US" sz="1200"/>
              <a:t>serial:/dev/ttyACM0,…</a:t>
            </a:r>
          </a:p>
        </p:txBody>
      </p:sp>
      <p:grpSp>
        <p:nvGrpSpPr>
          <p:cNvPr id="36" name="Group 35">
            <a:extLst>
              <a:ext uri="{FF2B5EF4-FFF2-40B4-BE49-F238E27FC236}">
                <a16:creationId xmlns:a16="http://schemas.microsoft.com/office/drawing/2014/main" id="{47C3899D-1455-D080-3C05-A73DB119679E}"/>
              </a:ext>
            </a:extLst>
          </p:cNvPr>
          <p:cNvGrpSpPr/>
          <p:nvPr/>
        </p:nvGrpSpPr>
        <p:grpSpPr>
          <a:xfrm>
            <a:off x="5016288" y="1525528"/>
            <a:ext cx="2291497" cy="2157662"/>
            <a:chOff x="5108190" y="1483402"/>
            <a:chExt cx="2291497" cy="2157662"/>
          </a:xfrm>
        </p:grpSpPr>
        <p:sp>
          <p:nvSpPr>
            <p:cNvPr id="20" name="Rectangle 19">
              <a:extLst>
                <a:ext uri="{FF2B5EF4-FFF2-40B4-BE49-F238E27FC236}">
                  <a16:creationId xmlns:a16="http://schemas.microsoft.com/office/drawing/2014/main" id="{5ACE6AB0-BAF1-800A-B6B0-74147ADC04A8}"/>
                </a:ext>
              </a:extLst>
            </p:cNvPr>
            <p:cNvSpPr/>
            <p:nvPr/>
          </p:nvSpPr>
          <p:spPr>
            <a:xfrm>
              <a:off x="5129339" y="1617460"/>
              <a:ext cx="2259390" cy="2023604"/>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3F7AC03-1C9A-8B5F-946D-FCC90B370F93}"/>
                </a:ext>
              </a:extLst>
            </p:cNvPr>
            <p:cNvSpPr/>
            <p:nvPr/>
          </p:nvSpPr>
          <p:spPr>
            <a:xfrm>
              <a:off x="5242557" y="2815777"/>
              <a:ext cx="2045369" cy="681282"/>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iiod</a:t>
              </a:r>
              <a:endParaRPr lang="en-US"/>
            </a:p>
          </p:txBody>
        </p:sp>
        <p:pic>
          <p:nvPicPr>
            <p:cNvPr id="22" name="Picture 21" descr="A blue and white cartoon penguin face&#10;&#10;Description automatically generated">
              <a:extLst>
                <a:ext uri="{FF2B5EF4-FFF2-40B4-BE49-F238E27FC236}">
                  <a16:creationId xmlns:a16="http://schemas.microsoft.com/office/drawing/2014/main" id="{EB309B93-F2EE-83B0-A821-F577A934C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8190" y="1483402"/>
              <a:ext cx="1079712" cy="1079712"/>
            </a:xfrm>
            <a:prstGeom prst="rect">
              <a:avLst/>
            </a:prstGeom>
          </p:spPr>
        </p:pic>
        <p:sp>
          <p:nvSpPr>
            <p:cNvPr id="23" name="TextBox 22">
              <a:extLst>
                <a:ext uri="{FF2B5EF4-FFF2-40B4-BE49-F238E27FC236}">
                  <a16:creationId xmlns:a16="http://schemas.microsoft.com/office/drawing/2014/main" id="{F9C65A9C-4C57-9AED-59C1-6CC95BFEDFAB}"/>
                </a:ext>
              </a:extLst>
            </p:cNvPr>
            <p:cNvSpPr txBox="1"/>
            <p:nvPr/>
          </p:nvSpPr>
          <p:spPr>
            <a:xfrm>
              <a:off x="6051041" y="1670410"/>
              <a:ext cx="1348646" cy="923330"/>
            </a:xfrm>
            <a:prstGeom prst="rect">
              <a:avLst/>
            </a:prstGeom>
            <a:noFill/>
          </p:spPr>
          <p:txBody>
            <a:bodyPr wrap="square" rtlCol="0">
              <a:spAutoFit/>
            </a:bodyPr>
            <a:lstStyle/>
            <a:p>
              <a:r>
                <a:rPr lang="en-US"/>
                <a:t>Windows Subsystem for Linux</a:t>
              </a:r>
            </a:p>
          </p:txBody>
        </p:sp>
      </p:grpSp>
      <p:cxnSp>
        <p:nvCxnSpPr>
          <p:cNvPr id="24" name="Connector: Elbow 23">
            <a:extLst>
              <a:ext uri="{FF2B5EF4-FFF2-40B4-BE49-F238E27FC236}">
                <a16:creationId xmlns:a16="http://schemas.microsoft.com/office/drawing/2014/main" id="{7BB05A2A-A734-B578-498E-C78FB9599EA5}"/>
              </a:ext>
            </a:extLst>
          </p:cNvPr>
          <p:cNvCxnSpPr>
            <a:cxnSpLocks/>
            <a:stCxn id="11" idx="3"/>
            <a:endCxn id="21" idx="1"/>
          </p:cNvCxnSpPr>
          <p:nvPr/>
        </p:nvCxnSpPr>
        <p:spPr>
          <a:xfrm flipV="1">
            <a:off x="2813077" y="3198544"/>
            <a:ext cx="2337578" cy="2259736"/>
          </a:xfrm>
          <a:prstGeom prst="bentConnector3">
            <a:avLst>
              <a:gd name="adj1" fmla="val 64615"/>
            </a:avLst>
          </a:prstGeom>
          <a:ln w="57150">
            <a:solidFill>
              <a:srgbClr val="00B0F0"/>
            </a:solidFill>
            <a:tailEnd type="triangle"/>
          </a:ln>
          <a:effectLst/>
        </p:spPr>
        <p:style>
          <a:lnRef idx="2">
            <a:schemeClr val="accent4"/>
          </a:lnRef>
          <a:fillRef idx="0">
            <a:schemeClr val="accent4"/>
          </a:fillRef>
          <a:effectRef idx="1">
            <a:schemeClr val="accent4"/>
          </a:effectRef>
          <a:fontRef idx="minor">
            <a:schemeClr val="tx1"/>
          </a:fontRef>
        </p:style>
      </p:cxnSp>
      <p:cxnSp>
        <p:nvCxnSpPr>
          <p:cNvPr id="25" name="Connector: Elbow 24">
            <a:extLst>
              <a:ext uri="{FF2B5EF4-FFF2-40B4-BE49-F238E27FC236}">
                <a16:creationId xmlns:a16="http://schemas.microsoft.com/office/drawing/2014/main" id="{E756CCDE-EB2F-E884-720C-2AED0ED08517}"/>
              </a:ext>
            </a:extLst>
          </p:cNvPr>
          <p:cNvCxnSpPr>
            <a:cxnSpLocks/>
            <a:stCxn id="21" idx="3"/>
            <a:endCxn id="8" idx="1"/>
          </p:cNvCxnSpPr>
          <p:nvPr/>
        </p:nvCxnSpPr>
        <p:spPr>
          <a:xfrm>
            <a:off x="7196024" y="3198544"/>
            <a:ext cx="1899738" cy="2242771"/>
          </a:xfrm>
          <a:prstGeom prst="bentConnector3">
            <a:avLst>
              <a:gd name="adj1" fmla="val 70628"/>
            </a:avLst>
          </a:prstGeom>
          <a:ln w="5715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8402B9C-C360-ADD2-5039-368D448749D1}"/>
              </a:ext>
            </a:extLst>
          </p:cNvPr>
          <p:cNvCxnSpPr/>
          <p:nvPr/>
        </p:nvCxnSpPr>
        <p:spPr>
          <a:xfrm flipV="1">
            <a:off x="2817761" y="5624997"/>
            <a:ext cx="6282685" cy="28074"/>
          </a:xfrm>
          <a:prstGeom prst="straightConnector1">
            <a:avLst/>
          </a:prstGeom>
          <a:ln w="57150">
            <a:solidFill>
              <a:srgbClr val="FF000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0633EDB-2371-05EB-1AD6-078003FEB8D3}"/>
              </a:ext>
            </a:extLst>
          </p:cNvPr>
          <p:cNvSpPr txBox="1"/>
          <p:nvPr/>
        </p:nvSpPr>
        <p:spPr>
          <a:xfrm>
            <a:off x="4906547" y="5814981"/>
            <a:ext cx="2378905" cy="738664"/>
          </a:xfrm>
          <a:prstGeom prst="rect">
            <a:avLst/>
          </a:prstGeom>
          <a:noFill/>
        </p:spPr>
        <p:txBody>
          <a:bodyPr wrap="square" rtlCol="0">
            <a:spAutoFit/>
          </a:bodyPr>
          <a:lstStyle/>
          <a:p>
            <a:pPr algn="ctr"/>
            <a:r>
              <a:rPr lang="en-US" sz="1400" err="1"/>
              <a:t>Libiio</a:t>
            </a:r>
            <a:r>
              <a:rPr lang="en-US" sz="1400"/>
              <a:t> build packaged for MATLAB does not support serial backend</a:t>
            </a:r>
          </a:p>
        </p:txBody>
      </p:sp>
      <p:sp>
        <p:nvSpPr>
          <p:cNvPr id="14" name="Multiplication Sign 13">
            <a:extLst>
              <a:ext uri="{FF2B5EF4-FFF2-40B4-BE49-F238E27FC236}">
                <a16:creationId xmlns:a16="http://schemas.microsoft.com/office/drawing/2014/main" id="{C1787273-902F-E953-1322-EFEC8C897B6B}"/>
              </a:ext>
            </a:extLst>
          </p:cNvPr>
          <p:cNvSpPr/>
          <p:nvPr/>
        </p:nvSpPr>
        <p:spPr>
          <a:xfrm>
            <a:off x="5731798" y="5232150"/>
            <a:ext cx="814137" cy="814137"/>
          </a:xfrm>
          <a:prstGeom prst="mathMultiply">
            <a:avLst>
              <a:gd name="adj1" fmla="val 1774"/>
            </a:avLst>
          </a:prstGeom>
          <a:no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28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ABFDF-FEF0-F98D-E803-2390B57BB147}"/>
              </a:ext>
            </a:extLst>
          </p:cNvPr>
          <p:cNvSpPr>
            <a:spLocks noGrp="1"/>
          </p:cNvSpPr>
          <p:nvPr>
            <p:ph type="title"/>
          </p:nvPr>
        </p:nvSpPr>
        <p:spPr/>
        <p:txBody>
          <a:bodyPr/>
          <a:lstStyle/>
          <a:p>
            <a:r>
              <a:rPr lang="en-US"/>
              <a:t>Other uses for port forwarding</a:t>
            </a:r>
          </a:p>
        </p:txBody>
      </p:sp>
      <p:sp>
        <p:nvSpPr>
          <p:cNvPr id="5" name="Content Placeholder 4">
            <a:extLst>
              <a:ext uri="{FF2B5EF4-FFF2-40B4-BE49-F238E27FC236}">
                <a16:creationId xmlns:a16="http://schemas.microsoft.com/office/drawing/2014/main" id="{E31D920A-E1B5-DCCD-6B71-614555B23931}"/>
              </a:ext>
            </a:extLst>
          </p:cNvPr>
          <p:cNvSpPr>
            <a:spLocks noGrp="1"/>
          </p:cNvSpPr>
          <p:nvPr>
            <p:ph idx="10"/>
          </p:nvPr>
        </p:nvSpPr>
        <p:spPr/>
        <p:txBody>
          <a:bodyPr/>
          <a:lstStyle/>
          <a:p>
            <a:r>
              <a:rPr lang="en-US" dirty="0"/>
              <a:t>Aggregate multiple </a:t>
            </a:r>
            <a:r>
              <a:rPr lang="en-US" dirty="0" err="1"/>
              <a:t>Plutos</a:t>
            </a:r>
            <a:r>
              <a:rPr lang="en-US" dirty="0"/>
              <a:t> over a single Ethernet connection</a:t>
            </a:r>
          </a:p>
          <a:p>
            <a:r>
              <a:rPr lang="en-US" dirty="0"/>
              <a:t>Aggregate and “Convert” serial contexts to network</a:t>
            </a:r>
          </a:p>
        </p:txBody>
      </p:sp>
      <p:sp>
        <p:nvSpPr>
          <p:cNvPr id="4" name="Footer Placeholder 3">
            <a:extLst>
              <a:ext uri="{FF2B5EF4-FFF2-40B4-BE49-F238E27FC236}">
                <a16:creationId xmlns:a16="http://schemas.microsoft.com/office/drawing/2014/main" id="{89E113EF-F363-CFB4-268C-95FAFB774DA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497DB2B-453A-EE8D-1D4D-DD5690539DB0}"/>
              </a:ext>
            </a:extLst>
          </p:cNvPr>
          <p:cNvSpPr>
            <a:spLocks noGrp="1"/>
          </p:cNvSpPr>
          <p:nvPr>
            <p:ph type="sldNum" sz="quarter" idx="13"/>
          </p:nvPr>
        </p:nvSpPr>
        <p:spPr/>
        <p:txBody>
          <a:bodyPr/>
          <a:lstStyle/>
          <a:p>
            <a:pPr>
              <a:defRPr/>
            </a:pPr>
            <a:fld id="{A9CE67A1-BA7F-A74E-B5D7-615746DEEC2B}" type="slidenum">
              <a:rPr lang="en-US" smtClean="0"/>
              <a:pPr>
                <a:defRPr/>
              </a:pPr>
              <a:t>61</a:t>
            </a:fld>
            <a:endParaRPr lang="en-US" dirty="0"/>
          </a:p>
        </p:txBody>
      </p:sp>
      <p:pic>
        <p:nvPicPr>
          <p:cNvPr id="7" name="Picture 2" descr="ADALM-PLUTO Evaluation Board | Analog Devices">
            <a:extLst>
              <a:ext uri="{FF2B5EF4-FFF2-40B4-BE49-F238E27FC236}">
                <a16:creationId xmlns:a16="http://schemas.microsoft.com/office/drawing/2014/main" id="{BDB74009-C198-AECF-9EC3-9CF277D6D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196" y="2182134"/>
            <a:ext cx="1106036" cy="21867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DALM-PLUTO Evaluation Board | Analog Devices">
            <a:extLst>
              <a:ext uri="{FF2B5EF4-FFF2-40B4-BE49-F238E27FC236}">
                <a16:creationId xmlns:a16="http://schemas.microsoft.com/office/drawing/2014/main" id="{2B70D42E-1BA9-1C82-4088-61330A692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692" y="2182133"/>
            <a:ext cx="1106036" cy="2186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DALM-PLUTO Evaluation Board | Analog Devices">
            <a:extLst>
              <a:ext uri="{FF2B5EF4-FFF2-40B4-BE49-F238E27FC236}">
                <a16:creationId xmlns:a16="http://schemas.microsoft.com/office/drawing/2014/main" id="{941F3D98-5364-D537-0448-FD02E23A4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6289" y="2204063"/>
            <a:ext cx="1106036" cy="21867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DALM-PLUTO Evaluation Board | Analog Devices">
            <a:extLst>
              <a:ext uri="{FF2B5EF4-FFF2-40B4-BE49-F238E27FC236}">
                <a16:creationId xmlns:a16="http://schemas.microsoft.com/office/drawing/2014/main" id="{56A715A9-2D5F-D9EA-01BB-958174905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8886" y="2182132"/>
            <a:ext cx="1106036" cy="218676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id="{502B99F9-8B94-D5B4-0F5C-9AC5E5189DF3}"/>
              </a:ext>
            </a:extLst>
          </p:cNvPr>
          <p:cNvSpPr txBox="1">
            <a:spLocks/>
          </p:cNvSpPr>
          <p:nvPr/>
        </p:nvSpPr>
        <p:spPr>
          <a:xfrm>
            <a:off x="6922196" y="1819287"/>
            <a:ext cx="1106035" cy="29243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a:t>192.168.2.1</a:t>
            </a:r>
          </a:p>
        </p:txBody>
      </p:sp>
      <p:sp>
        <p:nvSpPr>
          <p:cNvPr id="12" name="Content Placeholder 4">
            <a:extLst>
              <a:ext uri="{FF2B5EF4-FFF2-40B4-BE49-F238E27FC236}">
                <a16:creationId xmlns:a16="http://schemas.microsoft.com/office/drawing/2014/main" id="{F157596C-B488-7069-2523-C65A7035F8D1}"/>
              </a:ext>
            </a:extLst>
          </p:cNvPr>
          <p:cNvSpPr txBox="1">
            <a:spLocks/>
          </p:cNvSpPr>
          <p:nvPr/>
        </p:nvSpPr>
        <p:spPr>
          <a:xfrm>
            <a:off x="8240783" y="1822985"/>
            <a:ext cx="1106035" cy="29243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a:t>192.168.3.1</a:t>
            </a:r>
          </a:p>
        </p:txBody>
      </p:sp>
      <p:sp>
        <p:nvSpPr>
          <p:cNvPr id="13" name="Content Placeholder 4">
            <a:extLst>
              <a:ext uri="{FF2B5EF4-FFF2-40B4-BE49-F238E27FC236}">
                <a16:creationId xmlns:a16="http://schemas.microsoft.com/office/drawing/2014/main" id="{FCC19C81-BFDC-8A51-1B3A-A45B9928C4F4}"/>
              </a:ext>
            </a:extLst>
          </p:cNvPr>
          <p:cNvSpPr txBox="1">
            <a:spLocks/>
          </p:cNvSpPr>
          <p:nvPr/>
        </p:nvSpPr>
        <p:spPr>
          <a:xfrm>
            <a:off x="9484834" y="1809043"/>
            <a:ext cx="1106035" cy="29243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a:t>192.168.4.1</a:t>
            </a:r>
          </a:p>
        </p:txBody>
      </p:sp>
      <p:sp>
        <p:nvSpPr>
          <p:cNvPr id="14" name="Content Placeholder 4">
            <a:extLst>
              <a:ext uri="{FF2B5EF4-FFF2-40B4-BE49-F238E27FC236}">
                <a16:creationId xmlns:a16="http://schemas.microsoft.com/office/drawing/2014/main" id="{06A51E1B-3C17-409B-F040-1D1D95D8E066}"/>
              </a:ext>
            </a:extLst>
          </p:cNvPr>
          <p:cNvSpPr txBox="1">
            <a:spLocks/>
          </p:cNvSpPr>
          <p:nvPr/>
        </p:nvSpPr>
        <p:spPr>
          <a:xfrm>
            <a:off x="10699101" y="1822985"/>
            <a:ext cx="1106035" cy="29243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a:t>192.168.5.1</a:t>
            </a:r>
          </a:p>
        </p:txBody>
      </p:sp>
      <p:sp>
        <p:nvSpPr>
          <p:cNvPr id="16" name="Rectangle: Rounded Corners 15">
            <a:extLst>
              <a:ext uri="{FF2B5EF4-FFF2-40B4-BE49-F238E27FC236}">
                <a16:creationId xmlns:a16="http://schemas.microsoft.com/office/drawing/2014/main" id="{F8C22CD3-43D7-4D57-6C3D-F8310C226B82}"/>
              </a:ext>
            </a:extLst>
          </p:cNvPr>
          <p:cNvSpPr/>
          <p:nvPr/>
        </p:nvSpPr>
        <p:spPr>
          <a:xfrm>
            <a:off x="4329283" y="4645725"/>
            <a:ext cx="2510541" cy="1220307"/>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17" name="Content Placeholder 4">
            <a:extLst>
              <a:ext uri="{FF2B5EF4-FFF2-40B4-BE49-F238E27FC236}">
                <a16:creationId xmlns:a16="http://schemas.microsoft.com/office/drawing/2014/main" id="{FDD8C650-3D04-3D2D-D660-DA5BEF3A8119}"/>
              </a:ext>
            </a:extLst>
          </p:cNvPr>
          <p:cNvSpPr txBox="1">
            <a:spLocks/>
          </p:cNvSpPr>
          <p:nvPr/>
        </p:nvSpPr>
        <p:spPr>
          <a:xfrm>
            <a:off x="5016334" y="5103227"/>
            <a:ext cx="1338137" cy="305302"/>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Raspberry Pi</a:t>
            </a:r>
          </a:p>
        </p:txBody>
      </p:sp>
      <p:sp>
        <p:nvSpPr>
          <p:cNvPr id="18" name="Content Placeholder 4">
            <a:extLst>
              <a:ext uri="{FF2B5EF4-FFF2-40B4-BE49-F238E27FC236}">
                <a16:creationId xmlns:a16="http://schemas.microsoft.com/office/drawing/2014/main" id="{C609FF36-C68A-5698-EADB-DDCC54A0E7F2}"/>
              </a:ext>
            </a:extLst>
          </p:cNvPr>
          <p:cNvSpPr txBox="1">
            <a:spLocks/>
          </p:cNvSpPr>
          <p:nvPr/>
        </p:nvSpPr>
        <p:spPr>
          <a:xfrm>
            <a:off x="8369014" y="4980764"/>
            <a:ext cx="3405386" cy="1513673"/>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400" dirty="0" err="1">
                <a:latin typeface="Courier New" panose="02070309020205020404" pitchFamily="49" charset="0"/>
                <a:cs typeface="Courier New" panose="02070309020205020404" pitchFamily="49" charset="0"/>
              </a:rPr>
              <a:t>iiod</a:t>
            </a:r>
            <a:r>
              <a:rPr lang="en-US" sz="1400" dirty="0">
                <a:latin typeface="Courier New" panose="02070309020205020404" pitchFamily="49" charset="0"/>
                <a:cs typeface="Courier New" panose="02070309020205020404" pitchFamily="49" charset="0"/>
              </a:rPr>
              <a:t> –p 50901 –u ip:192.168.2.1</a:t>
            </a:r>
          </a:p>
          <a:p>
            <a:r>
              <a:rPr lang="en-US" sz="1400" dirty="0" err="1">
                <a:latin typeface="Courier New" panose="02070309020205020404" pitchFamily="49" charset="0"/>
                <a:cs typeface="Courier New" panose="02070309020205020404" pitchFamily="49" charset="0"/>
              </a:rPr>
              <a:t>iiod</a:t>
            </a:r>
            <a:r>
              <a:rPr lang="en-US" sz="1400" dirty="0">
                <a:latin typeface="Courier New" panose="02070309020205020404" pitchFamily="49" charset="0"/>
                <a:cs typeface="Courier New" panose="02070309020205020404" pitchFamily="49" charset="0"/>
              </a:rPr>
              <a:t> –p 50902 –u ip:192.168.3.1</a:t>
            </a:r>
          </a:p>
          <a:p>
            <a:r>
              <a:rPr lang="en-US" sz="1400" dirty="0" err="1">
                <a:latin typeface="Courier New" panose="02070309020205020404" pitchFamily="49" charset="0"/>
                <a:cs typeface="Courier New" panose="02070309020205020404" pitchFamily="49" charset="0"/>
              </a:rPr>
              <a:t>iiod</a:t>
            </a:r>
            <a:r>
              <a:rPr lang="en-US" sz="1400" dirty="0">
                <a:latin typeface="Courier New" panose="02070309020205020404" pitchFamily="49" charset="0"/>
                <a:cs typeface="Courier New" panose="02070309020205020404" pitchFamily="49" charset="0"/>
              </a:rPr>
              <a:t> –p 50903 –u ip:192.168.4.1</a:t>
            </a:r>
          </a:p>
          <a:p>
            <a:r>
              <a:rPr lang="en-US" sz="1400" dirty="0" err="1">
                <a:latin typeface="Courier New" panose="02070309020205020404" pitchFamily="49" charset="0"/>
                <a:cs typeface="Courier New" panose="02070309020205020404" pitchFamily="49" charset="0"/>
              </a:rPr>
              <a:t>iiod</a:t>
            </a:r>
            <a:r>
              <a:rPr lang="en-US" sz="1400" dirty="0">
                <a:latin typeface="Courier New" panose="02070309020205020404" pitchFamily="49" charset="0"/>
                <a:cs typeface="Courier New" panose="02070309020205020404" pitchFamily="49" charset="0"/>
              </a:rPr>
              <a:t> –p 50904 –u ip:192.168.5.1</a:t>
            </a:r>
          </a:p>
        </p:txBody>
      </p:sp>
      <p:sp>
        <p:nvSpPr>
          <p:cNvPr id="19" name="Rectangle: Rounded Corners 18">
            <a:extLst>
              <a:ext uri="{FF2B5EF4-FFF2-40B4-BE49-F238E27FC236}">
                <a16:creationId xmlns:a16="http://schemas.microsoft.com/office/drawing/2014/main" id="{61600FDB-5A3A-EF38-7306-86F948663C22}"/>
              </a:ext>
            </a:extLst>
          </p:cNvPr>
          <p:cNvSpPr/>
          <p:nvPr/>
        </p:nvSpPr>
        <p:spPr>
          <a:xfrm>
            <a:off x="623777" y="3148588"/>
            <a:ext cx="2510541" cy="1220307"/>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20" name="Content Placeholder 4">
            <a:extLst>
              <a:ext uri="{FF2B5EF4-FFF2-40B4-BE49-F238E27FC236}">
                <a16:creationId xmlns:a16="http://schemas.microsoft.com/office/drawing/2014/main" id="{9D027931-5233-5AC4-E644-6D099D7DAA92}"/>
              </a:ext>
            </a:extLst>
          </p:cNvPr>
          <p:cNvSpPr txBox="1">
            <a:spLocks/>
          </p:cNvSpPr>
          <p:nvPr/>
        </p:nvSpPr>
        <p:spPr>
          <a:xfrm>
            <a:off x="799231" y="3184804"/>
            <a:ext cx="2202696" cy="632689"/>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Windows / Linux / Mac running MATLAB, Python, C, C# Etc. application</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238E9CC7-1CCC-0ED3-EFCA-38B3F28370F5}"/>
                  </a:ext>
                </a:extLst>
              </p14:cNvPr>
              <p14:cNvContentPartPr/>
              <p14:nvPr/>
            </p14:nvContentPartPr>
            <p14:xfrm>
              <a:off x="6841331" y="4398725"/>
              <a:ext cx="3174120" cy="734760"/>
            </p14:xfrm>
          </p:contentPart>
        </mc:Choice>
        <mc:Fallback xmlns="">
          <p:pic>
            <p:nvPicPr>
              <p:cNvPr id="28" name="Ink 27">
                <a:extLst>
                  <a:ext uri="{FF2B5EF4-FFF2-40B4-BE49-F238E27FC236}">
                    <a16:creationId xmlns:a16="http://schemas.microsoft.com/office/drawing/2014/main" id="{238E9CC7-1CCC-0ED3-EFCA-38B3F28370F5}"/>
                  </a:ext>
                </a:extLst>
              </p:cNvPr>
              <p:cNvPicPr/>
              <p:nvPr/>
            </p:nvPicPr>
            <p:blipFill>
              <a:blip r:embed="rId5"/>
              <a:stretch>
                <a:fillRect/>
              </a:stretch>
            </p:blipFill>
            <p:spPr>
              <a:xfrm>
                <a:off x="6832330" y="4389729"/>
                <a:ext cx="3191762" cy="752391"/>
              </a:xfrm>
              <a:prstGeom prst="rect">
                <a:avLst/>
              </a:prstGeom>
            </p:spPr>
          </p:pic>
        </mc:Fallback>
      </mc:AlternateContent>
      <p:grpSp>
        <p:nvGrpSpPr>
          <p:cNvPr id="31" name="Group 30">
            <a:extLst>
              <a:ext uri="{FF2B5EF4-FFF2-40B4-BE49-F238E27FC236}">
                <a16:creationId xmlns:a16="http://schemas.microsoft.com/office/drawing/2014/main" id="{CDCFF43D-8021-7645-77BC-3BF9FE51C88D}"/>
              </a:ext>
            </a:extLst>
          </p:cNvPr>
          <p:cNvGrpSpPr/>
          <p:nvPr/>
        </p:nvGrpSpPr>
        <p:grpSpPr>
          <a:xfrm>
            <a:off x="6849971" y="4329605"/>
            <a:ext cx="4389840" cy="1078920"/>
            <a:chOff x="6849971" y="4329605"/>
            <a:chExt cx="4389840" cy="1078920"/>
          </a:xfrm>
        </p:grpSpPr>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E83F4E7A-EAEE-052D-519B-27810C05CC7A}"/>
                    </a:ext>
                  </a:extLst>
                </p14:cNvPr>
                <p14:cNvContentPartPr/>
                <p14:nvPr/>
              </p14:nvContentPartPr>
              <p14:xfrm>
                <a:off x="6849971" y="4329605"/>
                <a:ext cx="612000" cy="501480"/>
              </p14:xfrm>
            </p:contentPart>
          </mc:Choice>
          <mc:Fallback xmlns="">
            <p:pic>
              <p:nvPicPr>
                <p:cNvPr id="24" name="Ink 23">
                  <a:extLst>
                    <a:ext uri="{FF2B5EF4-FFF2-40B4-BE49-F238E27FC236}">
                      <a16:creationId xmlns:a16="http://schemas.microsoft.com/office/drawing/2014/main" id="{E83F4E7A-EAEE-052D-519B-27810C05CC7A}"/>
                    </a:ext>
                  </a:extLst>
                </p:cNvPr>
                <p:cNvPicPr/>
                <p:nvPr/>
              </p:nvPicPr>
              <p:blipFill>
                <a:blip r:embed="rId7"/>
                <a:stretch>
                  <a:fillRect/>
                </a:stretch>
              </p:blipFill>
              <p:spPr>
                <a:xfrm>
                  <a:off x="6840971" y="4320599"/>
                  <a:ext cx="629640" cy="51913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633358CA-4A9F-5F3A-03A7-86CA5E1EADB3}"/>
                    </a:ext>
                  </a:extLst>
                </p14:cNvPr>
                <p14:cNvContentPartPr/>
                <p14:nvPr/>
              </p14:nvContentPartPr>
              <p14:xfrm>
                <a:off x="6874451" y="4950965"/>
                <a:ext cx="360" cy="360"/>
              </p14:xfrm>
            </p:contentPart>
          </mc:Choice>
          <mc:Fallback xmlns="">
            <p:pic>
              <p:nvPicPr>
                <p:cNvPr id="25" name="Ink 24">
                  <a:extLst>
                    <a:ext uri="{FF2B5EF4-FFF2-40B4-BE49-F238E27FC236}">
                      <a16:creationId xmlns:a16="http://schemas.microsoft.com/office/drawing/2014/main" id="{633358CA-4A9F-5F3A-03A7-86CA5E1EADB3}"/>
                    </a:ext>
                  </a:extLst>
                </p:cNvPr>
                <p:cNvPicPr/>
                <p:nvPr/>
              </p:nvPicPr>
              <p:blipFill>
                <a:blip r:embed="rId9"/>
                <a:stretch>
                  <a:fillRect/>
                </a:stretch>
              </p:blipFill>
              <p:spPr>
                <a:xfrm>
                  <a:off x="6865451" y="49419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81160B91-E087-3738-BE30-0494A688C3CF}"/>
                    </a:ext>
                  </a:extLst>
                </p14:cNvPr>
                <p14:cNvContentPartPr/>
                <p14:nvPr/>
              </p14:nvContentPartPr>
              <p14:xfrm>
                <a:off x="6874451" y="4413845"/>
                <a:ext cx="1946880" cy="573480"/>
              </p14:xfrm>
            </p:contentPart>
          </mc:Choice>
          <mc:Fallback xmlns="">
            <p:pic>
              <p:nvPicPr>
                <p:cNvPr id="26" name="Ink 25">
                  <a:extLst>
                    <a:ext uri="{FF2B5EF4-FFF2-40B4-BE49-F238E27FC236}">
                      <a16:creationId xmlns:a16="http://schemas.microsoft.com/office/drawing/2014/main" id="{81160B91-E087-3738-BE30-0494A688C3CF}"/>
                    </a:ext>
                  </a:extLst>
                </p:cNvPr>
                <p:cNvPicPr/>
                <p:nvPr/>
              </p:nvPicPr>
              <p:blipFill>
                <a:blip r:embed="rId11"/>
                <a:stretch>
                  <a:fillRect/>
                </a:stretch>
              </p:blipFill>
              <p:spPr>
                <a:xfrm>
                  <a:off x="6865451" y="4404845"/>
                  <a:ext cx="1964520" cy="591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 name="Ink 29">
                  <a:extLst>
                    <a:ext uri="{FF2B5EF4-FFF2-40B4-BE49-F238E27FC236}">
                      <a16:creationId xmlns:a16="http://schemas.microsoft.com/office/drawing/2014/main" id="{81C5778E-FFAF-7A3C-0270-C00CF5B65A58}"/>
                    </a:ext>
                  </a:extLst>
                </p14:cNvPr>
                <p14:cNvContentPartPr/>
                <p14:nvPr/>
              </p14:nvContentPartPr>
              <p14:xfrm>
                <a:off x="6867251" y="4329605"/>
                <a:ext cx="4372560" cy="1078920"/>
              </p14:xfrm>
            </p:contentPart>
          </mc:Choice>
          <mc:Fallback xmlns="">
            <p:pic>
              <p:nvPicPr>
                <p:cNvPr id="30" name="Ink 29">
                  <a:extLst>
                    <a:ext uri="{FF2B5EF4-FFF2-40B4-BE49-F238E27FC236}">
                      <a16:creationId xmlns:a16="http://schemas.microsoft.com/office/drawing/2014/main" id="{81C5778E-FFAF-7A3C-0270-C00CF5B65A58}"/>
                    </a:ext>
                  </a:extLst>
                </p:cNvPr>
                <p:cNvPicPr/>
                <p:nvPr/>
              </p:nvPicPr>
              <p:blipFill>
                <a:blip r:embed="rId13"/>
                <a:stretch>
                  <a:fillRect/>
                </a:stretch>
              </p:blipFill>
              <p:spPr>
                <a:xfrm>
                  <a:off x="6858251" y="4320605"/>
                  <a:ext cx="4390200" cy="109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32" name="Ink 31">
                <a:extLst>
                  <a:ext uri="{FF2B5EF4-FFF2-40B4-BE49-F238E27FC236}">
                    <a16:creationId xmlns:a16="http://schemas.microsoft.com/office/drawing/2014/main" id="{3A6E8A51-5387-C474-E1C8-96DA4CA83709}"/>
                  </a:ext>
                </a:extLst>
              </p14:cNvPr>
              <p14:cNvContentPartPr/>
              <p14:nvPr/>
            </p14:nvContentPartPr>
            <p14:xfrm>
              <a:off x="3146291" y="3812285"/>
              <a:ext cx="1192320" cy="1268280"/>
            </p14:xfrm>
          </p:contentPart>
        </mc:Choice>
        <mc:Fallback xmlns="">
          <p:pic>
            <p:nvPicPr>
              <p:cNvPr id="32" name="Ink 31">
                <a:extLst>
                  <a:ext uri="{FF2B5EF4-FFF2-40B4-BE49-F238E27FC236}">
                    <a16:creationId xmlns:a16="http://schemas.microsoft.com/office/drawing/2014/main" id="{3A6E8A51-5387-C474-E1C8-96DA4CA83709}"/>
                  </a:ext>
                </a:extLst>
              </p:cNvPr>
              <p:cNvPicPr/>
              <p:nvPr/>
            </p:nvPicPr>
            <p:blipFill>
              <a:blip r:embed="rId15"/>
              <a:stretch>
                <a:fillRect/>
              </a:stretch>
            </p:blipFill>
            <p:spPr>
              <a:xfrm>
                <a:off x="3137291" y="3803285"/>
                <a:ext cx="1209960" cy="1285920"/>
              </a:xfrm>
              <a:prstGeom prst="rect">
                <a:avLst/>
              </a:prstGeom>
            </p:spPr>
          </p:pic>
        </mc:Fallback>
      </mc:AlternateContent>
      <p:sp>
        <p:nvSpPr>
          <p:cNvPr id="33" name="Content Placeholder 4">
            <a:extLst>
              <a:ext uri="{FF2B5EF4-FFF2-40B4-BE49-F238E27FC236}">
                <a16:creationId xmlns:a16="http://schemas.microsoft.com/office/drawing/2014/main" id="{E66B4D5A-11BF-978E-DCB6-FB76924CF3C1}"/>
              </a:ext>
            </a:extLst>
          </p:cNvPr>
          <p:cNvSpPr txBox="1">
            <a:spLocks/>
          </p:cNvSpPr>
          <p:nvPr/>
        </p:nvSpPr>
        <p:spPr>
          <a:xfrm>
            <a:off x="405599" y="4580344"/>
            <a:ext cx="3405386" cy="1601793"/>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400" dirty="0">
                <a:latin typeface="Courier New" panose="02070309020205020404" pitchFamily="49" charset="0"/>
                <a:cs typeface="Courier New" panose="02070309020205020404" pitchFamily="49" charset="0"/>
              </a:rPr>
              <a:t>Pluto #1 at analog.local:50901</a:t>
            </a:r>
          </a:p>
          <a:p>
            <a:r>
              <a:rPr lang="en-US" sz="1400" dirty="0">
                <a:latin typeface="Courier New" panose="02070309020205020404" pitchFamily="49" charset="0"/>
                <a:cs typeface="Courier New" panose="02070309020205020404" pitchFamily="49" charset="0"/>
              </a:rPr>
              <a:t>Pluto #2 at analog.local:50902</a:t>
            </a:r>
          </a:p>
          <a:p>
            <a:r>
              <a:rPr lang="en-US" sz="1400" dirty="0">
                <a:latin typeface="Courier New" panose="02070309020205020404" pitchFamily="49" charset="0"/>
                <a:cs typeface="Courier New" panose="02070309020205020404" pitchFamily="49" charset="0"/>
              </a:rPr>
              <a:t>Pluto #3 at analog.local:50903</a:t>
            </a:r>
          </a:p>
          <a:p>
            <a:r>
              <a:rPr lang="en-US" sz="1400" dirty="0">
                <a:latin typeface="Courier New" panose="02070309020205020404" pitchFamily="49" charset="0"/>
                <a:cs typeface="Courier New" panose="02070309020205020404" pitchFamily="49" charset="0"/>
              </a:rPr>
              <a:t>Pluto #4 at analog.local:50904</a:t>
            </a:r>
          </a:p>
          <a:p>
            <a:endParaRPr lang="en-US" sz="1400" dirty="0">
              <a:latin typeface="Courier New" panose="02070309020205020404" pitchFamily="49" charset="0"/>
              <a:cs typeface="Courier New" panose="02070309020205020404" pitchFamily="49" charset="0"/>
            </a:endParaRPr>
          </a:p>
        </p:txBody>
      </p:sp>
      <p:sp>
        <p:nvSpPr>
          <p:cNvPr id="34" name="Content Placeholder 4">
            <a:extLst>
              <a:ext uri="{FF2B5EF4-FFF2-40B4-BE49-F238E27FC236}">
                <a16:creationId xmlns:a16="http://schemas.microsoft.com/office/drawing/2014/main" id="{352BBA57-FD53-EC16-033B-93F4D859FD00}"/>
              </a:ext>
            </a:extLst>
          </p:cNvPr>
          <p:cNvSpPr txBox="1">
            <a:spLocks/>
          </p:cNvSpPr>
          <p:nvPr/>
        </p:nvSpPr>
        <p:spPr>
          <a:xfrm>
            <a:off x="3534289" y="3512490"/>
            <a:ext cx="939187" cy="29243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Ethernet</a:t>
            </a:r>
            <a:endParaRPr lang="en-US" sz="1800" b="1" dirty="0"/>
          </a:p>
        </p:txBody>
      </p:sp>
      <p:sp>
        <p:nvSpPr>
          <p:cNvPr id="35" name="Content Placeholder 4">
            <a:extLst>
              <a:ext uri="{FF2B5EF4-FFF2-40B4-BE49-F238E27FC236}">
                <a16:creationId xmlns:a16="http://schemas.microsoft.com/office/drawing/2014/main" id="{68782578-933B-506B-5004-514127BE6DA0}"/>
              </a:ext>
            </a:extLst>
          </p:cNvPr>
          <p:cNvSpPr txBox="1">
            <a:spLocks/>
          </p:cNvSpPr>
          <p:nvPr/>
        </p:nvSpPr>
        <p:spPr>
          <a:xfrm>
            <a:off x="7429827" y="4434129"/>
            <a:ext cx="939187" cy="29243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USBx4</a:t>
            </a:r>
            <a:endParaRPr lang="en-US" sz="1800" b="1" dirty="0"/>
          </a:p>
        </p:txBody>
      </p:sp>
      <p:sp>
        <p:nvSpPr>
          <p:cNvPr id="36" name="Content Placeholder 4">
            <a:extLst>
              <a:ext uri="{FF2B5EF4-FFF2-40B4-BE49-F238E27FC236}">
                <a16:creationId xmlns:a16="http://schemas.microsoft.com/office/drawing/2014/main" id="{B43A13E3-1BC4-7C47-DE36-5CB6A6F0876F}"/>
              </a:ext>
            </a:extLst>
          </p:cNvPr>
          <p:cNvSpPr txBox="1">
            <a:spLocks/>
          </p:cNvSpPr>
          <p:nvPr/>
        </p:nvSpPr>
        <p:spPr>
          <a:xfrm>
            <a:off x="4666617" y="5468382"/>
            <a:ext cx="1835872" cy="302245"/>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400" dirty="0">
                <a:latin typeface="Courier New" panose="02070309020205020404" pitchFamily="49" charset="0"/>
                <a:cs typeface="Courier New" panose="02070309020205020404" pitchFamily="49" charset="0"/>
              </a:rPr>
              <a:t>(hostname analog)</a:t>
            </a:r>
          </a:p>
        </p:txBody>
      </p:sp>
    </p:spTree>
    <p:extLst>
      <p:ext uri="{BB962C8B-B14F-4D97-AF65-F5344CB8AC3E}">
        <p14:creationId xmlns:p14="http://schemas.microsoft.com/office/powerpoint/2010/main" val="6838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ABFDF-FEF0-F98D-E803-2390B57BB147}"/>
              </a:ext>
            </a:extLst>
          </p:cNvPr>
          <p:cNvSpPr>
            <a:spLocks noGrp="1"/>
          </p:cNvSpPr>
          <p:nvPr>
            <p:ph type="title"/>
          </p:nvPr>
        </p:nvSpPr>
        <p:spPr>
          <a:xfrm>
            <a:off x="417600" y="421236"/>
            <a:ext cx="10080000" cy="450000"/>
          </a:xfrm>
        </p:spPr>
        <p:txBody>
          <a:bodyPr/>
          <a:lstStyle/>
          <a:p>
            <a:r>
              <a:rPr lang="en-US" dirty="0"/>
              <a:t>Also works on serial backend</a:t>
            </a:r>
          </a:p>
        </p:txBody>
      </p:sp>
      <p:sp>
        <p:nvSpPr>
          <p:cNvPr id="5" name="Content Placeholder 4">
            <a:extLst>
              <a:ext uri="{FF2B5EF4-FFF2-40B4-BE49-F238E27FC236}">
                <a16:creationId xmlns:a16="http://schemas.microsoft.com/office/drawing/2014/main" id="{E31D920A-E1B5-DCCD-6B71-614555B23931}"/>
              </a:ext>
            </a:extLst>
          </p:cNvPr>
          <p:cNvSpPr>
            <a:spLocks noGrp="1"/>
          </p:cNvSpPr>
          <p:nvPr>
            <p:ph idx="10"/>
          </p:nvPr>
        </p:nvSpPr>
        <p:spPr/>
        <p:txBody>
          <a:bodyPr/>
          <a:lstStyle/>
          <a:p>
            <a:r>
              <a:rPr lang="en-US" dirty="0"/>
              <a:t>Aggregate multiple </a:t>
            </a:r>
            <a:r>
              <a:rPr lang="en-US" dirty="0" err="1"/>
              <a:t>Plutos</a:t>
            </a:r>
            <a:r>
              <a:rPr lang="en-US" dirty="0"/>
              <a:t> over a single Ethernet connection</a:t>
            </a:r>
          </a:p>
          <a:p>
            <a:r>
              <a:rPr lang="en-US" dirty="0"/>
              <a:t>Aggregate and “Convert” serial contexts to network</a:t>
            </a:r>
          </a:p>
          <a:p>
            <a:r>
              <a:rPr lang="en-US" dirty="0"/>
              <a:t>And a big one – MATLAB doesn’t support serial backend (yet?), here we can  trick it </a:t>
            </a:r>
            <a:r>
              <a:rPr lang="en-US" dirty="0">
                <a:sym typeface="Wingdings" panose="05000000000000000000" pitchFamily="2" charset="2"/>
              </a:rPr>
              <a:t></a:t>
            </a:r>
            <a:endParaRPr lang="en-US" dirty="0"/>
          </a:p>
        </p:txBody>
      </p:sp>
      <p:sp>
        <p:nvSpPr>
          <p:cNvPr id="4" name="Footer Placeholder 3">
            <a:extLst>
              <a:ext uri="{FF2B5EF4-FFF2-40B4-BE49-F238E27FC236}">
                <a16:creationId xmlns:a16="http://schemas.microsoft.com/office/drawing/2014/main" id="{89E113EF-F363-CFB4-268C-95FAFB774DAA}"/>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endParaRPr>
          </a:p>
        </p:txBody>
      </p:sp>
      <p:sp>
        <p:nvSpPr>
          <p:cNvPr id="12" name="Slide Number Placeholder 11">
            <a:extLst>
              <a:ext uri="{FF2B5EF4-FFF2-40B4-BE49-F238E27FC236}">
                <a16:creationId xmlns:a16="http://schemas.microsoft.com/office/drawing/2014/main" id="{428F6C80-6707-9156-6992-A4F9431DDBE2}"/>
              </a:ext>
            </a:extLst>
          </p:cNvPr>
          <p:cNvSpPr>
            <a:spLocks noGrp="1"/>
          </p:cNvSpPr>
          <p:nvPr>
            <p:ph type="sldNum" sz="quarter" idx="13"/>
          </p:nvPr>
        </p:nvSpPr>
        <p:spPr/>
        <p:txBody>
          <a:bodyPr/>
          <a:lstStyle/>
          <a:p>
            <a:pPr>
              <a:defRPr/>
            </a:pPr>
            <a:fld id="{A9CE67A1-BA7F-A74E-B5D7-615746DEEC2B}" type="slidenum">
              <a:rPr lang="en-US" smtClean="0"/>
              <a:pPr>
                <a:defRPr/>
              </a:pPr>
              <a:t>62</a:t>
            </a:fld>
            <a:endParaRPr lang="en-US" dirty="0"/>
          </a:p>
        </p:txBody>
      </p:sp>
      <p:sp>
        <p:nvSpPr>
          <p:cNvPr id="16" name="Rectangle: Rounded Corners 15">
            <a:extLst>
              <a:ext uri="{FF2B5EF4-FFF2-40B4-BE49-F238E27FC236}">
                <a16:creationId xmlns:a16="http://schemas.microsoft.com/office/drawing/2014/main" id="{F8C22CD3-43D7-4D57-6C3D-F8310C226B82}"/>
              </a:ext>
            </a:extLst>
          </p:cNvPr>
          <p:cNvSpPr/>
          <p:nvPr/>
        </p:nvSpPr>
        <p:spPr>
          <a:xfrm>
            <a:off x="4749208" y="4103095"/>
            <a:ext cx="2510541" cy="1220307"/>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17" name="Content Placeholder 4">
            <a:extLst>
              <a:ext uri="{FF2B5EF4-FFF2-40B4-BE49-F238E27FC236}">
                <a16:creationId xmlns:a16="http://schemas.microsoft.com/office/drawing/2014/main" id="{FDD8C650-3D04-3D2D-D660-DA5BEF3A8119}"/>
              </a:ext>
            </a:extLst>
          </p:cNvPr>
          <p:cNvSpPr txBox="1">
            <a:spLocks/>
          </p:cNvSpPr>
          <p:nvPr/>
        </p:nvSpPr>
        <p:spPr>
          <a:xfrm>
            <a:off x="5302736" y="4538667"/>
            <a:ext cx="1338137" cy="305302"/>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a:t>Raspberry Pi</a:t>
            </a:r>
          </a:p>
        </p:txBody>
      </p:sp>
      <p:sp>
        <p:nvSpPr>
          <p:cNvPr id="18" name="Content Placeholder 4">
            <a:extLst>
              <a:ext uri="{FF2B5EF4-FFF2-40B4-BE49-F238E27FC236}">
                <a16:creationId xmlns:a16="http://schemas.microsoft.com/office/drawing/2014/main" id="{C609FF36-C68A-5698-EADB-DDCC54A0E7F2}"/>
              </a:ext>
            </a:extLst>
          </p:cNvPr>
          <p:cNvSpPr txBox="1">
            <a:spLocks/>
          </p:cNvSpPr>
          <p:nvPr/>
        </p:nvSpPr>
        <p:spPr>
          <a:xfrm>
            <a:off x="4218547" y="3252074"/>
            <a:ext cx="3354509" cy="608067"/>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400" dirty="0" err="1">
                <a:latin typeface="Courier New" panose="02070309020205020404" pitchFamily="49" charset="0"/>
                <a:cs typeface="Courier New" panose="02070309020205020404" pitchFamily="49" charset="0"/>
              </a:rPr>
              <a:t>iiod</a:t>
            </a:r>
            <a:r>
              <a:rPr lang="en-US" sz="1400" dirty="0">
                <a:latin typeface="Courier New" panose="02070309020205020404" pitchFamily="49" charset="0"/>
                <a:cs typeface="Courier New" panose="02070309020205020404" pitchFamily="49" charset="0"/>
              </a:rPr>
              <a:t> –p 50905 –u serial:/dev/ttyACM2,230400,8n1n</a:t>
            </a:r>
          </a:p>
        </p:txBody>
      </p:sp>
      <p:sp>
        <p:nvSpPr>
          <p:cNvPr id="19" name="Rectangle: Rounded Corners 18">
            <a:extLst>
              <a:ext uri="{FF2B5EF4-FFF2-40B4-BE49-F238E27FC236}">
                <a16:creationId xmlns:a16="http://schemas.microsoft.com/office/drawing/2014/main" id="{61600FDB-5A3A-EF38-7306-86F948663C22}"/>
              </a:ext>
            </a:extLst>
          </p:cNvPr>
          <p:cNvSpPr/>
          <p:nvPr/>
        </p:nvSpPr>
        <p:spPr>
          <a:xfrm>
            <a:off x="8882646" y="4538667"/>
            <a:ext cx="2510541" cy="1220307"/>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20" name="Content Placeholder 4">
            <a:extLst>
              <a:ext uri="{FF2B5EF4-FFF2-40B4-BE49-F238E27FC236}">
                <a16:creationId xmlns:a16="http://schemas.microsoft.com/office/drawing/2014/main" id="{9D027931-5233-5AC4-E644-6D099D7DAA92}"/>
              </a:ext>
            </a:extLst>
          </p:cNvPr>
          <p:cNvSpPr txBox="1">
            <a:spLocks/>
          </p:cNvSpPr>
          <p:nvPr/>
        </p:nvSpPr>
        <p:spPr>
          <a:xfrm>
            <a:off x="9058100" y="4574883"/>
            <a:ext cx="2202696" cy="632689"/>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a:t>Windows / Linux / Mac running MATLAB, Python, C, C# Etc. application</a:t>
            </a:r>
          </a:p>
        </p:txBody>
      </p:sp>
      <p:sp>
        <p:nvSpPr>
          <p:cNvPr id="2" name="Rectangle: Rounded Corners 1">
            <a:extLst>
              <a:ext uri="{FF2B5EF4-FFF2-40B4-BE49-F238E27FC236}">
                <a16:creationId xmlns:a16="http://schemas.microsoft.com/office/drawing/2014/main" id="{0722BB37-9103-8CEB-97E7-28AEAF19EBB9}"/>
              </a:ext>
            </a:extLst>
          </p:cNvPr>
          <p:cNvSpPr/>
          <p:nvPr/>
        </p:nvSpPr>
        <p:spPr>
          <a:xfrm>
            <a:off x="833117" y="3556108"/>
            <a:ext cx="2510541" cy="802357"/>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6" name="Content Placeholder 4">
            <a:extLst>
              <a:ext uri="{FF2B5EF4-FFF2-40B4-BE49-F238E27FC236}">
                <a16:creationId xmlns:a16="http://schemas.microsoft.com/office/drawing/2014/main" id="{FAACBD98-78CA-C9F0-5CB0-12BA2C4494A3}"/>
              </a:ext>
            </a:extLst>
          </p:cNvPr>
          <p:cNvSpPr txBox="1">
            <a:spLocks/>
          </p:cNvSpPr>
          <p:nvPr/>
        </p:nvSpPr>
        <p:spPr>
          <a:xfrm>
            <a:off x="1306666" y="3688022"/>
            <a:ext cx="1646841" cy="538528"/>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AD4080 SAR ADC eval board</a:t>
            </a:r>
          </a:p>
        </p:txBody>
      </p:sp>
      <p:sp>
        <p:nvSpPr>
          <p:cNvPr id="21" name="Rectangle: Rounded Corners 20">
            <a:extLst>
              <a:ext uri="{FF2B5EF4-FFF2-40B4-BE49-F238E27FC236}">
                <a16:creationId xmlns:a16="http://schemas.microsoft.com/office/drawing/2014/main" id="{FCF2B71B-354A-39BA-B5D1-FFC8895CA734}"/>
              </a:ext>
            </a:extLst>
          </p:cNvPr>
          <p:cNvSpPr/>
          <p:nvPr/>
        </p:nvSpPr>
        <p:spPr>
          <a:xfrm>
            <a:off x="874819" y="4840541"/>
            <a:ext cx="2510541" cy="802357"/>
          </a:xfrm>
          <a:prstGeom prst="roundRect">
            <a:avLst/>
          </a:prstGeom>
          <a:noFill/>
          <a:ln>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ea typeface="+mn-ea"/>
              <a:cs typeface="+mn-cs"/>
            </a:endParaRPr>
          </a:p>
        </p:txBody>
      </p:sp>
      <p:sp>
        <p:nvSpPr>
          <p:cNvPr id="22" name="Content Placeholder 4">
            <a:extLst>
              <a:ext uri="{FF2B5EF4-FFF2-40B4-BE49-F238E27FC236}">
                <a16:creationId xmlns:a16="http://schemas.microsoft.com/office/drawing/2014/main" id="{A0917981-2D6C-3851-ECD9-AEB4684F89E5}"/>
              </a:ext>
            </a:extLst>
          </p:cNvPr>
          <p:cNvSpPr txBox="1">
            <a:spLocks/>
          </p:cNvSpPr>
          <p:nvPr/>
        </p:nvSpPr>
        <p:spPr>
          <a:xfrm>
            <a:off x="1149848" y="5002337"/>
            <a:ext cx="1960479" cy="538528"/>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a:t>ST </a:t>
            </a:r>
            <a:r>
              <a:rPr lang="en-US" sz="1800" err="1"/>
              <a:t>Nucleo</a:t>
            </a:r>
            <a:r>
              <a:rPr lang="en-US" sz="1800"/>
              <a:t> running tinyiiod server</a:t>
            </a:r>
          </a:p>
        </p:txBody>
      </p:sp>
      <p:sp>
        <p:nvSpPr>
          <p:cNvPr id="8" name="Content Placeholder 4">
            <a:extLst>
              <a:ext uri="{FF2B5EF4-FFF2-40B4-BE49-F238E27FC236}">
                <a16:creationId xmlns:a16="http://schemas.microsoft.com/office/drawing/2014/main" id="{4DB33CCB-8E45-85A5-EDD1-6FEEB5FA6F48}"/>
              </a:ext>
            </a:extLst>
          </p:cNvPr>
          <p:cNvSpPr txBox="1">
            <a:spLocks/>
          </p:cNvSpPr>
          <p:nvPr/>
        </p:nvSpPr>
        <p:spPr>
          <a:xfrm>
            <a:off x="833117" y="4452789"/>
            <a:ext cx="870366" cy="313920"/>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(SPI bus)</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55E09D3-09E4-5795-6C1F-9EFFCF62A154}"/>
                  </a:ext>
                </a:extLst>
              </p14:cNvPr>
              <p14:cNvContentPartPr/>
              <p14:nvPr/>
            </p14:nvContentPartPr>
            <p14:xfrm>
              <a:off x="2021658" y="4400327"/>
              <a:ext cx="45720" cy="447840"/>
            </p14:xfrm>
          </p:contentPart>
        </mc:Choice>
        <mc:Fallback xmlns="">
          <p:pic>
            <p:nvPicPr>
              <p:cNvPr id="9" name="Ink 8">
                <a:extLst>
                  <a:ext uri="{FF2B5EF4-FFF2-40B4-BE49-F238E27FC236}">
                    <a16:creationId xmlns:a16="http://schemas.microsoft.com/office/drawing/2014/main" id="{D55E09D3-09E4-5795-6C1F-9EFFCF62A154}"/>
                  </a:ext>
                </a:extLst>
              </p:cNvPr>
              <p:cNvPicPr/>
              <p:nvPr/>
            </p:nvPicPr>
            <p:blipFill>
              <a:blip r:embed="rId4"/>
              <a:stretch>
                <a:fillRect/>
              </a:stretch>
            </p:blipFill>
            <p:spPr>
              <a:xfrm>
                <a:off x="2012658" y="4391327"/>
                <a:ext cx="63360" cy="465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577CB1E4-D7D0-0B75-AB5C-07469F32CEF5}"/>
                  </a:ext>
                </a:extLst>
              </p14:cNvPr>
              <p14:cNvContentPartPr/>
              <p14:nvPr/>
            </p14:nvContentPartPr>
            <p14:xfrm>
              <a:off x="3397931" y="4810565"/>
              <a:ext cx="1313640" cy="468720"/>
            </p14:xfrm>
          </p:contentPart>
        </mc:Choice>
        <mc:Fallback xmlns="">
          <p:pic>
            <p:nvPicPr>
              <p:cNvPr id="10" name="Ink 9">
                <a:extLst>
                  <a:ext uri="{FF2B5EF4-FFF2-40B4-BE49-F238E27FC236}">
                    <a16:creationId xmlns:a16="http://schemas.microsoft.com/office/drawing/2014/main" id="{577CB1E4-D7D0-0B75-AB5C-07469F32CEF5}"/>
                  </a:ext>
                </a:extLst>
              </p:cNvPr>
              <p:cNvPicPr/>
              <p:nvPr/>
            </p:nvPicPr>
            <p:blipFill>
              <a:blip r:embed="rId6"/>
              <a:stretch>
                <a:fillRect/>
              </a:stretch>
            </p:blipFill>
            <p:spPr>
              <a:xfrm>
                <a:off x="3388931" y="4801565"/>
                <a:ext cx="1331280" cy="486360"/>
              </a:xfrm>
              <a:prstGeom prst="rect">
                <a:avLst/>
              </a:prstGeom>
            </p:spPr>
          </p:pic>
        </mc:Fallback>
      </mc:AlternateContent>
      <p:sp>
        <p:nvSpPr>
          <p:cNvPr id="11" name="Content Placeholder 4">
            <a:extLst>
              <a:ext uri="{FF2B5EF4-FFF2-40B4-BE49-F238E27FC236}">
                <a16:creationId xmlns:a16="http://schemas.microsoft.com/office/drawing/2014/main" id="{FA18F470-F150-324C-6C4A-E11B316545A4}"/>
              </a:ext>
            </a:extLst>
          </p:cNvPr>
          <p:cNvSpPr txBox="1">
            <a:spLocks/>
          </p:cNvSpPr>
          <p:nvPr/>
        </p:nvSpPr>
        <p:spPr>
          <a:xfrm>
            <a:off x="5086542" y="4959792"/>
            <a:ext cx="1835872" cy="302245"/>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400" dirty="0">
                <a:latin typeface="Courier New" panose="02070309020205020404" pitchFamily="49" charset="0"/>
                <a:cs typeface="Courier New" panose="02070309020205020404" pitchFamily="49" charset="0"/>
              </a:rPr>
              <a:t>(hostname analog)</a:t>
            </a:r>
          </a:p>
        </p:txBody>
      </p:sp>
      <p:sp>
        <p:nvSpPr>
          <p:cNvPr id="13" name="Content Placeholder 4">
            <a:extLst>
              <a:ext uri="{FF2B5EF4-FFF2-40B4-BE49-F238E27FC236}">
                <a16:creationId xmlns:a16="http://schemas.microsoft.com/office/drawing/2014/main" id="{C858DAC8-9FEA-B569-311D-690B89E492BA}"/>
              </a:ext>
            </a:extLst>
          </p:cNvPr>
          <p:cNvSpPr txBox="1">
            <a:spLocks/>
          </p:cNvSpPr>
          <p:nvPr/>
        </p:nvSpPr>
        <p:spPr>
          <a:xfrm>
            <a:off x="7702458" y="4045955"/>
            <a:ext cx="2435458" cy="349879"/>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400" dirty="0">
                <a:latin typeface="Courier New" panose="02070309020205020404" pitchFamily="49" charset="0"/>
                <a:cs typeface="Courier New" panose="02070309020205020404" pitchFamily="49" charset="0"/>
              </a:rPr>
              <a:t>ip:analog.local:50905</a:t>
            </a:r>
          </a:p>
        </p:txBody>
      </p:sp>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5BE42738-0E62-09B6-F907-41F5E3BB5DD4}"/>
                  </a:ext>
                </a:extLst>
              </p14:cNvPr>
              <p14:cNvContentPartPr/>
              <p14:nvPr/>
            </p14:nvContentPartPr>
            <p14:xfrm>
              <a:off x="7288811" y="4630925"/>
              <a:ext cx="1595880" cy="380520"/>
            </p14:xfrm>
          </p:contentPart>
        </mc:Choice>
        <mc:Fallback xmlns="">
          <p:pic>
            <p:nvPicPr>
              <p:cNvPr id="14" name="Ink 13">
                <a:extLst>
                  <a:ext uri="{FF2B5EF4-FFF2-40B4-BE49-F238E27FC236}">
                    <a16:creationId xmlns:a16="http://schemas.microsoft.com/office/drawing/2014/main" id="{5BE42738-0E62-09B6-F907-41F5E3BB5DD4}"/>
                  </a:ext>
                </a:extLst>
              </p:cNvPr>
              <p:cNvPicPr/>
              <p:nvPr/>
            </p:nvPicPr>
            <p:blipFill>
              <a:blip r:embed="rId8"/>
              <a:stretch>
                <a:fillRect/>
              </a:stretch>
            </p:blipFill>
            <p:spPr>
              <a:xfrm>
                <a:off x="7279811" y="4621925"/>
                <a:ext cx="1613520" cy="398160"/>
              </a:xfrm>
              <a:prstGeom prst="rect">
                <a:avLst/>
              </a:prstGeom>
            </p:spPr>
          </p:pic>
        </mc:Fallback>
      </mc:AlternateContent>
      <p:sp>
        <p:nvSpPr>
          <p:cNvPr id="23" name="Content Placeholder 4">
            <a:extLst>
              <a:ext uri="{FF2B5EF4-FFF2-40B4-BE49-F238E27FC236}">
                <a16:creationId xmlns:a16="http://schemas.microsoft.com/office/drawing/2014/main" id="{D65099E1-759F-15EC-8DA8-F7D380A7811C}"/>
              </a:ext>
            </a:extLst>
          </p:cNvPr>
          <p:cNvSpPr txBox="1">
            <a:spLocks/>
          </p:cNvSpPr>
          <p:nvPr/>
        </p:nvSpPr>
        <p:spPr>
          <a:xfrm>
            <a:off x="3577790" y="5586854"/>
            <a:ext cx="1649818" cy="504847"/>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USB “virtual” </a:t>
            </a:r>
            <a:r>
              <a:rPr lang="en-US" sz="1800" dirty="0" err="1"/>
              <a:t>tty</a:t>
            </a:r>
            <a:r>
              <a:rPr lang="en-US" sz="1800" dirty="0"/>
              <a:t>/ COM port</a:t>
            </a:r>
          </a:p>
        </p:txBody>
      </p:sp>
      <p:sp>
        <p:nvSpPr>
          <p:cNvPr id="24" name="Content Placeholder 4">
            <a:extLst>
              <a:ext uri="{FF2B5EF4-FFF2-40B4-BE49-F238E27FC236}">
                <a16:creationId xmlns:a16="http://schemas.microsoft.com/office/drawing/2014/main" id="{3EBDE3B7-01A4-3DCD-97D4-788FDA65835F}"/>
              </a:ext>
            </a:extLst>
          </p:cNvPr>
          <p:cNvSpPr txBox="1">
            <a:spLocks/>
          </p:cNvSpPr>
          <p:nvPr/>
        </p:nvSpPr>
        <p:spPr>
          <a:xfrm>
            <a:off x="7596043" y="4840541"/>
            <a:ext cx="962232" cy="380521"/>
          </a:xfrm>
          <a:prstGeom prst="rect">
            <a:avLst/>
          </a:prstGeom>
        </p:spPr>
        <p:txBody>
          <a:bodyPr vert="horz" lIns="0" tIns="0" rIns="0" bIns="0" rtlCol="0" anchor="t" anchorCtr="0">
            <a:noAutofit/>
          </a:bodyPr>
          <a:lstStyle>
            <a:lvl1pPr marL="0" indent="0" algn="l" defTabSz="457200" rtl="0" eaLnBrk="1" latinLnBrk="0" hangingPunct="1">
              <a:lnSpc>
                <a:spcPct val="110000"/>
              </a:lnSpc>
              <a:spcBef>
                <a:spcPts val="0"/>
              </a:spcBef>
              <a:spcAft>
                <a:spcPts val="1200"/>
              </a:spcAft>
              <a:buClr>
                <a:schemeClr val="tx1"/>
              </a:buClr>
              <a:buSzPct val="90000"/>
              <a:buFontTx/>
              <a:buNone/>
              <a:tabLst/>
              <a:defRPr lang="en-US" sz="2200" b="0" i="0" kern="1200" baseline="0">
                <a:solidFill>
                  <a:schemeClr val="tx1"/>
                </a:solidFill>
                <a:latin typeface="Barlow" pitchFamily="2" charset="77"/>
                <a:ea typeface="+mn-ea"/>
                <a:cs typeface="Arial" panose="020B0604020202020204" pitchFamily="34" charset="0"/>
              </a:defRPr>
            </a:lvl1pPr>
            <a:lvl2pPr marL="457200" indent="-22860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2000" b="0" i="0" kern="1200" baseline="0">
                <a:solidFill>
                  <a:schemeClr val="tx1"/>
                </a:solidFill>
                <a:latin typeface="Barlow" pitchFamily="2" charset="77"/>
                <a:ea typeface="+mn-ea"/>
                <a:cs typeface="Arial" panose="020B0604020202020204" pitchFamily="34" charset="0"/>
              </a:defRPr>
            </a:lvl2pPr>
            <a:lvl3pPr marL="866775" indent="-222250" algn="l" defTabSz="457200" rtl="0" eaLnBrk="1" latinLnBrk="0" hangingPunct="1">
              <a:lnSpc>
                <a:spcPct val="110000"/>
              </a:lnSpc>
              <a:spcBef>
                <a:spcPts val="0"/>
              </a:spcBef>
              <a:spcAft>
                <a:spcPts val="1200"/>
              </a:spcAft>
              <a:buClr>
                <a:schemeClr val="tx1"/>
              </a:buClr>
              <a:buSzPct val="90000"/>
              <a:buFont typeface="Arial" panose="020B0604020202020204" pitchFamily="34" charset="0"/>
              <a:buChar char="•"/>
              <a:tabLst/>
              <a:defRPr lang="en-US" sz="1800" b="0" i="0" kern="1200" baseline="0">
                <a:solidFill>
                  <a:schemeClr val="tx1"/>
                </a:solidFill>
                <a:latin typeface="Barlow" pitchFamily="2" charset="77"/>
                <a:ea typeface="+mn-ea"/>
                <a:cs typeface="Arial" panose="020B0604020202020204" pitchFamily="34" charset="0"/>
              </a:defRPr>
            </a:lvl3pPr>
            <a:lvl4pPr marL="1371600" indent="-228600" algn="l" defTabSz="457200" rtl="0" eaLnBrk="1" latinLnBrk="0" hangingPunct="1">
              <a:lnSpc>
                <a:spcPct val="110000"/>
              </a:lnSpc>
              <a:spcBef>
                <a:spcPts val="0"/>
              </a:spcBef>
              <a:spcAft>
                <a:spcPts val="600"/>
              </a:spcAft>
              <a:buClr>
                <a:schemeClr val="tx1"/>
              </a:buClr>
              <a:buSzPct val="90000"/>
              <a:buFont typeface="Arial" panose="020B0604020202020204" pitchFamily="34" charset="0"/>
              <a:buChar char="•"/>
              <a:tabLst/>
              <a:defRPr lang="en-US" sz="1200" b="0" i="0" kern="1200">
                <a:solidFill>
                  <a:schemeClr val="tx1"/>
                </a:solidFill>
                <a:latin typeface="Barlow" pitchFamily="2" charset="77"/>
                <a:ea typeface="+mn-ea"/>
                <a:cs typeface="Arial" panose="020B0604020202020204" pitchFamily="34" charset="0"/>
              </a:defRPr>
            </a:lvl4pPr>
            <a:lvl5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lang="en-US" sz="1200" b="0" i="0" kern="1200" cap="none" spc="0" baseline="0">
                <a:solidFill>
                  <a:schemeClr val="tx1"/>
                </a:solidFill>
                <a:latin typeface="Barlow" pitchFamily="2" charset="77"/>
                <a:ea typeface="+mn-ea"/>
                <a:cs typeface="Arial" panose="020B0604020202020204" pitchFamily="34" charset="0"/>
              </a:defRPr>
            </a:lvl5pPr>
            <a:lvl6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cap="none" spc="0" baseline="0">
                <a:solidFill>
                  <a:schemeClr val="tx1"/>
                </a:solidFill>
                <a:latin typeface="Barlow" pitchFamily="2" charset="77"/>
                <a:ea typeface="+mn-ea"/>
                <a:cs typeface="+mn-cs"/>
              </a:defRPr>
            </a:lvl6pPr>
            <a:lvl7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7pPr>
            <a:lvl8pPr marL="1371600" indent="-228600" algn="l" defTabSz="457200" rtl="0" eaLnBrk="1" latinLnBrk="0" hangingPunct="1">
              <a:lnSpc>
                <a:spcPct val="110000"/>
              </a:lnSpc>
              <a:spcBef>
                <a:spcPts val="0"/>
              </a:spcBef>
              <a:spcAft>
                <a:spcPts val="800"/>
              </a:spcAft>
              <a:buClr>
                <a:schemeClr val="accent1"/>
              </a:buClr>
              <a:buSzPct val="90000"/>
              <a:buFont typeface="Arial" panose="020B0604020202020204" pitchFamily="34" charset="0"/>
              <a:buChar char="•"/>
              <a:tabLst/>
              <a:defRPr sz="1200" b="0" i="0" kern="1200">
                <a:solidFill>
                  <a:schemeClr val="tx1"/>
                </a:solidFill>
                <a:latin typeface="Barlow" pitchFamily="2" charset="77"/>
                <a:ea typeface="+mn-ea"/>
                <a:cs typeface="+mn-cs"/>
              </a:defRPr>
            </a:lvl8pPr>
            <a:lvl9pPr marL="1371600" indent="-230400" algn="l" defTabSz="457200" rtl="0" eaLnBrk="1" latinLnBrk="0" hangingPunct="1">
              <a:lnSpc>
                <a:spcPct val="110000"/>
              </a:lnSpc>
              <a:spcBef>
                <a:spcPts val="0"/>
              </a:spcBef>
              <a:spcAft>
                <a:spcPts val="600"/>
              </a:spcAft>
              <a:buClr>
                <a:schemeClr val="accent1"/>
              </a:buClr>
              <a:buSzPct val="90000"/>
              <a:buFont typeface="Arial" panose="020B0604020202020204" pitchFamily="34" charset="0"/>
              <a:buChar char="•"/>
              <a:tabLst/>
              <a:defRPr sz="1200" kern="1200">
                <a:solidFill>
                  <a:schemeClr val="tx1"/>
                </a:solidFill>
                <a:latin typeface="+mn-lt"/>
                <a:ea typeface="+mn-ea"/>
                <a:cs typeface="+mn-cs"/>
              </a:defRPr>
            </a:lvl9pPr>
          </a:lstStyle>
          <a:p>
            <a:r>
              <a:rPr lang="en-US" sz="1800" dirty="0"/>
              <a:t>Ethernet</a:t>
            </a:r>
          </a:p>
        </p:txBody>
      </p:sp>
    </p:spTree>
    <p:extLst>
      <p:ext uri="{BB962C8B-B14F-4D97-AF65-F5344CB8AC3E}">
        <p14:creationId xmlns:p14="http://schemas.microsoft.com/office/powerpoint/2010/main" val="112757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lstStyle/>
          <a:p>
            <a:r>
              <a:rPr lang="en-US" dirty="0"/>
              <a:t>ACE</a:t>
            </a:r>
          </a:p>
        </p:txBody>
      </p:sp>
      <p:sp>
        <p:nvSpPr>
          <p:cNvPr id="4" name="Title 3">
            <a:extLst>
              <a:ext uri="{FF2B5EF4-FFF2-40B4-BE49-F238E27FC236}">
                <a16:creationId xmlns:a16="http://schemas.microsoft.com/office/drawing/2014/main" id="{F917DA4D-BEA7-3A46-DDAE-EAD7BE8E09F2}"/>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r>
              <a:rPr lang="en-US"/>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a:defRPr/>
            </a:pPr>
            <a:fld id="{A9CE67A1-BA7F-A74E-B5D7-615746DEEC2B}" type="slidenum">
              <a:rPr lang="en-US" smtClean="0"/>
              <a:pPr>
                <a:defRPr/>
              </a:pPr>
              <a:t>63</a:t>
            </a:fld>
            <a:endParaRPr lang="en-US" baseline="-11000"/>
          </a:p>
        </p:txBody>
      </p:sp>
    </p:spTree>
    <p:extLst>
      <p:ext uri="{BB962C8B-B14F-4D97-AF65-F5344CB8AC3E}">
        <p14:creationId xmlns:p14="http://schemas.microsoft.com/office/powerpoint/2010/main" val="152194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4BF1-294C-4D94-A2E9-3BABD058BB29}"/>
              </a:ext>
            </a:extLst>
          </p:cNvPr>
          <p:cNvSpPr>
            <a:spLocks noGrp="1"/>
          </p:cNvSpPr>
          <p:nvPr>
            <p:ph type="title"/>
          </p:nvPr>
        </p:nvSpPr>
        <p:spPr>
          <a:xfrm>
            <a:off x="417600" y="331272"/>
            <a:ext cx="10080000" cy="450000"/>
          </a:xfrm>
        </p:spPr>
        <p:txBody>
          <a:bodyPr/>
          <a:lstStyle/>
          <a:p>
            <a:r>
              <a:rPr lang="en-GB" dirty="0"/>
              <a:t>ACE &amp; Industrial I/O Support</a:t>
            </a:r>
            <a:endParaRPr lang="en-IE" dirty="0"/>
          </a:p>
        </p:txBody>
      </p:sp>
      <p:sp>
        <p:nvSpPr>
          <p:cNvPr id="3" name="Content Placeholder 2">
            <a:extLst>
              <a:ext uri="{FF2B5EF4-FFF2-40B4-BE49-F238E27FC236}">
                <a16:creationId xmlns:a16="http://schemas.microsoft.com/office/drawing/2014/main" id="{6F040C8B-D702-4CDE-8B51-F9157AE8B499}"/>
              </a:ext>
            </a:extLst>
          </p:cNvPr>
          <p:cNvSpPr>
            <a:spLocks noGrp="1"/>
          </p:cNvSpPr>
          <p:nvPr>
            <p:ph idx="10"/>
          </p:nvPr>
        </p:nvSpPr>
        <p:spPr>
          <a:xfrm>
            <a:off x="417000" y="1075852"/>
            <a:ext cx="11358000" cy="5094000"/>
          </a:xfrm>
        </p:spPr>
        <p:txBody>
          <a:bodyPr>
            <a:normAutofit/>
          </a:bodyPr>
          <a:lstStyle/>
          <a:p>
            <a:r>
              <a:rPr lang="en-GB" dirty="0"/>
              <a:t>ACE as the PC Evaluation Software Tool</a:t>
            </a:r>
          </a:p>
          <a:p>
            <a:pPr lvl="1"/>
            <a:r>
              <a:rPr lang="en-GB" dirty="0"/>
              <a:t>Provides product specific Board &amp; Chip plug-ins</a:t>
            </a:r>
          </a:p>
          <a:p>
            <a:endParaRPr lang="en-GB" dirty="0"/>
          </a:p>
          <a:p>
            <a:r>
              <a:rPr lang="en-GB" dirty="0"/>
              <a:t>ACE has support for Industrial I/O</a:t>
            </a:r>
          </a:p>
          <a:p>
            <a:pPr lvl="1"/>
            <a:r>
              <a:rPr lang="en-GB" dirty="0"/>
              <a:t>First product using this is AD4630 </a:t>
            </a:r>
          </a:p>
          <a:p>
            <a:pPr lvl="1"/>
            <a:r>
              <a:rPr lang="en-GB" dirty="0"/>
              <a:t>Board and chip plug-ins are due for release November 2021</a:t>
            </a:r>
          </a:p>
          <a:p>
            <a:pPr lvl="1"/>
            <a:endParaRPr lang="en-GB" dirty="0"/>
          </a:p>
          <a:p>
            <a:r>
              <a:rPr lang="en-GB" dirty="0"/>
              <a:t>A Generic IIO plug-in is also available</a:t>
            </a:r>
          </a:p>
          <a:p>
            <a:pPr lvl="1"/>
            <a:r>
              <a:rPr lang="en-GB" dirty="0"/>
              <a:t>Can work with any IIO or tinyiiod based boards</a:t>
            </a:r>
          </a:p>
          <a:p>
            <a:pPr lvl="1"/>
            <a:r>
              <a:rPr lang="en-GB" dirty="0"/>
              <a:t>Similar in nature to IIO Oscilloscope,</a:t>
            </a:r>
          </a:p>
          <a:p>
            <a:pPr lvl="2"/>
            <a:r>
              <a:rPr lang="en-GB" dirty="0"/>
              <a:t>…but more analysis, data logging functions</a:t>
            </a:r>
          </a:p>
          <a:p>
            <a:pPr lvl="2"/>
            <a:r>
              <a:rPr lang="en-GB" dirty="0"/>
              <a:t>…multiple simultaneous boards &amp; acquisitions</a:t>
            </a:r>
          </a:p>
          <a:p>
            <a:pPr lvl="1"/>
            <a:r>
              <a:rPr lang="en-GB" dirty="0"/>
              <a:t>Unlike a dedicated Board/Chip plug-in</a:t>
            </a:r>
          </a:p>
          <a:p>
            <a:pPr lvl="2"/>
            <a:r>
              <a:rPr lang="en-GB" dirty="0"/>
              <a:t>No Product specific board/chip view, configuration/control</a:t>
            </a:r>
          </a:p>
          <a:p>
            <a:pPr lvl="2"/>
            <a:r>
              <a:rPr lang="en-GB" dirty="0"/>
              <a:t>Lacks register/bit field detail and documentation</a:t>
            </a:r>
          </a:p>
        </p:txBody>
      </p:sp>
      <p:sp>
        <p:nvSpPr>
          <p:cNvPr id="4" name="Footer Placeholder 3">
            <a:extLst>
              <a:ext uri="{FF2B5EF4-FFF2-40B4-BE49-F238E27FC236}">
                <a16:creationId xmlns:a16="http://schemas.microsoft.com/office/drawing/2014/main" id="{A1855D48-2D93-40EB-96E8-FB007545E6EE}"/>
              </a:ext>
            </a:extLst>
          </p:cNvPr>
          <p:cNvSpPr>
            <a:spLocks noGrp="1"/>
          </p:cNvSpPr>
          <p:nvPr>
            <p:ph type="ftr" sz="quarter" idx="12"/>
          </p:nvPr>
        </p:nvSpPr>
        <p:spPr>
          <a:prstGeom prst="rect">
            <a:avLst/>
          </a:prstGeom>
        </p:spPr>
        <p:txBody>
          <a:bodyPr vert="horz" lIns="0" tIns="0" rIns="0" bIns="0" rtlCol="0" anchor="ctr" anchorCtr="0"/>
          <a:lstStyle>
            <a:defPPr>
              <a:defRPr lang="en-US"/>
            </a:defPPr>
            <a:lvl1pPr marL="0" algn="r" defTabSz="914400" rtl="0" eaLnBrk="1" latinLnBrk="0" hangingPunct="1">
              <a:defRPr sz="10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0">
                <a:latin typeface="+mj-lt"/>
                <a:cs typeface="Arial Black" panose="020B0604020202020204" pitchFamily="34" charset="0"/>
              </a:rPr>
              <a:t>©2024 Analog Devices, Inc. All Rights Reserved. </a:t>
            </a:r>
            <a:endParaRPr lang="en-US"/>
          </a:p>
        </p:txBody>
      </p:sp>
      <p:sp>
        <p:nvSpPr>
          <p:cNvPr id="5" name="Slide Number Placeholder 4">
            <a:extLst>
              <a:ext uri="{FF2B5EF4-FFF2-40B4-BE49-F238E27FC236}">
                <a16:creationId xmlns:a16="http://schemas.microsoft.com/office/drawing/2014/main" id="{AF5E412E-42DC-4632-A0C5-67D6DB0923C6}"/>
              </a:ext>
            </a:extLst>
          </p:cNvPr>
          <p:cNvSpPr>
            <a:spLocks noGrp="1"/>
          </p:cNvSpPr>
          <p:nvPr>
            <p:ph type="sldNum" sz="quarter" idx="13"/>
          </p:nvPr>
        </p:nvSpPr>
        <p:spPr/>
        <p:txBody>
          <a:bodyPr/>
          <a:lstStyle/>
          <a:p>
            <a:pPr>
              <a:defRPr/>
            </a:pPr>
            <a:fld id="{A9CE67A1-BA7F-A74E-B5D7-615746DEEC2B}" type="slidenum">
              <a:rPr lang="en-US" b="0" smtClean="0">
                <a:solidFill>
                  <a:srgbClr val="555659"/>
                </a:solidFill>
              </a:rPr>
              <a:pPr>
                <a:defRPr/>
              </a:pPr>
              <a:t>64</a:t>
            </a:fld>
            <a:r>
              <a:rPr lang="en-US" b="0">
                <a:solidFill>
                  <a:srgbClr val="555659"/>
                </a:solidFill>
              </a:rPr>
              <a:t> </a:t>
            </a:r>
            <a:r>
              <a:rPr lang="en-US" sz="1600" b="0" i="1" normalizeH="1" baseline="-11000">
                <a:solidFill>
                  <a:srgbClr val="3CB7E3"/>
                </a:solidFill>
              </a:rPr>
              <a:t>//</a:t>
            </a:r>
            <a:endParaRPr lang="en-US" sz="1600" b="0" baseline="-11000">
              <a:solidFill>
                <a:srgbClr val="3CB7E3"/>
              </a:solidFill>
            </a:endParaRPr>
          </a:p>
        </p:txBody>
      </p:sp>
      <p:pic>
        <p:nvPicPr>
          <p:cNvPr id="9" name="Picture 8">
            <a:extLst>
              <a:ext uri="{FF2B5EF4-FFF2-40B4-BE49-F238E27FC236}">
                <a16:creationId xmlns:a16="http://schemas.microsoft.com/office/drawing/2014/main" id="{C1B8810E-23BC-4F9D-957C-5D26E6B69EC1}"/>
              </a:ext>
            </a:extLst>
          </p:cNvPr>
          <p:cNvPicPr>
            <a:picLocks noChangeAspect="1"/>
          </p:cNvPicPr>
          <p:nvPr/>
        </p:nvPicPr>
        <p:blipFill rotWithShape="1">
          <a:blip r:embed="rId2"/>
          <a:srcRect t="6978" r="50000"/>
          <a:stretch/>
        </p:blipFill>
        <p:spPr>
          <a:xfrm>
            <a:off x="6605682" y="1082181"/>
            <a:ext cx="1545803" cy="1807696"/>
          </a:xfrm>
          <a:prstGeom prst="rect">
            <a:avLst/>
          </a:prstGeom>
        </p:spPr>
      </p:pic>
      <p:pic>
        <p:nvPicPr>
          <p:cNvPr id="11" name="Picture 10">
            <a:extLst>
              <a:ext uri="{FF2B5EF4-FFF2-40B4-BE49-F238E27FC236}">
                <a16:creationId xmlns:a16="http://schemas.microsoft.com/office/drawing/2014/main" id="{1BA5D58E-2F45-4E8E-B35E-840B9E975953}"/>
              </a:ext>
            </a:extLst>
          </p:cNvPr>
          <p:cNvPicPr>
            <a:picLocks noChangeAspect="1"/>
          </p:cNvPicPr>
          <p:nvPr/>
        </p:nvPicPr>
        <p:blipFill>
          <a:blip r:embed="rId3"/>
          <a:stretch>
            <a:fillRect/>
          </a:stretch>
        </p:blipFill>
        <p:spPr>
          <a:xfrm>
            <a:off x="9067061" y="1137714"/>
            <a:ext cx="2347970" cy="1900475"/>
          </a:xfrm>
          <a:prstGeom prst="rect">
            <a:avLst/>
          </a:prstGeom>
        </p:spPr>
      </p:pic>
      <p:pic>
        <p:nvPicPr>
          <p:cNvPr id="10" name="Picture 9">
            <a:extLst>
              <a:ext uri="{FF2B5EF4-FFF2-40B4-BE49-F238E27FC236}">
                <a16:creationId xmlns:a16="http://schemas.microsoft.com/office/drawing/2014/main" id="{5F2EB161-AAD2-4723-B1A8-E07FCFED830D}"/>
              </a:ext>
            </a:extLst>
          </p:cNvPr>
          <p:cNvPicPr>
            <a:picLocks noChangeAspect="1"/>
          </p:cNvPicPr>
          <p:nvPr/>
        </p:nvPicPr>
        <p:blipFill>
          <a:blip r:embed="rId4"/>
          <a:stretch>
            <a:fillRect/>
          </a:stretch>
        </p:blipFill>
        <p:spPr>
          <a:xfrm>
            <a:off x="7734183" y="2583836"/>
            <a:ext cx="2674389" cy="1690327"/>
          </a:xfrm>
          <a:prstGeom prst="rect">
            <a:avLst/>
          </a:prstGeom>
        </p:spPr>
      </p:pic>
      <p:pic>
        <p:nvPicPr>
          <p:cNvPr id="12" name="Picture 11">
            <a:extLst>
              <a:ext uri="{FF2B5EF4-FFF2-40B4-BE49-F238E27FC236}">
                <a16:creationId xmlns:a16="http://schemas.microsoft.com/office/drawing/2014/main" id="{3C4BFF84-84F7-4027-9375-91480A7B08D5}"/>
              </a:ext>
            </a:extLst>
          </p:cNvPr>
          <p:cNvPicPr>
            <a:picLocks noChangeAspect="1"/>
          </p:cNvPicPr>
          <p:nvPr/>
        </p:nvPicPr>
        <p:blipFill>
          <a:blip r:embed="rId5"/>
          <a:stretch>
            <a:fillRect/>
          </a:stretch>
        </p:blipFill>
        <p:spPr>
          <a:xfrm>
            <a:off x="6174634" y="3125680"/>
            <a:ext cx="1990597" cy="2633846"/>
          </a:xfrm>
          <a:prstGeom prst="rect">
            <a:avLst/>
          </a:prstGeom>
        </p:spPr>
      </p:pic>
      <p:pic>
        <p:nvPicPr>
          <p:cNvPr id="13" name="Picture 12">
            <a:extLst>
              <a:ext uri="{FF2B5EF4-FFF2-40B4-BE49-F238E27FC236}">
                <a16:creationId xmlns:a16="http://schemas.microsoft.com/office/drawing/2014/main" id="{FBA5CFE6-C6EF-4C33-8578-C726E38912A4}"/>
              </a:ext>
            </a:extLst>
          </p:cNvPr>
          <p:cNvPicPr>
            <a:picLocks noChangeAspect="1"/>
          </p:cNvPicPr>
          <p:nvPr/>
        </p:nvPicPr>
        <p:blipFill>
          <a:blip r:embed="rId6"/>
          <a:stretch>
            <a:fillRect/>
          </a:stretch>
        </p:blipFill>
        <p:spPr>
          <a:xfrm>
            <a:off x="8425897" y="3604892"/>
            <a:ext cx="3496970" cy="2317798"/>
          </a:xfrm>
          <a:prstGeom prst="rect">
            <a:avLst/>
          </a:prstGeom>
        </p:spPr>
      </p:pic>
      <p:pic>
        <p:nvPicPr>
          <p:cNvPr id="4098" name="Picture 2" descr="Food Truck Finder">
            <a:extLst>
              <a:ext uri="{FF2B5EF4-FFF2-40B4-BE49-F238E27FC236}">
                <a16:creationId xmlns:a16="http://schemas.microsoft.com/office/drawing/2014/main" id="{709185AC-2C39-4356-A345-1039D91C4B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3909" y="1066800"/>
            <a:ext cx="1664026" cy="166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42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08445-0E23-4EB9-96BB-FDC21CA44F69}"/>
              </a:ext>
            </a:extLst>
          </p:cNvPr>
          <p:cNvSpPr>
            <a:spLocks noGrp="1"/>
          </p:cNvSpPr>
          <p:nvPr>
            <p:ph type="title"/>
          </p:nvPr>
        </p:nvSpPr>
        <p:spPr>
          <a:xfrm>
            <a:off x="417600" y="362499"/>
            <a:ext cx="10080000" cy="450000"/>
          </a:xfrm>
        </p:spPr>
        <p:txBody>
          <a:bodyPr/>
          <a:lstStyle/>
          <a:p>
            <a:r>
              <a:rPr lang="en-US" dirty="0"/>
              <a:t>ACE  - ‘Plug-n-Play’ Evaluation</a:t>
            </a:r>
            <a:endParaRPr lang="en-IE" dirty="0"/>
          </a:p>
        </p:txBody>
      </p:sp>
      <p:sp>
        <p:nvSpPr>
          <p:cNvPr id="8" name="Footer Placeholder 3">
            <a:extLst>
              <a:ext uri="{FF2B5EF4-FFF2-40B4-BE49-F238E27FC236}">
                <a16:creationId xmlns:a16="http://schemas.microsoft.com/office/drawing/2014/main" id="{BD068D5F-3EC8-6F64-51BD-F05967336DD7}"/>
              </a:ext>
            </a:extLst>
          </p:cNvPr>
          <p:cNvSpPr>
            <a:spLocks noGrp="1"/>
          </p:cNvSpPr>
          <p:nvPr>
            <p:ph type="ftr" sz="quarter" idx="12"/>
          </p:nvPr>
        </p:nvSpPr>
        <p:spPr/>
        <p:txBody>
          <a:bodyPr/>
          <a:lstStyle/>
          <a:p>
            <a:r>
              <a:rPr lang="en-US"/>
              <a:t>©2024 Analog Devices, Inc. All Rights Reserved. </a:t>
            </a:r>
          </a:p>
        </p:txBody>
      </p:sp>
      <p:sp>
        <p:nvSpPr>
          <p:cNvPr id="9" name="Slide Number Placeholder 4">
            <a:extLst>
              <a:ext uri="{FF2B5EF4-FFF2-40B4-BE49-F238E27FC236}">
                <a16:creationId xmlns:a16="http://schemas.microsoft.com/office/drawing/2014/main" id="{FE5C4860-FC25-0732-028A-070223F38ABF}"/>
              </a:ext>
            </a:extLst>
          </p:cNvPr>
          <p:cNvSpPr>
            <a:spLocks noGrp="1"/>
          </p:cNvSpPr>
          <p:nvPr>
            <p:ph type="sldNum" sz="quarter" idx="13"/>
          </p:nvPr>
        </p:nvSpPr>
        <p:spPr/>
        <p:txBody>
          <a:bodyPr/>
          <a:lstStyle/>
          <a:p>
            <a:pPr>
              <a:defRPr/>
            </a:pPr>
            <a:fld id="{A9CE67A1-BA7F-A74E-B5D7-615746DEEC2B}" type="slidenum">
              <a:rPr lang="en-US" smtClean="0"/>
              <a:pPr>
                <a:defRPr/>
              </a:pPr>
              <a:t>65</a:t>
            </a:fld>
            <a:endParaRPr lang="en-US" baseline="-11000"/>
          </a:p>
        </p:txBody>
      </p:sp>
      <p:pic>
        <p:nvPicPr>
          <p:cNvPr id="7" name="Picture 6">
            <a:extLst>
              <a:ext uri="{FF2B5EF4-FFF2-40B4-BE49-F238E27FC236}">
                <a16:creationId xmlns:a16="http://schemas.microsoft.com/office/drawing/2014/main" id="{D9BD2860-F3F7-4FDD-B297-9AA67417A5E1}"/>
              </a:ext>
            </a:extLst>
          </p:cNvPr>
          <p:cNvPicPr>
            <a:picLocks noChangeAspect="1"/>
          </p:cNvPicPr>
          <p:nvPr/>
        </p:nvPicPr>
        <p:blipFill>
          <a:blip r:embed="rId3"/>
          <a:stretch>
            <a:fillRect/>
          </a:stretch>
        </p:blipFill>
        <p:spPr>
          <a:xfrm>
            <a:off x="10228932" y="183229"/>
            <a:ext cx="392870" cy="391382"/>
          </a:xfrm>
          <a:prstGeom prst="rect">
            <a:avLst/>
          </a:prstGeom>
        </p:spPr>
      </p:pic>
      <p:pic>
        <p:nvPicPr>
          <p:cNvPr id="14" name="Picture 13">
            <a:extLst>
              <a:ext uri="{FF2B5EF4-FFF2-40B4-BE49-F238E27FC236}">
                <a16:creationId xmlns:a16="http://schemas.microsoft.com/office/drawing/2014/main" id="{24C0F7FA-DA44-44FE-B8B6-138BBFF8CF37}"/>
              </a:ext>
            </a:extLst>
          </p:cNvPr>
          <p:cNvPicPr>
            <a:picLocks noChangeAspect="1"/>
          </p:cNvPicPr>
          <p:nvPr/>
        </p:nvPicPr>
        <p:blipFill>
          <a:blip r:embed="rId4"/>
          <a:stretch>
            <a:fillRect/>
          </a:stretch>
        </p:blipFill>
        <p:spPr>
          <a:xfrm>
            <a:off x="342900" y="1057159"/>
            <a:ext cx="3132527" cy="1968740"/>
          </a:xfrm>
          <a:prstGeom prst="rect">
            <a:avLst/>
          </a:prstGeom>
        </p:spPr>
      </p:pic>
      <p:pic>
        <p:nvPicPr>
          <p:cNvPr id="15" name="Picture 14">
            <a:extLst>
              <a:ext uri="{FF2B5EF4-FFF2-40B4-BE49-F238E27FC236}">
                <a16:creationId xmlns:a16="http://schemas.microsoft.com/office/drawing/2014/main" id="{B35E0F87-267C-48D6-85A3-656C5D777974}"/>
              </a:ext>
            </a:extLst>
          </p:cNvPr>
          <p:cNvPicPr>
            <a:picLocks noChangeAspect="1"/>
          </p:cNvPicPr>
          <p:nvPr/>
        </p:nvPicPr>
        <p:blipFill>
          <a:blip r:embed="rId5"/>
          <a:stretch>
            <a:fillRect/>
          </a:stretch>
        </p:blipFill>
        <p:spPr>
          <a:xfrm>
            <a:off x="2183662" y="3322063"/>
            <a:ext cx="2660437" cy="2104875"/>
          </a:xfrm>
          <a:prstGeom prst="rect">
            <a:avLst/>
          </a:prstGeom>
        </p:spPr>
      </p:pic>
      <p:pic>
        <p:nvPicPr>
          <p:cNvPr id="16" name="Picture 15">
            <a:extLst>
              <a:ext uri="{FF2B5EF4-FFF2-40B4-BE49-F238E27FC236}">
                <a16:creationId xmlns:a16="http://schemas.microsoft.com/office/drawing/2014/main" id="{2E4570BD-066F-4144-B142-2CCE49408B34}"/>
              </a:ext>
            </a:extLst>
          </p:cNvPr>
          <p:cNvPicPr>
            <a:picLocks noChangeAspect="1"/>
          </p:cNvPicPr>
          <p:nvPr/>
        </p:nvPicPr>
        <p:blipFill rotWithShape="1">
          <a:blip r:embed="rId6"/>
          <a:srcRect r="21711"/>
          <a:stretch/>
        </p:blipFill>
        <p:spPr>
          <a:xfrm>
            <a:off x="5039147" y="1051371"/>
            <a:ext cx="3311998" cy="2510409"/>
          </a:xfrm>
          <a:prstGeom prst="rect">
            <a:avLst/>
          </a:prstGeom>
        </p:spPr>
      </p:pic>
      <p:pic>
        <p:nvPicPr>
          <p:cNvPr id="17" name="Picture 16">
            <a:extLst>
              <a:ext uri="{FF2B5EF4-FFF2-40B4-BE49-F238E27FC236}">
                <a16:creationId xmlns:a16="http://schemas.microsoft.com/office/drawing/2014/main" id="{DCB3EBB0-AC55-4EBA-A5AA-0505163C69DF}"/>
              </a:ext>
            </a:extLst>
          </p:cNvPr>
          <p:cNvPicPr>
            <a:picLocks noChangeAspect="1"/>
          </p:cNvPicPr>
          <p:nvPr/>
        </p:nvPicPr>
        <p:blipFill>
          <a:blip r:embed="rId7"/>
          <a:stretch>
            <a:fillRect/>
          </a:stretch>
        </p:blipFill>
        <p:spPr>
          <a:xfrm>
            <a:off x="5210732" y="4064550"/>
            <a:ext cx="2968829" cy="1686997"/>
          </a:xfrm>
          <a:prstGeom prst="rect">
            <a:avLst/>
          </a:prstGeom>
        </p:spPr>
      </p:pic>
      <p:pic>
        <p:nvPicPr>
          <p:cNvPr id="18" name="Picture 17">
            <a:extLst>
              <a:ext uri="{FF2B5EF4-FFF2-40B4-BE49-F238E27FC236}">
                <a16:creationId xmlns:a16="http://schemas.microsoft.com/office/drawing/2014/main" id="{0BEC7994-636B-4C4A-AC9A-B605ABB346EB}"/>
              </a:ext>
            </a:extLst>
          </p:cNvPr>
          <p:cNvPicPr>
            <a:picLocks noChangeAspect="1"/>
          </p:cNvPicPr>
          <p:nvPr/>
        </p:nvPicPr>
        <p:blipFill rotWithShape="1">
          <a:blip r:embed="rId8"/>
          <a:srcRect r="15695"/>
          <a:stretch/>
        </p:blipFill>
        <p:spPr>
          <a:xfrm>
            <a:off x="8940953" y="1596987"/>
            <a:ext cx="2968829" cy="1933696"/>
          </a:xfrm>
          <a:prstGeom prst="rect">
            <a:avLst/>
          </a:prstGeom>
        </p:spPr>
      </p:pic>
      <p:sp>
        <p:nvSpPr>
          <p:cNvPr id="19" name="Arrow: Bent 18">
            <a:extLst>
              <a:ext uri="{FF2B5EF4-FFF2-40B4-BE49-F238E27FC236}">
                <a16:creationId xmlns:a16="http://schemas.microsoft.com/office/drawing/2014/main" id="{57335991-953F-4C0F-89DD-3AA489F693F4}"/>
              </a:ext>
            </a:extLst>
          </p:cNvPr>
          <p:cNvSpPr/>
          <p:nvPr/>
        </p:nvSpPr>
        <p:spPr>
          <a:xfrm rot="10800000" flipH="1">
            <a:off x="763761" y="3186048"/>
            <a:ext cx="1317018" cy="1405806"/>
          </a:xfrm>
          <a:prstGeom prst="ben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solidFill>
                <a:schemeClr val="tx1"/>
              </a:solidFill>
            </a:endParaRPr>
          </a:p>
        </p:txBody>
      </p:sp>
      <p:sp>
        <p:nvSpPr>
          <p:cNvPr id="21" name="Arrow: Bent 20">
            <a:extLst>
              <a:ext uri="{FF2B5EF4-FFF2-40B4-BE49-F238E27FC236}">
                <a16:creationId xmlns:a16="http://schemas.microsoft.com/office/drawing/2014/main" id="{4CF0CB38-07B4-45E4-8061-A91969194D8D}"/>
              </a:ext>
            </a:extLst>
          </p:cNvPr>
          <p:cNvSpPr/>
          <p:nvPr/>
        </p:nvSpPr>
        <p:spPr>
          <a:xfrm>
            <a:off x="4014651" y="1773517"/>
            <a:ext cx="1016577" cy="1405806"/>
          </a:xfrm>
          <a:prstGeom prst="ben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solidFill>
                <a:schemeClr val="tx1"/>
              </a:solidFill>
            </a:endParaRPr>
          </a:p>
        </p:txBody>
      </p:sp>
      <p:sp>
        <p:nvSpPr>
          <p:cNvPr id="22" name="Arrow: Right 21">
            <a:extLst>
              <a:ext uri="{FF2B5EF4-FFF2-40B4-BE49-F238E27FC236}">
                <a16:creationId xmlns:a16="http://schemas.microsoft.com/office/drawing/2014/main" id="{C456550A-3ADE-4E75-AF82-0EF5DB4E5585}"/>
              </a:ext>
            </a:extLst>
          </p:cNvPr>
          <p:cNvSpPr/>
          <p:nvPr/>
        </p:nvSpPr>
        <p:spPr>
          <a:xfrm>
            <a:off x="7902469" y="3268645"/>
            <a:ext cx="897352" cy="531312"/>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p>
        </p:txBody>
      </p:sp>
      <p:sp>
        <p:nvSpPr>
          <p:cNvPr id="23" name="Arrow: Right 22">
            <a:extLst>
              <a:ext uri="{FF2B5EF4-FFF2-40B4-BE49-F238E27FC236}">
                <a16:creationId xmlns:a16="http://schemas.microsoft.com/office/drawing/2014/main" id="{B31DAB09-F59A-44B7-933C-0374F9513715}"/>
              </a:ext>
            </a:extLst>
          </p:cNvPr>
          <p:cNvSpPr/>
          <p:nvPr/>
        </p:nvSpPr>
        <p:spPr>
          <a:xfrm rot="16200000" flipH="1">
            <a:off x="6285870" y="3306903"/>
            <a:ext cx="818553" cy="531312"/>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p>
        </p:txBody>
      </p:sp>
      <p:pic>
        <p:nvPicPr>
          <p:cNvPr id="28" name="Picture 27">
            <a:extLst>
              <a:ext uri="{FF2B5EF4-FFF2-40B4-BE49-F238E27FC236}">
                <a16:creationId xmlns:a16="http://schemas.microsoft.com/office/drawing/2014/main" id="{556EDC0C-24A8-44A1-BCA9-430FBCB665D6}"/>
              </a:ext>
            </a:extLst>
          </p:cNvPr>
          <p:cNvPicPr>
            <a:picLocks noChangeAspect="1"/>
          </p:cNvPicPr>
          <p:nvPr/>
        </p:nvPicPr>
        <p:blipFill rotWithShape="1">
          <a:blip r:embed="rId9"/>
          <a:srcRect l="6089"/>
          <a:stretch/>
        </p:blipFill>
        <p:spPr>
          <a:xfrm>
            <a:off x="9411523" y="2923253"/>
            <a:ext cx="2502773" cy="1642678"/>
          </a:xfrm>
          <a:prstGeom prst="rect">
            <a:avLst/>
          </a:prstGeom>
        </p:spPr>
      </p:pic>
      <p:pic>
        <p:nvPicPr>
          <p:cNvPr id="29" name="Picture 28">
            <a:extLst>
              <a:ext uri="{FF2B5EF4-FFF2-40B4-BE49-F238E27FC236}">
                <a16:creationId xmlns:a16="http://schemas.microsoft.com/office/drawing/2014/main" id="{1AB688FC-7659-4019-BF4B-99B6D93C9801}"/>
              </a:ext>
            </a:extLst>
          </p:cNvPr>
          <p:cNvPicPr>
            <a:picLocks noChangeAspect="1"/>
          </p:cNvPicPr>
          <p:nvPr/>
        </p:nvPicPr>
        <p:blipFill>
          <a:blip r:embed="rId10"/>
          <a:stretch>
            <a:fillRect/>
          </a:stretch>
        </p:blipFill>
        <p:spPr>
          <a:xfrm>
            <a:off x="8940953" y="4365901"/>
            <a:ext cx="2757955" cy="1686996"/>
          </a:xfrm>
          <a:prstGeom prst="rect">
            <a:avLst/>
          </a:prstGeom>
        </p:spPr>
      </p:pic>
      <p:pic>
        <p:nvPicPr>
          <p:cNvPr id="30" name="Picture 29">
            <a:extLst>
              <a:ext uri="{FF2B5EF4-FFF2-40B4-BE49-F238E27FC236}">
                <a16:creationId xmlns:a16="http://schemas.microsoft.com/office/drawing/2014/main" id="{049C5EAD-5A31-4DC2-9A12-5CDC9F46CFCA}"/>
              </a:ext>
            </a:extLst>
          </p:cNvPr>
          <p:cNvPicPr>
            <a:picLocks noChangeAspect="1"/>
          </p:cNvPicPr>
          <p:nvPr/>
        </p:nvPicPr>
        <p:blipFill rotWithShape="1">
          <a:blip r:embed="rId11"/>
          <a:srcRect l="24589" t="35853" r="13082" b="20019"/>
          <a:stretch/>
        </p:blipFill>
        <p:spPr>
          <a:xfrm>
            <a:off x="8830370" y="5864093"/>
            <a:ext cx="1162306" cy="460041"/>
          </a:xfrm>
          <a:prstGeom prst="rect">
            <a:avLst/>
          </a:prstGeom>
        </p:spPr>
      </p:pic>
      <p:sp>
        <p:nvSpPr>
          <p:cNvPr id="2" name="Rectangle 1">
            <a:extLst>
              <a:ext uri="{FF2B5EF4-FFF2-40B4-BE49-F238E27FC236}">
                <a16:creationId xmlns:a16="http://schemas.microsoft.com/office/drawing/2014/main" id="{F6B895C4-A668-4B87-B2A6-665B4B94AD38}"/>
              </a:ext>
            </a:extLst>
          </p:cNvPr>
          <p:cNvSpPr/>
          <p:nvPr/>
        </p:nvSpPr>
        <p:spPr>
          <a:xfrm>
            <a:off x="1007706" y="760995"/>
            <a:ext cx="1511369" cy="362442"/>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70C0"/>
                </a:solidFill>
              </a:rPr>
              <a:t>System View</a:t>
            </a:r>
          </a:p>
        </p:txBody>
      </p:sp>
      <p:sp>
        <p:nvSpPr>
          <p:cNvPr id="26" name="Rectangle 25">
            <a:extLst>
              <a:ext uri="{FF2B5EF4-FFF2-40B4-BE49-F238E27FC236}">
                <a16:creationId xmlns:a16="http://schemas.microsoft.com/office/drawing/2014/main" id="{11AC1E63-6327-4D42-A862-D2D61898DCE3}"/>
              </a:ext>
            </a:extLst>
          </p:cNvPr>
          <p:cNvSpPr/>
          <p:nvPr/>
        </p:nvSpPr>
        <p:spPr>
          <a:xfrm>
            <a:off x="2557404" y="3039837"/>
            <a:ext cx="1511369" cy="362442"/>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rgbClr val="0070C0"/>
                </a:solidFill>
              </a:rPr>
              <a:t>Board View</a:t>
            </a:r>
          </a:p>
        </p:txBody>
      </p:sp>
      <p:sp>
        <p:nvSpPr>
          <p:cNvPr id="27" name="Rectangle 26">
            <a:extLst>
              <a:ext uri="{FF2B5EF4-FFF2-40B4-BE49-F238E27FC236}">
                <a16:creationId xmlns:a16="http://schemas.microsoft.com/office/drawing/2014/main" id="{7DD6476C-AC3C-47D9-B4D0-3DF69A654F94}"/>
              </a:ext>
            </a:extLst>
          </p:cNvPr>
          <p:cNvSpPr/>
          <p:nvPr/>
        </p:nvSpPr>
        <p:spPr>
          <a:xfrm>
            <a:off x="5770244" y="763187"/>
            <a:ext cx="1511369" cy="362442"/>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rgbClr val="0070C0"/>
                </a:solidFill>
              </a:rPr>
              <a:t>Chip View</a:t>
            </a:r>
          </a:p>
        </p:txBody>
      </p:sp>
      <p:sp>
        <p:nvSpPr>
          <p:cNvPr id="31" name="Rectangle 30">
            <a:extLst>
              <a:ext uri="{FF2B5EF4-FFF2-40B4-BE49-F238E27FC236}">
                <a16:creationId xmlns:a16="http://schemas.microsoft.com/office/drawing/2014/main" id="{B1E8AD19-945B-4CBE-9564-5F52F9331971}"/>
              </a:ext>
            </a:extLst>
          </p:cNvPr>
          <p:cNvSpPr/>
          <p:nvPr/>
        </p:nvSpPr>
        <p:spPr>
          <a:xfrm>
            <a:off x="5197759" y="3766461"/>
            <a:ext cx="1511369" cy="362442"/>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70C0"/>
                </a:solidFill>
              </a:rPr>
              <a:t>Register View</a:t>
            </a:r>
          </a:p>
        </p:txBody>
      </p:sp>
      <p:sp>
        <p:nvSpPr>
          <p:cNvPr id="32" name="Rectangle 31">
            <a:extLst>
              <a:ext uri="{FF2B5EF4-FFF2-40B4-BE49-F238E27FC236}">
                <a16:creationId xmlns:a16="http://schemas.microsoft.com/office/drawing/2014/main" id="{2822FCDC-2422-4111-9A68-403C8BBA89BC}"/>
              </a:ext>
            </a:extLst>
          </p:cNvPr>
          <p:cNvSpPr/>
          <p:nvPr/>
        </p:nvSpPr>
        <p:spPr>
          <a:xfrm>
            <a:off x="9728131" y="1272947"/>
            <a:ext cx="1511369" cy="362442"/>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rgbClr val="0070C0"/>
                </a:solidFill>
              </a:rPr>
              <a:t>Analysis Views</a:t>
            </a:r>
          </a:p>
        </p:txBody>
      </p:sp>
    </p:spTree>
    <p:extLst>
      <p:ext uri="{BB962C8B-B14F-4D97-AF65-F5344CB8AC3E}">
        <p14:creationId xmlns:p14="http://schemas.microsoft.com/office/powerpoint/2010/main" val="277254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08445-0E23-4EB9-96BB-FDC21CA44F69}"/>
              </a:ext>
            </a:extLst>
          </p:cNvPr>
          <p:cNvSpPr>
            <a:spLocks noGrp="1"/>
          </p:cNvSpPr>
          <p:nvPr>
            <p:ph type="title"/>
          </p:nvPr>
        </p:nvSpPr>
        <p:spPr>
          <a:xfrm>
            <a:off x="417601" y="336739"/>
            <a:ext cx="10080000" cy="450000"/>
          </a:xfrm>
        </p:spPr>
        <p:txBody>
          <a:bodyPr/>
          <a:lstStyle/>
          <a:p>
            <a:r>
              <a:rPr lang="en-US" dirty="0"/>
              <a:t>ACE  - ‘Plug-n-Play’ Evaluation</a:t>
            </a:r>
            <a:endParaRPr lang="en-IE" dirty="0"/>
          </a:p>
        </p:txBody>
      </p:sp>
      <p:sp>
        <p:nvSpPr>
          <p:cNvPr id="2" name="Footer Placeholder 3">
            <a:extLst>
              <a:ext uri="{FF2B5EF4-FFF2-40B4-BE49-F238E27FC236}">
                <a16:creationId xmlns:a16="http://schemas.microsoft.com/office/drawing/2014/main" id="{4601F507-80AE-D56B-A5FC-9F1F0DF14140}"/>
              </a:ext>
            </a:extLst>
          </p:cNvPr>
          <p:cNvSpPr>
            <a:spLocks noGrp="1"/>
          </p:cNvSpPr>
          <p:nvPr>
            <p:ph type="ftr" sz="quarter" idx="12"/>
          </p:nvPr>
        </p:nvSpPr>
        <p:spPr/>
        <p:txBody>
          <a:bodyPr/>
          <a:lstStyle/>
          <a:p>
            <a:r>
              <a:rPr lang="en-US"/>
              <a:t>©2024 Analog Devices, Inc. All Rights Reserved. </a:t>
            </a:r>
          </a:p>
        </p:txBody>
      </p:sp>
      <p:sp>
        <p:nvSpPr>
          <p:cNvPr id="7" name="Slide Number Placeholder 4">
            <a:extLst>
              <a:ext uri="{FF2B5EF4-FFF2-40B4-BE49-F238E27FC236}">
                <a16:creationId xmlns:a16="http://schemas.microsoft.com/office/drawing/2014/main" id="{A846074F-A82B-BD39-529E-6724B35D3978}"/>
              </a:ext>
            </a:extLst>
          </p:cNvPr>
          <p:cNvSpPr>
            <a:spLocks noGrp="1"/>
          </p:cNvSpPr>
          <p:nvPr>
            <p:ph type="sldNum" sz="quarter" idx="13"/>
          </p:nvPr>
        </p:nvSpPr>
        <p:spPr/>
        <p:txBody>
          <a:bodyPr/>
          <a:lstStyle/>
          <a:p>
            <a:pPr>
              <a:defRPr/>
            </a:pPr>
            <a:fld id="{A9CE67A1-BA7F-A74E-B5D7-615746DEEC2B}" type="slidenum">
              <a:rPr lang="en-US" smtClean="0"/>
              <a:pPr>
                <a:defRPr/>
              </a:pPr>
              <a:t>66</a:t>
            </a:fld>
            <a:endParaRPr lang="en-US" baseline="-11000"/>
          </a:p>
        </p:txBody>
      </p:sp>
      <p:pic>
        <p:nvPicPr>
          <p:cNvPr id="14" name="Picture 13">
            <a:extLst>
              <a:ext uri="{FF2B5EF4-FFF2-40B4-BE49-F238E27FC236}">
                <a16:creationId xmlns:a16="http://schemas.microsoft.com/office/drawing/2014/main" id="{24C0F7FA-DA44-44FE-B8B6-138BBFF8CF37}"/>
              </a:ext>
            </a:extLst>
          </p:cNvPr>
          <p:cNvPicPr>
            <a:picLocks noChangeAspect="1"/>
          </p:cNvPicPr>
          <p:nvPr/>
        </p:nvPicPr>
        <p:blipFill>
          <a:blip r:embed="rId3"/>
          <a:stretch>
            <a:fillRect/>
          </a:stretch>
        </p:blipFill>
        <p:spPr>
          <a:xfrm>
            <a:off x="342900" y="1057159"/>
            <a:ext cx="3132527" cy="1968740"/>
          </a:xfrm>
          <a:prstGeom prst="rect">
            <a:avLst/>
          </a:prstGeom>
        </p:spPr>
      </p:pic>
      <p:pic>
        <p:nvPicPr>
          <p:cNvPr id="15" name="Picture 14">
            <a:extLst>
              <a:ext uri="{FF2B5EF4-FFF2-40B4-BE49-F238E27FC236}">
                <a16:creationId xmlns:a16="http://schemas.microsoft.com/office/drawing/2014/main" id="{B35E0F87-267C-48D6-85A3-656C5D777974}"/>
              </a:ext>
            </a:extLst>
          </p:cNvPr>
          <p:cNvPicPr>
            <a:picLocks noChangeAspect="1"/>
          </p:cNvPicPr>
          <p:nvPr/>
        </p:nvPicPr>
        <p:blipFill>
          <a:blip r:embed="rId4"/>
          <a:stretch>
            <a:fillRect/>
          </a:stretch>
        </p:blipFill>
        <p:spPr>
          <a:xfrm>
            <a:off x="2183662" y="3835248"/>
            <a:ext cx="2660437" cy="2104875"/>
          </a:xfrm>
          <a:prstGeom prst="rect">
            <a:avLst/>
          </a:prstGeom>
        </p:spPr>
      </p:pic>
      <p:pic>
        <p:nvPicPr>
          <p:cNvPr id="16" name="Picture 15">
            <a:extLst>
              <a:ext uri="{FF2B5EF4-FFF2-40B4-BE49-F238E27FC236}">
                <a16:creationId xmlns:a16="http://schemas.microsoft.com/office/drawing/2014/main" id="{2E4570BD-066F-4144-B142-2CCE49408B34}"/>
              </a:ext>
            </a:extLst>
          </p:cNvPr>
          <p:cNvPicPr>
            <a:picLocks noChangeAspect="1"/>
          </p:cNvPicPr>
          <p:nvPr/>
        </p:nvPicPr>
        <p:blipFill rotWithShape="1">
          <a:blip r:embed="rId5"/>
          <a:srcRect r="21711"/>
          <a:stretch/>
        </p:blipFill>
        <p:spPr>
          <a:xfrm>
            <a:off x="5039147" y="1051371"/>
            <a:ext cx="3311998" cy="2510409"/>
          </a:xfrm>
          <a:prstGeom prst="rect">
            <a:avLst/>
          </a:prstGeom>
        </p:spPr>
      </p:pic>
      <p:pic>
        <p:nvPicPr>
          <p:cNvPr id="17" name="Picture 16">
            <a:extLst>
              <a:ext uri="{FF2B5EF4-FFF2-40B4-BE49-F238E27FC236}">
                <a16:creationId xmlns:a16="http://schemas.microsoft.com/office/drawing/2014/main" id="{DCB3EBB0-AC55-4EBA-A5AA-0505163C69DF}"/>
              </a:ext>
            </a:extLst>
          </p:cNvPr>
          <p:cNvPicPr>
            <a:picLocks noChangeAspect="1"/>
          </p:cNvPicPr>
          <p:nvPr/>
        </p:nvPicPr>
        <p:blipFill>
          <a:blip r:embed="rId6"/>
          <a:stretch>
            <a:fillRect/>
          </a:stretch>
        </p:blipFill>
        <p:spPr>
          <a:xfrm>
            <a:off x="5210732" y="4064550"/>
            <a:ext cx="2968829" cy="1686997"/>
          </a:xfrm>
          <a:prstGeom prst="rect">
            <a:avLst/>
          </a:prstGeom>
        </p:spPr>
      </p:pic>
      <p:pic>
        <p:nvPicPr>
          <p:cNvPr id="18" name="Picture 17">
            <a:extLst>
              <a:ext uri="{FF2B5EF4-FFF2-40B4-BE49-F238E27FC236}">
                <a16:creationId xmlns:a16="http://schemas.microsoft.com/office/drawing/2014/main" id="{0BEC7994-636B-4C4A-AC9A-B605ABB346EB}"/>
              </a:ext>
            </a:extLst>
          </p:cNvPr>
          <p:cNvPicPr>
            <a:picLocks noChangeAspect="1"/>
          </p:cNvPicPr>
          <p:nvPr/>
        </p:nvPicPr>
        <p:blipFill rotWithShape="1">
          <a:blip r:embed="rId7"/>
          <a:srcRect r="15695"/>
          <a:stretch/>
        </p:blipFill>
        <p:spPr>
          <a:xfrm>
            <a:off x="8940953" y="1596987"/>
            <a:ext cx="2968829" cy="1933696"/>
          </a:xfrm>
          <a:prstGeom prst="rect">
            <a:avLst/>
          </a:prstGeom>
        </p:spPr>
      </p:pic>
      <p:sp>
        <p:nvSpPr>
          <p:cNvPr id="19" name="Arrow: Bent 18">
            <a:extLst>
              <a:ext uri="{FF2B5EF4-FFF2-40B4-BE49-F238E27FC236}">
                <a16:creationId xmlns:a16="http://schemas.microsoft.com/office/drawing/2014/main" id="{57335991-953F-4C0F-89DD-3AA489F693F4}"/>
              </a:ext>
            </a:extLst>
          </p:cNvPr>
          <p:cNvSpPr/>
          <p:nvPr/>
        </p:nvSpPr>
        <p:spPr>
          <a:xfrm rot="10800000" flipH="1">
            <a:off x="754072" y="3581852"/>
            <a:ext cx="1317018" cy="1405806"/>
          </a:xfrm>
          <a:prstGeom prst="ben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solidFill>
                <a:schemeClr val="tx1"/>
              </a:solidFill>
            </a:endParaRPr>
          </a:p>
        </p:txBody>
      </p:sp>
      <p:sp>
        <p:nvSpPr>
          <p:cNvPr id="20" name="TextBox 19">
            <a:extLst>
              <a:ext uri="{FF2B5EF4-FFF2-40B4-BE49-F238E27FC236}">
                <a16:creationId xmlns:a16="http://schemas.microsoft.com/office/drawing/2014/main" id="{206F3085-30EA-482E-B7D9-8684C79B70EF}"/>
              </a:ext>
            </a:extLst>
          </p:cNvPr>
          <p:cNvSpPr txBox="1"/>
          <p:nvPr/>
        </p:nvSpPr>
        <p:spPr>
          <a:xfrm>
            <a:off x="1430293" y="2581073"/>
            <a:ext cx="2400737" cy="1163519"/>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oAutofit/>
          </a:bodyPr>
          <a:lstStyle/>
          <a:p>
            <a:pPr algn="ctr" defTabSz="457200">
              <a:spcBef>
                <a:spcPts val="1000"/>
              </a:spcBef>
              <a:buClr>
                <a:srgbClr val="1E4056"/>
              </a:buClr>
              <a:buSzPct val="75000"/>
            </a:pPr>
            <a:r>
              <a:rPr lang="en-GB" i="1">
                <a:solidFill>
                  <a:srgbClr val="000000"/>
                </a:solidFill>
                <a:latin typeface="Calibri" panose="020F0502020204030204" pitchFamily="34" charset="0"/>
                <a:cs typeface="Calibri" panose="020F0502020204030204" pitchFamily="34" charset="0"/>
              </a:rPr>
              <a:t>Auto-detect/Manually Add Hardware or run Offline without Hardware and/or Model support</a:t>
            </a:r>
            <a:endParaRPr lang="en-IE" i="1">
              <a:solidFill>
                <a:srgbClr val="000000"/>
              </a:solidFill>
              <a:latin typeface="Calibri" panose="020F0502020204030204" pitchFamily="34" charset="0"/>
              <a:cs typeface="Calibri" panose="020F0502020204030204" pitchFamily="34" charset="0"/>
            </a:endParaRPr>
          </a:p>
        </p:txBody>
      </p:sp>
      <p:sp>
        <p:nvSpPr>
          <p:cNvPr id="21" name="Arrow: Bent 20">
            <a:extLst>
              <a:ext uri="{FF2B5EF4-FFF2-40B4-BE49-F238E27FC236}">
                <a16:creationId xmlns:a16="http://schemas.microsoft.com/office/drawing/2014/main" id="{4CF0CB38-07B4-45E4-8061-A91969194D8D}"/>
              </a:ext>
            </a:extLst>
          </p:cNvPr>
          <p:cNvSpPr/>
          <p:nvPr/>
        </p:nvSpPr>
        <p:spPr>
          <a:xfrm>
            <a:off x="4014651" y="1773517"/>
            <a:ext cx="1016577" cy="1405806"/>
          </a:xfrm>
          <a:prstGeom prst="ben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solidFill>
                <a:schemeClr val="tx1"/>
              </a:solidFill>
            </a:endParaRPr>
          </a:p>
        </p:txBody>
      </p:sp>
      <p:sp>
        <p:nvSpPr>
          <p:cNvPr id="22" name="Arrow: Right 21">
            <a:extLst>
              <a:ext uri="{FF2B5EF4-FFF2-40B4-BE49-F238E27FC236}">
                <a16:creationId xmlns:a16="http://schemas.microsoft.com/office/drawing/2014/main" id="{C456550A-3ADE-4E75-AF82-0EF5DB4E5585}"/>
              </a:ext>
            </a:extLst>
          </p:cNvPr>
          <p:cNvSpPr/>
          <p:nvPr/>
        </p:nvSpPr>
        <p:spPr>
          <a:xfrm>
            <a:off x="7902469" y="3268645"/>
            <a:ext cx="897352" cy="531312"/>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p>
        </p:txBody>
      </p:sp>
      <p:sp>
        <p:nvSpPr>
          <p:cNvPr id="23" name="Arrow: Right 22">
            <a:extLst>
              <a:ext uri="{FF2B5EF4-FFF2-40B4-BE49-F238E27FC236}">
                <a16:creationId xmlns:a16="http://schemas.microsoft.com/office/drawing/2014/main" id="{B31DAB09-F59A-44B7-933C-0374F9513715}"/>
              </a:ext>
            </a:extLst>
          </p:cNvPr>
          <p:cNvSpPr/>
          <p:nvPr/>
        </p:nvSpPr>
        <p:spPr>
          <a:xfrm rot="16200000" flipH="1">
            <a:off x="6285870" y="3306903"/>
            <a:ext cx="818553" cy="531312"/>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EB643A7D-655A-479C-AC96-D107D208DAC0}"/>
              </a:ext>
            </a:extLst>
          </p:cNvPr>
          <p:cNvSpPr txBox="1"/>
          <p:nvPr/>
        </p:nvSpPr>
        <p:spPr>
          <a:xfrm>
            <a:off x="4589305" y="871687"/>
            <a:ext cx="2180099" cy="610528"/>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oAutofit/>
          </a:bodyPr>
          <a:lstStyle/>
          <a:p>
            <a:pPr algn="ctr" defTabSz="457200">
              <a:spcBef>
                <a:spcPts val="1000"/>
              </a:spcBef>
              <a:buClr>
                <a:srgbClr val="1E4056"/>
              </a:buClr>
              <a:buSzPct val="75000"/>
            </a:pPr>
            <a:r>
              <a:rPr lang="en-GB" i="1">
                <a:solidFill>
                  <a:srgbClr val="000000"/>
                </a:solidFill>
                <a:latin typeface="Calibri" panose="020F0502020204030204" pitchFamily="34" charset="0"/>
                <a:cs typeface="Calibri" panose="020F0502020204030204" pitchFamily="34" charset="0"/>
              </a:rPr>
              <a:t>Chip Level Configuration</a:t>
            </a:r>
            <a:endParaRPr lang="en-IE" i="1">
              <a:solidFill>
                <a:srgbClr val="00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BC4EF75F-B5DE-4834-8551-AE1D621144A9}"/>
              </a:ext>
            </a:extLst>
          </p:cNvPr>
          <p:cNvSpPr txBox="1"/>
          <p:nvPr/>
        </p:nvSpPr>
        <p:spPr>
          <a:xfrm>
            <a:off x="6422333" y="5555886"/>
            <a:ext cx="2180099" cy="610528"/>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oAutofit/>
          </a:bodyPr>
          <a:lstStyle/>
          <a:p>
            <a:pPr algn="ctr" defTabSz="457200">
              <a:spcBef>
                <a:spcPts val="1000"/>
              </a:spcBef>
              <a:buClr>
                <a:srgbClr val="1E4056"/>
              </a:buClr>
              <a:buSzPct val="75000"/>
            </a:pPr>
            <a:r>
              <a:rPr lang="en-GB" i="1">
                <a:solidFill>
                  <a:srgbClr val="000000"/>
                </a:solidFill>
                <a:latin typeface="Calibri" panose="020F0502020204030204" pitchFamily="34" charset="0"/>
                <a:cs typeface="Calibri" panose="020F0502020204030204" pitchFamily="34" charset="0"/>
              </a:rPr>
              <a:t>Register/Bit Field Configuration</a:t>
            </a:r>
            <a:endParaRPr lang="en-IE" i="1">
              <a:solidFill>
                <a:srgbClr val="00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A9DEDEC-D4EB-4D6B-8F51-A29DC9DD31A5}"/>
              </a:ext>
            </a:extLst>
          </p:cNvPr>
          <p:cNvSpPr txBox="1"/>
          <p:nvPr/>
        </p:nvSpPr>
        <p:spPr>
          <a:xfrm>
            <a:off x="9124575" y="856171"/>
            <a:ext cx="2502773" cy="1127345"/>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oAutofit/>
          </a:bodyPr>
          <a:lstStyle/>
          <a:p>
            <a:pPr algn="ctr" defTabSz="457200">
              <a:spcBef>
                <a:spcPts val="1000"/>
              </a:spcBef>
              <a:buClr>
                <a:srgbClr val="1E4056"/>
              </a:buClr>
              <a:buSzPct val="75000"/>
            </a:pPr>
            <a:r>
              <a:rPr lang="en-GB" i="1">
                <a:solidFill>
                  <a:srgbClr val="000000"/>
                </a:solidFill>
                <a:latin typeface="Calibri" panose="020F0502020204030204" pitchFamily="34" charset="0"/>
                <a:cs typeface="Calibri" panose="020F0502020204030204" pitchFamily="34" charset="0"/>
              </a:rPr>
              <a:t>Data Capture &amp; Analysis, Vector Generation - Evaluation Board and/or Model Data</a:t>
            </a:r>
            <a:endParaRPr lang="en-IE" i="1">
              <a:solidFill>
                <a:srgbClr val="00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D9F89F5-8D0D-47DB-AEA7-62CCC276C35F}"/>
              </a:ext>
            </a:extLst>
          </p:cNvPr>
          <p:cNvSpPr txBox="1"/>
          <p:nvPr/>
        </p:nvSpPr>
        <p:spPr>
          <a:xfrm>
            <a:off x="1093612" y="5655208"/>
            <a:ext cx="2180099" cy="610528"/>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oAutofit/>
          </a:bodyPr>
          <a:lstStyle/>
          <a:p>
            <a:pPr algn="ctr" defTabSz="457200">
              <a:spcBef>
                <a:spcPts val="1000"/>
              </a:spcBef>
              <a:buClr>
                <a:srgbClr val="1E4056"/>
              </a:buClr>
              <a:buSzPct val="75000"/>
            </a:pPr>
            <a:r>
              <a:rPr lang="en-GB" i="1">
                <a:solidFill>
                  <a:srgbClr val="000000"/>
                </a:solidFill>
                <a:latin typeface="Calibri" panose="020F0502020204030204" pitchFamily="34" charset="0"/>
                <a:cs typeface="Calibri" panose="020F0502020204030204" pitchFamily="34" charset="0"/>
              </a:rPr>
              <a:t>Board Level Configuration</a:t>
            </a:r>
            <a:endParaRPr lang="en-IE" i="1">
              <a:solidFill>
                <a:srgbClr val="000000"/>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556EDC0C-24A8-44A1-BCA9-430FBCB665D6}"/>
              </a:ext>
            </a:extLst>
          </p:cNvPr>
          <p:cNvPicPr>
            <a:picLocks noChangeAspect="1"/>
          </p:cNvPicPr>
          <p:nvPr/>
        </p:nvPicPr>
        <p:blipFill rotWithShape="1">
          <a:blip r:embed="rId8"/>
          <a:srcRect l="6089"/>
          <a:stretch/>
        </p:blipFill>
        <p:spPr>
          <a:xfrm>
            <a:off x="9411523" y="2923253"/>
            <a:ext cx="2502773" cy="1642678"/>
          </a:xfrm>
          <a:prstGeom prst="rect">
            <a:avLst/>
          </a:prstGeom>
        </p:spPr>
      </p:pic>
      <p:pic>
        <p:nvPicPr>
          <p:cNvPr id="29" name="Picture 28">
            <a:extLst>
              <a:ext uri="{FF2B5EF4-FFF2-40B4-BE49-F238E27FC236}">
                <a16:creationId xmlns:a16="http://schemas.microsoft.com/office/drawing/2014/main" id="{1AB688FC-7659-4019-BF4B-99B6D93C9801}"/>
              </a:ext>
            </a:extLst>
          </p:cNvPr>
          <p:cNvPicPr>
            <a:picLocks noChangeAspect="1"/>
          </p:cNvPicPr>
          <p:nvPr/>
        </p:nvPicPr>
        <p:blipFill>
          <a:blip r:embed="rId9"/>
          <a:stretch>
            <a:fillRect/>
          </a:stretch>
        </p:blipFill>
        <p:spPr>
          <a:xfrm>
            <a:off x="8940953" y="4365901"/>
            <a:ext cx="2757955" cy="1686996"/>
          </a:xfrm>
          <a:prstGeom prst="rect">
            <a:avLst/>
          </a:prstGeom>
        </p:spPr>
      </p:pic>
      <p:pic>
        <p:nvPicPr>
          <p:cNvPr id="30" name="Picture 29">
            <a:extLst>
              <a:ext uri="{FF2B5EF4-FFF2-40B4-BE49-F238E27FC236}">
                <a16:creationId xmlns:a16="http://schemas.microsoft.com/office/drawing/2014/main" id="{049C5EAD-5A31-4DC2-9A12-5CDC9F46CFCA}"/>
              </a:ext>
            </a:extLst>
          </p:cNvPr>
          <p:cNvPicPr>
            <a:picLocks noChangeAspect="1"/>
          </p:cNvPicPr>
          <p:nvPr/>
        </p:nvPicPr>
        <p:blipFill rotWithShape="1">
          <a:blip r:embed="rId10"/>
          <a:srcRect l="24589" t="35853" r="13082" b="20019"/>
          <a:stretch/>
        </p:blipFill>
        <p:spPr>
          <a:xfrm>
            <a:off x="8830370" y="5864093"/>
            <a:ext cx="1162306" cy="460041"/>
          </a:xfrm>
          <a:prstGeom prst="rect">
            <a:avLst/>
          </a:prstGeom>
        </p:spPr>
      </p:pic>
    </p:spTree>
    <p:extLst>
      <p:ext uri="{BB962C8B-B14F-4D97-AF65-F5344CB8AC3E}">
        <p14:creationId xmlns:p14="http://schemas.microsoft.com/office/powerpoint/2010/main" val="33974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5E92C-FA29-4662-B8B3-EB9957A46E66}"/>
              </a:ext>
            </a:extLst>
          </p:cNvPr>
          <p:cNvSpPr>
            <a:spLocks noGrp="1"/>
          </p:cNvSpPr>
          <p:nvPr>
            <p:ph type="title"/>
          </p:nvPr>
        </p:nvSpPr>
        <p:spPr/>
        <p:txBody>
          <a:bodyPr/>
          <a:lstStyle/>
          <a:p>
            <a:r>
              <a:rPr lang="en-US"/>
              <a:t>Call to Action!</a:t>
            </a:r>
          </a:p>
        </p:txBody>
      </p:sp>
      <p:sp>
        <p:nvSpPr>
          <p:cNvPr id="2" name="Content Placeholder 1">
            <a:extLst>
              <a:ext uri="{FF2B5EF4-FFF2-40B4-BE49-F238E27FC236}">
                <a16:creationId xmlns:a16="http://schemas.microsoft.com/office/drawing/2014/main" id="{303A4A03-4022-45DC-A593-A6E7D0F7E3D9}"/>
              </a:ext>
            </a:extLst>
          </p:cNvPr>
          <p:cNvSpPr>
            <a:spLocks noGrp="1"/>
          </p:cNvSpPr>
          <p:nvPr>
            <p:ph idx="10"/>
          </p:nvPr>
        </p:nvSpPr>
        <p:spPr>
          <a:xfrm>
            <a:off x="417600" y="1353312"/>
            <a:ext cx="7501757" cy="4992864"/>
          </a:xfrm>
        </p:spPr>
        <p:txBody>
          <a:bodyPr/>
          <a:lstStyle/>
          <a:p>
            <a:r>
              <a:rPr lang="en-US" dirty="0"/>
              <a:t>The next time you’ve got an instrumentation, ADC, DAC, or Sensor application, connect the dots between ADI’s infrastructure and the customer’s proof of concept.</a:t>
            </a:r>
          </a:p>
          <a:p>
            <a:pPr lvl="1"/>
            <a:r>
              <a:rPr lang="en-US" dirty="0"/>
              <a:t>How can you help get them off the starting line?</a:t>
            </a:r>
          </a:p>
          <a:p>
            <a:pPr lvl="1"/>
            <a:r>
              <a:rPr lang="en-US" dirty="0"/>
              <a:t>Is the eval board enough?</a:t>
            </a:r>
          </a:p>
          <a:p>
            <a:pPr lvl="1"/>
            <a:r>
              <a:rPr lang="en-US" dirty="0"/>
              <a:t>Software requirements?</a:t>
            </a:r>
          </a:p>
          <a:p>
            <a:pPr lvl="1"/>
            <a:r>
              <a:rPr lang="en-US" dirty="0"/>
              <a:t>Pre / post processing of data?</a:t>
            </a:r>
          </a:p>
          <a:p>
            <a:pPr lvl="1"/>
            <a:r>
              <a:rPr lang="en-US" dirty="0"/>
              <a:t>Remember – if you hook the customer’s software engineer, you’re IN!</a:t>
            </a:r>
          </a:p>
          <a:p>
            <a:endParaRPr lang="en-US" dirty="0"/>
          </a:p>
          <a:p>
            <a:r>
              <a:rPr lang="en-US" dirty="0"/>
              <a:t>Don’t have an immediate customer need? </a:t>
            </a:r>
            <a:r>
              <a:rPr lang="en-US" b="1" dirty="0"/>
              <a:t>Go through this workshop again </a:t>
            </a:r>
            <a:r>
              <a:rPr lang="en-US" dirty="0"/>
              <a:t>– the shopping list is short, and the material is released. (Or just ask, and we’ll mail you a setup to borrow.)</a:t>
            </a:r>
          </a:p>
          <a:p>
            <a:endParaRPr lang="en-US" dirty="0"/>
          </a:p>
          <a:p>
            <a:r>
              <a:rPr lang="en-US" dirty="0"/>
              <a:t>Questions about whether a part is supported in modern frameworks? Ask!</a:t>
            </a:r>
          </a:p>
        </p:txBody>
      </p:sp>
      <p:sp>
        <p:nvSpPr>
          <p:cNvPr id="8" name="Footer Placeholder 3">
            <a:extLst>
              <a:ext uri="{FF2B5EF4-FFF2-40B4-BE49-F238E27FC236}">
                <a16:creationId xmlns:a16="http://schemas.microsoft.com/office/drawing/2014/main" id="{267E9CF0-6C53-90CB-BF82-3853384A5C6F}"/>
              </a:ext>
            </a:extLst>
          </p:cNvPr>
          <p:cNvSpPr>
            <a:spLocks noGrp="1"/>
          </p:cNvSpPr>
          <p:nvPr>
            <p:ph type="ftr" sz="quarter" idx="12"/>
          </p:nvPr>
        </p:nvSpPr>
        <p:spPr/>
        <p:txBody>
          <a:bodyPr/>
          <a:lstStyle/>
          <a:p>
            <a:r>
              <a:rPr lang="en-US"/>
              <a:t>©2024 Analog Devices, Inc. All Rights Reserved. </a:t>
            </a:r>
          </a:p>
        </p:txBody>
      </p:sp>
      <p:sp>
        <p:nvSpPr>
          <p:cNvPr id="10" name="Slide Number Placeholder 4">
            <a:extLst>
              <a:ext uri="{FF2B5EF4-FFF2-40B4-BE49-F238E27FC236}">
                <a16:creationId xmlns:a16="http://schemas.microsoft.com/office/drawing/2014/main" id="{2FDBE0D0-178E-58B2-037E-5DC024ED1E07}"/>
              </a:ext>
            </a:extLst>
          </p:cNvPr>
          <p:cNvSpPr>
            <a:spLocks noGrp="1"/>
          </p:cNvSpPr>
          <p:nvPr>
            <p:ph type="sldNum" sz="quarter" idx="13"/>
          </p:nvPr>
        </p:nvSpPr>
        <p:spPr/>
        <p:txBody>
          <a:bodyPr/>
          <a:lstStyle/>
          <a:p>
            <a:pPr>
              <a:defRPr/>
            </a:pPr>
            <a:fld id="{A9CE67A1-BA7F-A74E-B5D7-615746DEEC2B}" type="slidenum">
              <a:rPr lang="en-US" smtClean="0"/>
              <a:pPr>
                <a:defRPr/>
              </a:pPr>
              <a:t>67</a:t>
            </a:fld>
            <a:endParaRPr lang="en-US" baseline="-11000"/>
          </a:p>
        </p:txBody>
      </p:sp>
      <p:pic>
        <p:nvPicPr>
          <p:cNvPr id="7" name="Picture 6">
            <a:extLst>
              <a:ext uri="{FF2B5EF4-FFF2-40B4-BE49-F238E27FC236}">
                <a16:creationId xmlns:a16="http://schemas.microsoft.com/office/drawing/2014/main" id="{128D3698-A768-4AD3-AD01-D5992B7AE6F9}"/>
              </a:ext>
            </a:extLst>
          </p:cNvPr>
          <p:cNvPicPr>
            <a:picLocks noChangeAspect="1"/>
          </p:cNvPicPr>
          <p:nvPr/>
        </p:nvPicPr>
        <p:blipFill>
          <a:blip r:embed="rId3"/>
          <a:stretch>
            <a:fillRect/>
          </a:stretch>
        </p:blipFill>
        <p:spPr>
          <a:xfrm>
            <a:off x="8122461" y="1154744"/>
            <a:ext cx="2198116" cy="5191432"/>
          </a:xfrm>
          <a:prstGeom prst="rect">
            <a:avLst/>
          </a:prstGeom>
        </p:spPr>
      </p:pic>
      <p:pic>
        <p:nvPicPr>
          <p:cNvPr id="9" name="Picture 8">
            <a:extLst>
              <a:ext uri="{FF2B5EF4-FFF2-40B4-BE49-F238E27FC236}">
                <a16:creationId xmlns:a16="http://schemas.microsoft.com/office/drawing/2014/main" id="{BAA7BC29-7A27-4421-8744-990C2D0135E2}"/>
              </a:ext>
            </a:extLst>
          </p:cNvPr>
          <p:cNvPicPr>
            <a:picLocks noChangeAspect="1"/>
          </p:cNvPicPr>
          <p:nvPr/>
        </p:nvPicPr>
        <p:blipFill>
          <a:blip r:embed="rId4"/>
          <a:stretch>
            <a:fillRect/>
          </a:stretch>
        </p:blipFill>
        <p:spPr>
          <a:xfrm>
            <a:off x="10006693" y="2084695"/>
            <a:ext cx="1511885" cy="4396402"/>
          </a:xfrm>
          <a:prstGeom prst="rect">
            <a:avLst/>
          </a:prstGeom>
        </p:spPr>
      </p:pic>
    </p:spTree>
    <p:extLst>
      <p:ext uri="{BB962C8B-B14F-4D97-AF65-F5344CB8AC3E}">
        <p14:creationId xmlns:p14="http://schemas.microsoft.com/office/powerpoint/2010/main" val="211274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B65F20-52A2-419F-8CF0-0465B2849674}"/>
              </a:ext>
            </a:extLst>
          </p:cNvPr>
          <p:cNvSpPr>
            <a:spLocks noGrp="1"/>
          </p:cNvSpPr>
          <p:nvPr>
            <p:ph type="title"/>
          </p:nvPr>
        </p:nvSpPr>
        <p:spPr/>
        <p:txBody>
          <a:bodyPr/>
          <a:lstStyle/>
          <a:p>
            <a:r>
              <a:rPr lang="en-US"/>
              <a:t>Parting Thoughts: Achieving Proficiency</a:t>
            </a:r>
          </a:p>
        </p:txBody>
      </p:sp>
      <p:sp>
        <p:nvSpPr>
          <p:cNvPr id="2" name="Content Placeholder 1">
            <a:extLst>
              <a:ext uri="{FF2B5EF4-FFF2-40B4-BE49-F238E27FC236}">
                <a16:creationId xmlns:a16="http://schemas.microsoft.com/office/drawing/2014/main" id="{78D69D8C-10C3-486E-AEFD-004BA3B35F91}"/>
              </a:ext>
            </a:extLst>
          </p:cNvPr>
          <p:cNvSpPr>
            <a:spLocks noGrp="1"/>
          </p:cNvSpPr>
          <p:nvPr>
            <p:ph idx="10"/>
          </p:nvPr>
        </p:nvSpPr>
        <p:spPr>
          <a:xfrm>
            <a:off x="417600" y="1353312"/>
            <a:ext cx="11358000" cy="2345109"/>
          </a:xfrm>
        </p:spPr>
        <p:txBody>
          <a:bodyPr>
            <a:normAutofit/>
          </a:bodyPr>
          <a:lstStyle/>
          <a:p>
            <a:r>
              <a:rPr lang="en-US" dirty="0"/>
              <a:t>For better or worse, most of us won’t instantly turn into software engineers.</a:t>
            </a:r>
          </a:p>
          <a:p>
            <a:r>
              <a:rPr lang="en-US" dirty="0"/>
              <a:t>Building minimal, but functional, proof of concept applications is a path to proficiency.</a:t>
            </a:r>
          </a:p>
          <a:p>
            <a:pPr marL="0" indent="0">
              <a:buNone/>
            </a:pPr>
            <a:endParaRPr lang="en-US" dirty="0"/>
          </a:p>
          <a:p>
            <a:pPr marL="0" indent="0">
              <a:buNone/>
            </a:pPr>
            <a:r>
              <a:rPr lang="en-US" dirty="0"/>
              <a:t>Theodore R. Thoren (a proficient engineer in his own right), upon hearing an explanation of the LTC2440 24-bit ADC:</a:t>
            </a:r>
          </a:p>
          <a:p>
            <a:pPr marL="0" indent="0">
              <a:buNone/>
            </a:pPr>
            <a:r>
              <a:rPr lang="en-US" b="1" i="1" dirty="0"/>
              <a:t>“This sounds useful. I want to understand how it works. Can I make a model of it, out of wood, on my lathe?”</a:t>
            </a:r>
          </a:p>
        </p:txBody>
      </p:sp>
      <p:sp>
        <p:nvSpPr>
          <p:cNvPr id="9" name="Footer Placeholder 3">
            <a:extLst>
              <a:ext uri="{FF2B5EF4-FFF2-40B4-BE49-F238E27FC236}">
                <a16:creationId xmlns:a16="http://schemas.microsoft.com/office/drawing/2014/main" id="{26D6C98F-0449-098A-D58C-9D741A86BF00}"/>
              </a:ext>
            </a:extLst>
          </p:cNvPr>
          <p:cNvSpPr>
            <a:spLocks noGrp="1"/>
          </p:cNvSpPr>
          <p:nvPr>
            <p:ph type="ftr" sz="quarter" idx="12"/>
          </p:nvPr>
        </p:nvSpPr>
        <p:spPr/>
        <p:txBody>
          <a:bodyPr/>
          <a:lstStyle/>
          <a:p>
            <a:r>
              <a:rPr lang="en-US"/>
              <a:t>©2024 Analog Devices, Inc. All Rights Reserved. </a:t>
            </a:r>
          </a:p>
        </p:txBody>
      </p:sp>
      <p:sp>
        <p:nvSpPr>
          <p:cNvPr id="10" name="Slide Number Placeholder 4">
            <a:extLst>
              <a:ext uri="{FF2B5EF4-FFF2-40B4-BE49-F238E27FC236}">
                <a16:creationId xmlns:a16="http://schemas.microsoft.com/office/drawing/2014/main" id="{60E49945-319B-7C60-F1C5-D331889C48DE}"/>
              </a:ext>
            </a:extLst>
          </p:cNvPr>
          <p:cNvSpPr>
            <a:spLocks noGrp="1"/>
          </p:cNvSpPr>
          <p:nvPr>
            <p:ph type="sldNum" sz="quarter" idx="13"/>
          </p:nvPr>
        </p:nvSpPr>
        <p:spPr/>
        <p:txBody>
          <a:bodyPr/>
          <a:lstStyle/>
          <a:p>
            <a:pPr>
              <a:defRPr/>
            </a:pPr>
            <a:fld id="{A9CE67A1-BA7F-A74E-B5D7-615746DEEC2B}" type="slidenum">
              <a:rPr lang="en-US" smtClean="0"/>
              <a:pPr>
                <a:defRPr/>
              </a:pPr>
              <a:t>68</a:t>
            </a:fld>
            <a:endParaRPr lang="en-US" baseline="-11000"/>
          </a:p>
        </p:txBody>
      </p:sp>
      <p:pic>
        <p:nvPicPr>
          <p:cNvPr id="6" name="Picture 5">
            <a:extLst>
              <a:ext uri="{FF2B5EF4-FFF2-40B4-BE49-F238E27FC236}">
                <a16:creationId xmlns:a16="http://schemas.microsoft.com/office/drawing/2014/main" id="{566942D6-5D0B-4850-898F-55556AC09AE4}"/>
              </a:ext>
            </a:extLst>
          </p:cNvPr>
          <p:cNvPicPr>
            <a:picLocks noChangeAspect="1"/>
          </p:cNvPicPr>
          <p:nvPr/>
        </p:nvPicPr>
        <p:blipFill>
          <a:blip r:embed="rId3"/>
          <a:stretch>
            <a:fillRect/>
          </a:stretch>
        </p:blipFill>
        <p:spPr>
          <a:xfrm>
            <a:off x="9879496" y="4415969"/>
            <a:ext cx="2162968" cy="2056275"/>
          </a:xfrm>
          <a:prstGeom prst="rect">
            <a:avLst/>
          </a:prstGeom>
        </p:spPr>
      </p:pic>
      <p:sp>
        <p:nvSpPr>
          <p:cNvPr id="7" name="CustomShape 9">
            <a:extLst>
              <a:ext uri="{FF2B5EF4-FFF2-40B4-BE49-F238E27FC236}">
                <a16:creationId xmlns:a16="http://schemas.microsoft.com/office/drawing/2014/main" id="{AFCA88DA-86E8-4149-9D30-F446E1FE1440}"/>
              </a:ext>
            </a:extLst>
          </p:cNvPr>
          <p:cNvSpPr/>
          <p:nvPr/>
        </p:nvSpPr>
        <p:spPr>
          <a:xfrm>
            <a:off x="6338366" y="5314301"/>
            <a:ext cx="3177854" cy="749337"/>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001"/>
              </a:spcBef>
            </a:pPr>
            <a:r>
              <a:rPr lang="en-US" sz="2000" b="0" strike="noStrike" spc="-1">
                <a:solidFill>
                  <a:srgbClr val="000000"/>
                </a:solidFill>
                <a:latin typeface="Barlow" panose="00000500000000000000" pitchFamily="2" charset="0"/>
                <a:ea typeface="DejaVu Sans"/>
              </a:rPr>
              <a:t>Raspberry Pi “RSOD” (Rainbow Screen of Death)</a:t>
            </a:r>
            <a:endParaRPr lang="en-US" sz="2000" b="0" strike="noStrike" spc="-1">
              <a:latin typeface="Barlow" panose="00000500000000000000" pitchFamily="2" charset="0"/>
            </a:endParaRPr>
          </a:p>
        </p:txBody>
      </p:sp>
    </p:spTree>
    <p:extLst>
      <p:ext uri="{BB962C8B-B14F-4D97-AF65-F5344CB8AC3E}">
        <p14:creationId xmlns:p14="http://schemas.microsoft.com/office/powerpoint/2010/main" val="212435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EA4D3-E8EA-4BE9-BA8D-FF96DD476867}"/>
              </a:ext>
            </a:extLst>
          </p:cNvPr>
          <p:cNvSpPr>
            <a:spLocks noGrp="1"/>
          </p:cNvSpPr>
          <p:nvPr>
            <p:ph type="title"/>
          </p:nvPr>
        </p:nvSpPr>
        <p:spPr/>
        <p:txBody>
          <a:bodyPr/>
          <a:lstStyle/>
          <a:p>
            <a:r>
              <a:rPr lang="en-US"/>
              <a:t>Acknowledgements</a:t>
            </a:r>
          </a:p>
        </p:txBody>
      </p:sp>
      <p:sp>
        <p:nvSpPr>
          <p:cNvPr id="2" name="Content Placeholder 1">
            <a:extLst>
              <a:ext uri="{FF2B5EF4-FFF2-40B4-BE49-F238E27FC236}">
                <a16:creationId xmlns:a16="http://schemas.microsoft.com/office/drawing/2014/main" id="{CE6FD600-2052-4218-8428-60F896C87356}"/>
              </a:ext>
            </a:extLst>
          </p:cNvPr>
          <p:cNvSpPr>
            <a:spLocks noGrp="1"/>
          </p:cNvSpPr>
          <p:nvPr>
            <p:ph idx="10"/>
          </p:nvPr>
        </p:nvSpPr>
        <p:spPr>
          <a:xfrm>
            <a:off x="417600" y="1353312"/>
            <a:ext cx="8620265" cy="5094000"/>
          </a:xfrm>
        </p:spPr>
        <p:txBody>
          <a:bodyPr>
            <a:normAutofit/>
          </a:bodyPr>
          <a:lstStyle/>
          <a:p>
            <a:r>
              <a:rPr lang="en-US" sz="2200" dirty="0">
                <a:hlinkClick r:id="rId3"/>
              </a:rPr>
              <a:t>https://github.com/analogdevicesinc/</a:t>
            </a:r>
            <a:r>
              <a:rPr lang="en-US" sz="2200" b="1" dirty="0">
                <a:hlinkClick r:id="rId3"/>
              </a:rPr>
              <a:t>libiio</a:t>
            </a:r>
            <a:r>
              <a:rPr lang="en-US" sz="2200" dirty="0">
                <a:hlinkClick r:id="rId3"/>
              </a:rPr>
              <a:t>/graphs/contributors</a:t>
            </a:r>
            <a:r>
              <a:rPr lang="en-US" sz="2200" dirty="0"/>
              <a:t> </a:t>
            </a:r>
          </a:p>
          <a:p>
            <a:r>
              <a:rPr lang="en-US" sz="2200" dirty="0">
                <a:hlinkClick r:id="rId4"/>
              </a:rPr>
              <a:t>https://github.com/analogdevicesinc/</a:t>
            </a:r>
            <a:r>
              <a:rPr lang="en-US" sz="2200" b="1" dirty="0">
                <a:hlinkClick r:id="rId4"/>
              </a:rPr>
              <a:t>pyadi-iio</a:t>
            </a:r>
            <a:r>
              <a:rPr lang="en-US" sz="2200" dirty="0">
                <a:hlinkClick r:id="rId4"/>
              </a:rPr>
              <a:t>/graphs/contributors</a:t>
            </a:r>
            <a:endParaRPr lang="en-US" sz="2200" dirty="0"/>
          </a:p>
          <a:p>
            <a:r>
              <a:rPr lang="en-US" sz="2200" dirty="0">
                <a:hlinkClick r:id="rId5"/>
              </a:rPr>
              <a:t>https://github.com/analogdevicesinc/</a:t>
            </a:r>
            <a:r>
              <a:rPr lang="en-US" sz="2200" b="1" dirty="0">
                <a:hlinkClick r:id="rId5"/>
              </a:rPr>
              <a:t>libm2k</a:t>
            </a:r>
            <a:r>
              <a:rPr lang="en-US" sz="2200" dirty="0">
                <a:hlinkClick r:id="rId5"/>
              </a:rPr>
              <a:t>/graphs/contributors</a:t>
            </a:r>
            <a:endParaRPr lang="en-US" sz="2200" dirty="0"/>
          </a:p>
          <a:p>
            <a:r>
              <a:rPr lang="en-US" sz="2200" dirty="0">
                <a:hlinkClick r:id="rId6"/>
              </a:rPr>
              <a:t>https://github.com/analogdevicesinc/</a:t>
            </a:r>
            <a:r>
              <a:rPr lang="en-US" sz="2200" b="1" dirty="0">
                <a:hlinkClick r:id="rId6"/>
              </a:rPr>
              <a:t>genalyzer</a:t>
            </a:r>
            <a:r>
              <a:rPr lang="en-US" sz="2200" dirty="0">
                <a:hlinkClick r:id="rId6"/>
              </a:rPr>
              <a:t>/graphs/contributors</a:t>
            </a:r>
            <a:r>
              <a:rPr lang="en-US" sz="2200" dirty="0"/>
              <a:t> </a:t>
            </a:r>
          </a:p>
          <a:p>
            <a:r>
              <a:rPr lang="en-US" sz="2200" dirty="0"/>
              <a:t>And </a:t>
            </a:r>
            <a:r>
              <a:rPr lang="en-US" sz="2200" b="1" dirty="0">
                <a:hlinkClick r:id="rId7"/>
              </a:rPr>
              <a:t>HDL</a:t>
            </a:r>
            <a:r>
              <a:rPr lang="en-US" sz="2200" dirty="0"/>
              <a:t>, and </a:t>
            </a:r>
            <a:r>
              <a:rPr lang="en-US" sz="2200" b="1" dirty="0">
                <a:hlinkClick r:id="rId8"/>
              </a:rPr>
              <a:t>Linux</a:t>
            </a:r>
            <a:r>
              <a:rPr lang="en-US" sz="2200" dirty="0"/>
              <a:t>, And </a:t>
            </a:r>
            <a:r>
              <a:rPr lang="en-US" sz="2200" b="1" dirty="0">
                <a:hlinkClick r:id="rId9"/>
              </a:rPr>
              <a:t>no-</a:t>
            </a:r>
            <a:r>
              <a:rPr lang="en-US" sz="2200" b="1" dirty="0" err="1">
                <a:hlinkClick r:id="rId9"/>
              </a:rPr>
              <a:t>Os</a:t>
            </a:r>
            <a:r>
              <a:rPr lang="en-US" sz="2200" dirty="0"/>
              <a:t>, And Precision Toolbox and probably a few others.</a:t>
            </a:r>
          </a:p>
        </p:txBody>
      </p:sp>
      <p:sp>
        <p:nvSpPr>
          <p:cNvPr id="8" name="Footer Placeholder 3">
            <a:extLst>
              <a:ext uri="{FF2B5EF4-FFF2-40B4-BE49-F238E27FC236}">
                <a16:creationId xmlns:a16="http://schemas.microsoft.com/office/drawing/2014/main" id="{0DF08498-2061-FDDA-1258-2084E3285958}"/>
              </a:ext>
            </a:extLst>
          </p:cNvPr>
          <p:cNvSpPr>
            <a:spLocks noGrp="1"/>
          </p:cNvSpPr>
          <p:nvPr>
            <p:ph type="ftr" sz="quarter" idx="12"/>
          </p:nvPr>
        </p:nvSpPr>
        <p:spPr/>
        <p:txBody>
          <a:bodyPr/>
          <a:lstStyle/>
          <a:p>
            <a:r>
              <a:rPr lang="en-US"/>
              <a:t>©2024 Analog Devices, Inc. All Rights Reserved. </a:t>
            </a:r>
          </a:p>
        </p:txBody>
      </p:sp>
      <p:sp>
        <p:nvSpPr>
          <p:cNvPr id="9" name="Slide Number Placeholder 4">
            <a:extLst>
              <a:ext uri="{FF2B5EF4-FFF2-40B4-BE49-F238E27FC236}">
                <a16:creationId xmlns:a16="http://schemas.microsoft.com/office/drawing/2014/main" id="{A31CF7BF-86D9-01FB-EFE3-932D4FDFD5A9}"/>
              </a:ext>
            </a:extLst>
          </p:cNvPr>
          <p:cNvSpPr>
            <a:spLocks noGrp="1"/>
          </p:cNvSpPr>
          <p:nvPr>
            <p:ph type="sldNum" sz="quarter" idx="13"/>
          </p:nvPr>
        </p:nvSpPr>
        <p:spPr/>
        <p:txBody>
          <a:bodyPr/>
          <a:lstStyle/>
          <a:p>
            <a:pPr>
              <a:defRPr/>
            </a:pPr>
            <a:fld id="{A9CE67A1-BA7F-A74E-B5D7-615746DEEC2B}" type="slidenum">
              <a:rPr lang="en-US" smtClean="0"/>
              <a:pPr>
                <a:defRPr/>
              </a:pPr>
              <a:t>69</a:t>
            </a:fld>
            <a:endParaRPr lang="en-US" baseline="-11000"/>
          </a:p>
        </p:txBody>
      </p:sp>
      <p:pic>
        <p:nvPicPr>
          <p:cNvPr id="6" name="Picture 5">
            <a:extLst>
              <a:ext uri="{FF2B5EF4-FFF2-40B4-BE49-F238E27FC236}">
                <a16:creationId xmlns:a16="http://schemas.microsoft.com/office/drawing/2014/main" id="{31B89331-D85B-4924-85C9-7120FFBA7D83}"/>
              </a:ext>
            </a:extLst>
          </p:cNvPr>
          <p:cNvPicPr>
            <a:picLocks noChangeAspect="1"/>
          </p:cNvPicPr>
          <p:nvPr/>
        </p:nvPicPr>
        <p:blipFill>
          <a:blip r:embed="rId10"/>
          <a:stretch>
            <a:fillRect/>
          </a:stretch>
        </p:blipFill>
        <p:spPr>
          <a:xfrm>
            <a:off x="8883688" y="979715"/>
            <a:ext cx="3227824" cy="4747118"/>
          </a:xfrm>
          <a:prstGeom prst="rect">
            <a:avLst/>
          </a:prstGeom>
        </p:spPr>
      </p:pic>
    </p:spTree>
    <p:extLst>
      <p:ext uri="{BB962C8B-B14F-4D97-AF65-F5344CB8AC3E}">
        <p14:creationId xmlns:p14="http://schemas.microsoft.com/office/powerpoint/2010/main" val="33241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00E0388-07C2-264C-E550-24D8486522D9}"/>
              </a:ext>
            </a:extLst>
          </p:cNvPr>
          <p:cNvSpPr>
            <a:spLocks noGrp="1"/>
          </p:cNvSpPr>
          <p:nvPr>
            <p:ph idx="1"/>
          </p:nvPr>
        </p:nvSpPr>
        <p:spPr/>
        <p:txBody>
          <a:bodyPr/>
          <a:lstStyle/>
          <a:p>
            <a:r>
              <a:rPr lang="en-US" dirty="0"/>
              <a:t>IIO / </a:t>
            </a:r>
            <a:r>
              <a:rPr lang="en-US" dirty="0" err="1"/>
              <a:t>LibIIO</a:t>
            </a:r>
            <a:endParaRPr lang="en-US" dirty="0"/>
          </a:p>
        </p:txBody>
      </p:sp>
      <p:sp>
        <p:nvSpPr>
          <p:cNvPr id="7" name="Title 6">
            <a:extLst>
              <a:ext uri="{FF2B5EF4-FFF2-40B4-BE49-F238E27FC236}">
                <a16:creationId xmlns:a16="http://schemas.microsoft.com/office/drawing/2014/main" id="{4C9B1436-02F7-76BC-67B9-F5983EE1685E}"/>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E330292E-AFBF-0CD7-765C-31010687A81B}"/>
              </a:ext>
            </a:extLst>
          </p:cNvPr>
          <p:cNvSpPr>
            <a:spLocks noGrp="1"/>
          </p:cNvSpPr>
          <p:nvPr>
            <p:ph type="ftr"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C551BC46-F127-2602-9F62-22B392632FAD}"/>
              </a:ext>
            </a:extLst>
          </p:cNvPr>
          <p:cNvSpPr>
            <a:spLocks noGrp="1"/>
          </p:cNvSpPr>
          <p:nvPr>
            <p:ph type="sldNum" sz="quarter" idx="1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72060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lstStyle/>
          <a:p>
            <a:r>
              <a:rPr lang="en-US"/>
              <a:t>Questions?</a:t>
            </a:r>
            <a:br>
              <a:rPr lang="en-US"/>
            </a:br>
            <a:endParaRPr lang="en-US"/>
          </a:p>
        </p:txBody>
      </p:sp>
      <p:sp>
        <p:nvSpPr>
          <p:cNvPr id="9" name="Title 8">
            <a:extLst>
              <a:ext uri="{FF2B5EF4-FFF2-40B4-BE49-F238E27FC236}">
                <a16:creationId xmlns:a16="http://schemas.microsoft.com/office/drawing/2014/main" id="{DDAEB791-D276-04E8-C073-8E55C4ADC1B9}"/>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11"/>
          </p:nvPr>
        </p:nvSpPr>
        <p:spPr/>
        <p:txBody>
          <a:bodyPr/>
          <a:lstStyle/>
          <a:p>
            <a:r>
              <a:rPr lang="en-US"/>
              <a:t>©2024 Analog Devices, Inc. All Rights Reserved. </a:t>
            </a:r>
          </a:p>
        </p:txBody>
      </p:sp>
      <p:sp>
        <p:nvSpPr>
          <p:cNvPr id="2" name="Slide Number Placeholder 1">
            <a:extLst>
              <a:ext uri="{FF2B5EF4-FFF2-40B4-BE49-F238E27FC236}">
                <a16:creationId xmlns:a16="http://schemas.microsoft.com/office/drawing/2014/main" id="{FC623FDE-883C-3DDC-CC61-EDF18E132EE0}"/>
              </a:ext>
            </a:extLst>
          </p:cNvPr>
          <p:cNvSpPr>
            <a:spLocks noGrp="1"/>
          </p:cNvSpPr>
          <p:nvPr>
            <p:ph type="sldNum" sz="quarter" idx="12"/>
          </p:nvPr>
        </p:nvSpPr>
        <p:spPr/>
        <p:txBody>
          <a:bodyPr/>
          <a:lstStyle/>
          <a:p>
            <a:pPr>
              <a:defRPr/>
            </a:pPr>
            <a:fld id="{A9CE67A1-BA7F-A74E-B5D7-615746DEEC2B}" type="slidenum">
              <a:rPr lang="en-US" smtClean="0"/>
              <a:pPr>
                <a:defRPr/>
              </a:pPr>
              <a:t>70</a:t>
            </a:fld>
            <a:endParaRPr lang="en-US" baseline="-11000"/>
          </a:p>
        </p:txBody>
      </p:sp>
    </p:spTree>
    <p:extLst>
      <p:ext uri="{BB962C8B-B14F-4D97-AF65-F5344CB8AC3E}">
        <p14:creationId xmlns:p14="http://schemas.microsoft.com/office/powerpoint/2010/main" val="15431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0E85-2CDC-8E46-A16B-5BD606D2BF2E}"/>
              </a:ext>
            </a:extLst>
          </p:cNvPr>
          <p:cNvSpPr>
            <a:spLocks noGrp="1"/>
          </p:cNvSpPr>
          <p:nvPr>
            <p:ph type="title"/>
          </p:nvPr>
        </p:nvSpPr>
        <p:spPr/>
        <p:txBody>
          <a:bodyPr/>
          <a:lstStyle/>
          <a:p>
            <a:r>
              <a:rPr lang="en-US" dirty="0"/>
              <a:t>Making VNC run faster…</a:t>
            </a:r>
          </a:p>
        </p:txBody>
      </p:sp>
      <p:sp>
        <p:nvSpPr>
          <p:cNvPr id="3" name="Content Placeholder 2">
            <a:extLst>
              <a:ext uri="{FF2B5EF4-FFF2-40B4-BE49-F238E27FC236}">
                <a16:creationId xmlns:a16="http://schemas.microsoft.com/office/drawing/2014/main" id="{125CD0D8-CC30-CBAD-94D1-48B05513DF9B}"/>
              </a:ext>
            </a:extLst>
          </p:cNvPr>
          <p:cNvSpPr>
            <a:spLocks noGrp="1"/>
          </p:cNvSpPr>
          <p:nvPr>
            <p:ph idx="10"/>
          </p:nvPr>
        </p:nvSpPr>
        <p:spPr/>
        <p:txBody>
          <a:bodyPr/>
          <a:lstStyle/>
          <a:p>
            <a:r>
              <a:rPr lang="en-US" dirty="0"/>
              <a:t>Bullseye uses </a:t>
            </a:r>
            <a:r>
              <a:rPr lang="en-US" dirty="0" err="1"/>
              <a:t>Weyland</a:t>
            </a:r>
            <a:r>
              <a:rPr lang="en-US" dirty="0"/>
              <a:t> for its desktop which is really good, but also very slow when used remotely, via VNC or </a:t>
            </a:r>
            <a:r>
              <a:rPr lang="en-US" dirty="0" err="1"/>
              <a:t>xRDP</a:t>
            </a:r>
            <a:r>
              <a:rPr lang="en-US" dirty="0"/>
              <a:t>.</a:t>
            </a:r>
          </a:p>
          <a:p>
            <a:endParaRPr lang="en-US" dirty="0"/>
          </a:p>
          <a:p>
            <a:r>
              <a:rPr lang="en-US" dirty="0"/>
              <a:t>Helpfully, the old desktop is still there because </a:t>
            </a:r>
            <a:r>
              <a:rPr lang="en-US" dirty="0" err="1"/>
              <a:t>Weyland</a:t>
            </a:r>
            <a:r>
              <a:rPr lang="en-US" dirty="0"/>
              <a:t> does not play nice on &lt; 4GB RAM.</a:t>
            </a:r>
          </a:p>
          <a:p>
            <a:endParaRPr lang="en-US" dirty="0"/>
          </a:p>
          <a:p>
            <a:r>
              <a:rPr lang="en-US" dirty="0"/>
              <a:t>If you mostly use your Pi remotely, as I do, you need to turn off Wayland, and the easiest way is:</a:t>
            </a:r>
          </a:p>
          <a:p>
            <a:endParaRPr lang="en-US" dirty="0"/>
          </a:p>
          <a:p>
            <a:r>
              <a:rPr lang="en-US" dirty="0" err="1"/>
              <a:t>sudo</a:t>
            </a:r>
            <a:r>
              <a:rPr lang="en-US" dirty="0"/>
              <a:t> nano /</a:t>
            </a:r>
            <a:r>
              <a:rPr lang="en-US" dirty="0" err="1"/>
              <a:t>usr</a:t>
            </a:r>
            <a:r>
              <a:rPr lang="en-US" dirty="0"/>
              <a:t>/bin/</a:t>
            </a:r>
            <a:r>
              <a:rPr lang="en-US" dirty="0" err="1"/>
              <a:t>startlxde</a:t>
            </a:r>
            <a:r>
              <a:rPr lang="en-US" dirty="0"/>
              <a:t>-pi</a:t>
            </a:r>
          </a:p>
          <a:p>
            <a:r>
              <a:rPr lang="en-US" dirty="0"/>
              <a:t>find and change 2048 [there is only one] to something really big, for example 992048</a:t>
            </a:r>
          </a:p>
          <a:p>
            <a:r>
              <a:rPr lang="en-US" dirty="0"/>
              <a:t>What this is doing is if RAM &gt; 2048 then use </a:t>
            </a:r>
            <a:r>
              <a:rPr lang="en-US" dirty="0" err="1"/>
              <a:t>Weyland</a:t>
            </a:r>
            <a:r>
              <a:rPr lang="en-US" dirty="0"/>
              <a:t>, else use not-</a:t>
            </a:r>
            <a:r>
              <a:rPr lang="en-US" dirty="0" err="1"/>
              <a:t>Weyland</a:t>
            </a:r>
            <a:r>
              <a:rPr lang="en-US" dirty="0"/>
              <a:t>.</a:t>
            </a:r>
          </a:p>
          <a:p>
            <a:endParaRPr lang="en-US" dirty="0"/>
          </a:p>
          <a:p>
            <a:r>
              <a:rPr lang="en-US" dirty="0"/>
              <a:t>I simply change it so that it always uses not-</a:t>
            </a:r>
            <a:r>
              <a:rPr lang="en-US" dirty="0" err="1"/>
              <a:t>Weyland</a:t>
            </a:r>
            <a:r>
              <a:rPr lang="en-US" dirty="0"/>
              <a:t> regardless of the amount of Ram</a:t>
            </a:r>
          </a:p>
        </p:txBody>
      </p:sp>
      <p:sp>
        <p:nvSpPr>
          <p:cNvPr id="5" name="Footer Placeholder 4">
            <a:extLst>
              <a:ext uri="{FF2B5EF4-FFF2-40B4-BE49-F238E27FC236}">
                <a16:creationId xmlns:a16="http://schemas.microsoft.com/office/drawing/2014/main" id="{18AB061D-3A87-C01C-6E87-D48C81166573}"/>
              </a:ext>
            </a:extLst>
          </p:cNvPr>
          <p:cNvSpPr>
            <a:spLocks noGrp="1"/>
          </p:cNvSpPr>
          <p:nvPr>
            <p:ph type="ftr" sz="quarter" idx="12"/>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Barlow" pitchFamily="2" charset="77"/>
                <a:ea typeface="+mn-ea"/>
                <a:cs typeface="Arial" panose="020B0604020202020204" pitchFamily="34" charset="0"/>
              </a:rPr>
              <a:t>©2024 Analog Devices, Inc. All Rights Reserved. </a:t>
            </a:r>
            <a:endParaRPr kumimoji="0" lang="en-IE"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A2511E9F-4171-365B-5465-BA993C240A21}"/>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71</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13269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7773AF-354B-B436-ABAC-E0CDE0C18221}"/>
              </a:ext>
            </a:extLst>
          </p:cNvPr>
          <p:cNvSpPr>
            <a:spLocks noGrp="1"/>
          </p:cNvSpPr>
          <p:nvPr>
            <p:ph type="title"/>
          </p:nvPr>
        </p:nvSpPr>
        <p:spPr/>
        <p:txBody>
          <a:bodyPr/>
          <a:lstStyle/>
          <a:p>
            <a:r>
              <a:rPr lang="en-US" dirty="0"/>
              <a:t>EZ case studies</a:t>
            </a:r>
          </a:p>
        </p:txBody>
      </p:sp>
      <p:sp>
        <p:nvSpPr>
          <p:cNvPr id="2" name="Content Placeholder 1">
            <a:extLst>
              <a:ext uri="{FF2B5EF4-FFF2-40B4-BE49-F238E27FC236}">
                <a16:creationId xmlns:a16="http://schemas.microsoft.com/office/drawing/2014/main" id="{8E6E555C-E81F-DDE7-ADEC-40B791D2B496}"/>
              </a:ext>
            </a:extLst>
          </p:cNvPr>
          <p:cNvSpPr>
            <a:spLocks noGrp="1"/>
          </p:cNvSpPr>
          <p:nvPr>
            <p:ph idx="10"/>
          </p:nvPr>
        </p:nvSpPr>
        <p:spPr/>
        <p:txBody>
          <a:bodyPr/>
          <a:lstStyle/>
          <a:p>
            <a:r>
              <a:rPr lang="en-US" dirty="0"/>
              <a:t>(driver for AD7745/46 data acquisition using LABVIEW)</a:t>
            </a:r>
          </a:p>
          <a:p>
            <a:pPr lvl="1"/>
            <a:r>
              <a:rPr lang="en-US" dirty="0">
                <a:hlinkClick r:id="rId2"/>
              </a:rPr>
              <a:t>https://ez.analog.com/data_converters/precision_adcs/f/q-a/587001/driver-for-ad7745-46-data-acquisition-using-labview</a:t>
            </a:r>
            <a:endParaRPr lang="en-US" dirty="0"/>
          </a:p>
          <a:p>
            <a:r>
              <a:rPr lang="pt-BR" dirty="0"/>
              <a:t>AD9467 no os drivers microblaze data capture</a:t>
            </a:r>
          </a:p>
          <a:p>
            <a:pPr lvl="1"/>
            <a:r>
              <a:rPr lang="pt-BR" dirty="0">
                <a:hlinkClick r:id="rId3"/>
              </a:rPr>
              <a:t>https://ez.analog.com/microcontroller-no-os-drivers/f/q-a/587686/ad9467-no-os-drivers-microblaze-data-capture</a:t>
            </a:r>
            <a:r>
              <a:rPr lang="pt-BR" dirty="0"/>
              <a:t> </a:t>
            </a:r>
          </a:p>
          <a:p>
            <a:pPr lvl="1"/>
            <a:r>
              <a:rPr lang="pt-BR"/>
              <a:t>Using iio already, wants to pull data processing into the uBlaze processor.</a:t>
            </a:r>
            <a:endParaRPr lang="pt-BR" dirty="0"/>
          </a:p>
          <a:p>
            <a:pPr marL="0" indent="0">
              <a:buNone/>
            </a:pPr>
            <a:endParaRPr lang="pt-BR" dirty="0"/>
          </a:p>
          <a:p>
            <a:pPr marL="0" indent="0">
              <a:buNone/>
            </a:pPr>
            <a:endParaRPr lang="en-US" dirty="0"/>
          </a:p>
        </p:txBody>
      </p:sp>
      <p:sp>
        <p:nvSpPr>
          <p:cNvPr id="4" name="Footer Placeholder 3">
            <a:extLst>
              <a:ext uri="{FF2B5EF4-FFF2-40B4-BE49-F238E27FC236}">
                <a16:creationId xmlns:a16="http://schemas.microsoft.com/office/drawing/2014/main" id="{CFB5010D-7AB9-F006-11F0-B5548D9EC372}"/>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494AB3EF-C655-71C4-35FB-A3DAE86B0200}"/>
              </a:ext>
            </a:extLst>
          </p:cNvPr>
          <p:cNvSpPr>
            <a:spLocks noGrp="1"/>
          </p:cNvSpPr>
          <p:nvPr>
            <p:ph type="sldNum" sz="quarter" idx="13"/>
          </p:nvPr>
        </p:nvSpPr>
        <p:spPr/>
        <p:txBody>
          <a:bodyPr/>
          <a:lstStyle/>
          <a:p>
            <a:pPr>
              <a:defRPr/>
            </a:pPr>
            <a:fld id="{A9CE67A1-BA7F-A74E-B5D7-615746DEEC2B}" type="slidenum">
              <a:rPr lang="en-US" smtClean="0"/>
              <a:pPr>
                <a:defRPr/>
              </a:pPr>
              <a:t>72</a:t>
            </a:fld>
            <a:endParaRPr lang="en-US" baseline="-11000"/>
          </a:p>
        </p:txBody>
      </p:sp>
    </p:spTree>
    <p:extLst>
      <p:ext uri="{BB962C8B-B14F-4D97-AF65-F5344CB8AC3E}">
        <p14:creationId xmlns:p14="http://schemas.microsoft.com/office/powerpoint/2010/main" val="336034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D63FC-4A37-7AD1-1157-93E1E13EEA22}"/>
              </a:ext>
            </a:extLst>
          </p:cNvPr>
          <p:cNvSpPr>
            <a:spLocks noGrp="1"/>
          </p:cNvSpPr>
          <p:nvPr>
            <p:ph type="title"/>
          </p:nvPr>
        </p:nvSpPr>
        <p:spPr>
          <a:xfrm>
            <a:off x="417601" y="363138"/>
            <a:ext cx="10080000" cy="450000"/>
          </a:xfrm>
        </p:spPr>
        <p:txBody>
          <a:bodyPr/>
          <a:lstStyle/>
          <a:p>
            <a:r>
              <a:rPr lang="en-US" dirty="0"/>
              <a:t>AD4080 Noise Equation Summary and Calculations</a:t>
            </a:r>
          </a:p>
        </p:txBody>
      </p:sp>
      <p:sp>
        <p:nvSpPr>
          <p:cNvPr id="4" name="Footer Placeholder 3">
            <a:extLst>
              <a:ext uri="{FF2B5EF4-FFF2-40B4-BE49-F238E27FC236}">
                <a16:creationId xmlns:a16="http://schemas.microsoft.com/office/drawing/2014/main" id="{DFA2FC40-D31F-EF17-D089-14AB64106B5C}"/>
              </a:ext>
            </a:extLst>
          </p:cNvPr>
          <p:cNvSpPr>
            <a:spLocks noGrp="1"/>
          </p:cNvSpPr>
          <p:nvPr>
            <p:ph type="ftr" sz="quarter" idx="1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5" name="Slide Number Placeholder 4">
            <a:extLst>
              <a:ext uri="{FF2B5EF4-FFF2-40B4-BE49-F238E27FC236}">
                <a16:creationId xmlns:a16="http://schemas.microsoft.com/office/drawing/2014/main" id="{38FCB378-8F9D-EE8D-4DA3-B6A78BADDC0F}"/>
              </a:ext>
            </a:extLst>
          </p:cNvPr>
          <p:cNvSpPr>
            <a:spLocks noGrp="1"/>
          </p:cNvSpPr>
          <p:nvPr>
            <p:ph type="sldNum" sz="quarter" idx="13"/>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73</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263873E-C49A-AFBA-CCDF-7259F2BB4810}"/>
                  </a:ext>
                </a:extLst>
              </p:cNvPr>
              <p:cNvSpPr txBox="1"/>
              <p:nvPr/>
            </p:nvSpPr>
            <p:spPr>
              <a:xfrm>
                <a:off x="1827790" y="2848141"/>
                <a:ext cx="4390048" cy="720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𝐴𝐷𝐶</m:t>
                      </m:r>
                      <m:r>
                        <a:rPr lang="en-US" i="1">
                          <a:latin typeface="Cambria Math" panose="02040503050406030204" pitchFamily="18" charset="0"/>
                        </a:rPr>
                        <m:t> </m:t>
                      </m:r>
                      <m:r>
                        <a:rPr lang="en-US" i="1">
                          <a:latin typeface="Cambria Math" panose="02040503050406030204" pitchFamily="18" charset="0"/>
                        </a:rPr>
                        <m:t>𝑇𝑜𝑡𝑎𝑙</m:t>
                      </m:r>
                      <m:r>
                        <a:rPr lang="en-US" i="1">
                          <a:latin typeface="Cambria Math" panose="02040503050406030204" pitchFamily="18" charset="0"/>
                        </a:rPr>
                        <m:t> </m:t>
                      </m:r>
                      <m:r>
                        <a:rPr lang="en-US" i="1">
                          <a:latin typeface="Cambria Math" panose="02040503050406030204" pitchFamily="18" charset="0"/>
                        </a:rPr>
                        <m:t>𝑅𝑀𝑆</m:t>
                      </m:r>
                      <m:r>
                        <a:rPr lang="en-US" i="1">
                          <a:latin typeface="Cambria Math" panose="02040503050406030204" pitchFamily="18" charset="0"/>
                        </a:rPr>
                        <m:t> </m:t>
                      </m:r>
                      <m:r>
                        <a:rPr lang="en-US" i="1">
                          <a:latin typeface="Cambria Math" panose="02040503050406030204" pitchFamily="18" charset="0"/>
                        </a:rPr>
                        <m:t>𝑁𝑜𝑖𝑠𝑒</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𝐴𝐷𝐶</m:t>
                          </m:r>
                          <m:r>
                            <a:rPr lang="en-US" i="1">
                              <a:latin typeface="Cambria Math" panose="02040503050406030204" pitchFamily="18" charset="0"/>
                            </a:rPr>
                            <m:t> </m:t>
                          </m:r>
                          <m:r>
                            <a:rPr lang="en-US" i="1">
                              <a:latin typeface="Cambria Math" panose="02040503050406030204" pitchFamily="18" charset="0"/>
                            </a:rPr>
                            <m:t>𝑝𝑝</m:t>
                          </m:r>
                          <m:r>
                            <a:rPr lang="en-US" i="1">
                              <a:latin typeface="Cambria Math" panose="02040503050406030204" pitchFamily="18" charset="0"/>
                            </a:rPr>
                            <m:t> </m:t>
                          </m:r>
                          <m:r>
                            <a:rPr lang="en-US" i="1">
                              <a:latin typeface="Cambria Math" panose="02040503050406030204" pitchFamily="18" charset="0"/>
                            </a:rPr>
                            <m:t>𝑓𝑢𝑙𝑙</m:t>
                          </m:r>
                          <m:r>
                            <a:rPr lang="en-US" i="1">
                              <a:latin typeface="Cambria Math" panose="02040503050406030204" pitchFamily="18" charset="0"/>
                            </a:rPr>
                            <m:t> </m:t>
                          </m:r>
                          <m:r>
                            <a:rPr lang="en-US" i="1">
                              <a:latin typeface="Cambria Math" panose="02040503050406030204" pitchFamily="18" charset="0"/>
                            </a:rPr>
                            <m:t>𝑠𝑐𝑎𝑙𝑒</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8</m:t>
                              </m:r>
                            </m:e>
                          </m:ra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𝑆𝑁𝑅</m:t>
                                      </m:r>
                                    </m:num>
                                    <m:den>
                                      <m:r>
                                        <a:rPr lang="en-US" i="1">
                                          <a:latin typeface="Cambria Math" panose="02040503050406030204" pitchFamily="18" charset="0"/>
                                          <a:ea typeface="Cambria Math" panose="02040503050406030204" pitchFamily="18" charset="0"/>
                                        </a:rPr>
                                        <m:t>20</m:t>
                                      </m:r>
                                    </m:den>
                                  </m:f>
                                </m:e>
                              </m:d>
                            </m:sup>
                          </m:sSup>
                        </m:den>
                      </m:f>
                    </m:oMath>
                  </m:oMathPara>
                </a14:m>
                <a:endParaRPr lang="en-US"/>
              </a:p>
            </p:txBody>
          </p:sp>
        </mc:Choice>
        <mc:Fallback xmlns="">
          <p:sp>
            <p:nvSpPr>
              <p:cNvPr id="9" name="TextBox 8">
                <a:extLst>
                  <a:ext uri="{FF2B5EF4-FFF2-40B4-BE49-F238E27FC236}">
                    <a16:creationId xmlns:a16="http://schemas.microsoft.com/office/drawing/2014/main" id="{A263873E-C49A-AFBA-CCDF-7259F2BB4810}"/>
                  </a:ext>
                </a:extLst>
              </p:cNvPr>
              <p:cNvSpPr txBox="1">
                <a:spLocks noRot="1" noChangeAspect="1" noMove="1" noResize="1" noEditPoints="1" noAdjustHandles="1" noChangeArrowheads="1" noChangeShapeType="1" noTextEdit="1"/>
              </p:cNvSpPr>
              <p:nvPr/>
            </p:nvSpPr>
            <p:spPr>
              <a:xfrm>
                <a:off x="1827790" y="2848141"/>
                <a:ext cx="4390048" cy="72026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645A628-9C0C-88EE-724C-2E3E0B5153BC}"/>
                  </a:ext>
                </a:extLst>
              </p:cNvPr>
              <p:cNvSpPr txBox="1"/>
              <p:nvPr/>
            </p:nvSpPr>
            <p:spPr>
              <a:xfrm>
                <a:off x="1893161" y="4146055"/>
                <a:ext cx="4121321" cy="8704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𝐴𝐷𝐶</m:t>
                      </m:r>
                      <m:r>
                        <a:rPr lang="en-US" i="1">
                          <a:latin typeface="Cambria Math" panose="02040503050406030204" pitchFamily="18" charset="0"/>
                        </a:rPr>
                        <m:t> </m:t>
                      </m:r>
                      <m:r>
                        <a:rPr lang="en-US" i="1">
                          <a:latin typeface="Cambria Math" panose="02040503050406030204" pitchFamily="18" charset="0"/>
                        </a:rPr>
                        <m:t>𝑁𝑜𝑖𝑠𝑒</m:t>
                      </m:r>
                      <m:r>
                        <a:rPr lang="en-US" i="1">
                          <a:latin typeface="Cambria Math" panose="02040503050406030204" pitchFamily="18" charset="0"/>
                        </a:rPr>
                        <m:t> </m:t>
                      </m:r>
                      <m:r>
                        <a:rPr lang="en-US" i="1">
                          <a:latin typeface="Cambria Math" panose="02040503050406030204" pitchFamily="18" charset="0"/>
                        </a:rPr>
                        <m:t>𝐷𝑒𝑛𝑠𝑖𝑡𝑦</m:t>
                      </m:r>
                      <m:r>
                        <a:rPr lang="en-US" i="1">
                          <a:latin typeface="Cambria Math" panose="02040503050406030204" pitchFamily="18" charset="0"/>
                        </a:rPr>
                        <m:t> = </m:t>
                      </m:r>
                      <m:f>
                        <m:fPr>
                          <m:ctrlPr>
                            <a:rPr lang="en-US" i="1">
                              <a:latin typeface="Cambria Math" panose="02040503050406030204" pitchFamily="18" charset="0"/>
                            </a:rPr>
                          </m:ctrlPr>
                        </m:fPr>
                        <m:num>
                          <m:r>
                            <a:rPr lang="en-US" i="1">
                              <a:latin typeface="Cambria Math" panose="02040503050406030204" pitchFamily="18" charset="0"/>
                            </a:rPr>
                            <m:t>𝐴𝐷𝐶</m:t>
                          </m:r>
                          <m:r>
                            <a:rPr lang="en-US" i="1">
                              <a:latin typeface="Cambria Math" panose="02040503050406030204" pitchFamily="18" charset="0"/>
                            </a:rPr>
                            <m:t> </m:t>
                          </m:r>
                          <m:r>
                            <a:rPr lang="en-US" i="1">
                              <a:latin typeface="Cambria Math" panose="02040503050406030204" pitchFamily="18" charset="0"/>
                            </a:rPr>
                            <m:t>𝑇𝑜𝑡𝑎𝑙</m:t>
                          </m:r>
                          <m:r>
                            <a:rPr lang="en-US" i="1">
                              <a:latin typeface="Cambria Math" panose="02040503050406030204" pitchFamily="18" charset="0"/>
                            </a:rPr>
                            <m:t> </m:t>
                          </m:r>
                          <m:r>
                            <a:rPr lang="en-US" i="1">
                              <a:latin typeface="Cambria Math" panose="02040503050406030204" pitchFamily="18" charset="0"/>
                            </a:rPr>
                            <m:t>𝑁𝑜𝑖𝑠𝑒</m:t>
                          </m:r>
                        </m:num>
                        <m:den>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panose="02040503050406030204" pitchFamily="18" charset="0"/>
                                    </a:rPr>
                                    <m:t>𝑆𝑎𝑚𝑝𝑙𝑒</m:t>
                                  </m:r>
                                  <m:r>
                                    <a:rPr lang="en-US" i="1">
                                      <a:latin typeface="Cambria Math" panose="02040503050406030204" pitchFamily="18" charset="0"/>
                                    </a:rPr>
                                    <m:t> </m:t>
                                  </m:r>
                                  <m:r>
                                    <a:rPr lang="en-US" i="1">
                                      <a:latin typeface="Cambria Math" panose="02040503050406030204" pitchFamily="18" charset="0"/>
                                    </a:rPr>
                                    <m:t>𝑅𝑎𝑡𝑒</m:t>
                                  </m:r>
                                </m:num>
                                <m:den>
                                  <m:r>
                                    <a:rPr lang="en-US" i="1">
                                      <a:latin typeface="Cambria Math" panose="02040503050406030204" pitchFamily="18" charset="0"/>
                                    </a:rPr>
                                    <m:t>2</m:t>
                                  </m:r>
                                </m:den>
                              </m:f>
                            </m:e>
                          </m:rad>
                        </m:den>
                      </m:f>
                    </m:oMath>
                  </m:oMathPara>
                </a14:m>
                <a:endParaRPr lang="en-US" dirty="0"/>
              </a:p>
            </p:txBody>
          </p:sp>
        </mc:Choice>
        <mc:Fallback xmlns="">
          <p:sp>
            <p:nvSpPr>
              <p:cNvPr id="10" name="TextBox 9">
                <a:extLst>
                  <a:ext uri="{FF2B5EF4-FFF2-40B4-BE49-F238E27FC236}">
                    <a16:creationId xmlns:a16="http://schemas.microsoft.com/office/drawing/2014/main" id="{7645A628-9C0C-88EE-724C-2E3E0B5153BC}"/>
                  </a:ext>
                </a:extLst>
              </p:cNvPr>
              <p:cNvSpPr txBox="1">
                <a:spLocks noRot="1" noChangeAspect="1" noMove="1" noResize="1" noEditPoints="1" noAdjustHandles="1" noChangeArrowheads="1" noChangeShapeType="1" noTextEdit="1"/>
              </p:cNvSpPr>
              <p:nvPr/>
            </p:nvSpPr>
            <p:spPr>
              <a:xfrm>
                <a:off x="1893161" y="4146055"/>
                <a:ext cx="4121321" cy="8704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B1CB72-60E9-502F-1358-F9D9B6FB69D2}"/>
                  </a:ext>
                </a:extLst>
              </p:cNvPr>
              <p:cNvSpPr txBox="1"/>
              <p:nvPr/>
            </p:nvSpPr>
            <p:spPr>
              <a:xfrm>
                <a:off x="541540" y="1801876"/>
                <a:ext cx="58339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𝐴𝐷𝐶</m:t>
                      </m:r>
                      <m:r>
                        <a:rPr lang="en-US" i="1">
                          <a:latin typeface="Cambria Math" panose="02040503050406030204" pitchFamily="18" charset="0"/>
                        </a:rPr>
                        <m:t> </m:t>
                      </m:r>
                      <m:r>
                        <a:rPr lang="en-US" i="1">
                          <a:latin typeface="Cambria Math" panose="02040503050406030204" pitchFamily="18" charset="0"/>
                        </a:rPr>
                        <m:t>𝑇𝑜𝑡𝑎𝑙</m:t>
                      </m:r>
                      <m:r>
                        <a:rPr lang="en-US" i="1">
                          <a:latin typeface="Cambria Math" panose="02040503050406030204" pitchFamily="18" charset="0"/>
                        </a:rPr>
                        <m:t> </m:t>
                      </m:r>
                      <m:r>
                        <a:rPr lang="en-US" i="1">
                          <a:latin typeface="Cambria Math" panose="02040503050406030204" pitchFamily="18" charset="0"/>
                        </a:rPr>
                        <m:t>𝑅𝑀𝑆</m:t>
                      </m:r>
                      <m:r>
                        <a:rPr lang="en-US" i="1">
                          <a:latin typeface="Cambria Math" panose="02040503050406030204" pitchFamily="18" charset="0"/>
                        </a:rPr>
                        <m:t> </m:t>
                      </m:r>
                      <m:r>
                        <a:rPr lang="en-US" i="1">
                          <a:latin typeface="Cambria Math" panose="02040503050406030204" pitchFamily="18" charset="0"/>
                        </a:rPr>
                        <m:t>𝑁𝑜𝑖𝑠𝑒</m:t>
                      </m:r>
                      <m:r>
                        <a:rPr lang="en-US" i="1">
                          <a:latin typeface="Cambria Math" panose="02040503050406030204" pitchFamily="18" charset="0"/>
                        </a:rPr>
                        <m:t>=</m:t>
                      </m:r>
                      <m:r>
                        <a:rPr lang="en-US" i="1">
                          <a:latin typeface="Cambria Math" panose="02040503050406030204" pitchFamily="18" charset="0"/>
                        </a:rPr>
                        <m:t>𝐻𝑖𝑠𝑡𝑜𝑔𝑟𝑎𝑚</m:t>
                      </m:r>
                      <m:r>
                        <a:rPr lang="en-US" i="1">
                          <a:latin typeface="Cambria Math" panose="02040503050406030204" pitchFamily="18" charset="0"/>
                        </a:rPr>
                        <m:t> </m:t>
                      </m:r>
                      <m:r>
                        <a:rPr lang="en-US" i="1">
                          <a:latin typeface="Cambria Math" panose="02040503050406030204" pitchFamily="18" charset="0"/>
                        </a:rPr>
                        <m:t>𝑆𝑡𝑎𝑛𝑑𝑎𝑟𝑑</m:t>
                      </m:r>
                      <m:r>
                        <a:rPr lang="en-US" i="1">
                          <a:latin typeface="Cambria Math" panose="02040503050406030204" pitchFamily="18" charset="0"/>
                        </a:rPr>
                        <m:t> </m:t>
                      </m:r>
                      <m:r>
                        <a:rPr lang="en-US" i="1">
                          <a:latin typeface="Cambria Math" panose="02040503050406030204" pitchFamily="18" charset="0"/>
                        </a:rPr>
                        <m:t>𝐷𝑒𝑣𝑖𝑎𝑡𝑖𝑜𝑛</m:t>
                      </m:r>
                    </m:oMath>
                  </m:oMathPara>
                </a14:m>
                <a:endParaRPr lang="en-US"/>
              </a:p>
            </p:txBody>
          </p:sp>
        </mc:Choice>
        <mc:Fallback xmlns="">
          <p:sp>
            <p:nvSpPr>
              <p:cNvPr id="11" name="TextBox 10">
                <a:extLst>
                  <a:ext uri="{FF2B5EF4-FFF2-40B4-BE49-F238E27FC236}">
                    <a16:creationId xmlns:a16="http://schemas.microsoft.com/office/drawing/2014/main" id="{86B1CB72-60E9-502F-1358-F9D9B6FB69D2}"/>
                  </a:ext>
                </a:extLst>
              </p:cNvPr>
              <p:cNvSpPr txBox="1">
                <a:spLocks noRot="1" noChangeAspect="1" noMove="1" noResize="1" noEditPoints="1" noAdjustHandles="1" noChangeArrowheads="1" noChangeShapeType="1" noTextEdit="1"/>
              </p:cNvSpPr>
              <p:nvPr/>
            </p:nvSpPr>
            <p:spPr>
              <a:xfrm>
                <a:off x="541540" y="1801876"/>
                <a:ext cx="5833905" cy="276999"/>
              </a:xfrm>
              <a:prstGeom prst="rect">
                <a:avLst/>
              </a:prstGeom>
              <a:blipFill>
                <a:blip r:embed="rId4"/>
                <a:stretch>
                  <a:fillRect l="-627" r="-627" b="-40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4480B46-0666-837C-900B-DFD796012B5A}"/>
              </a:ext>
            </a:extLst>
          </p:cNvPr>
          <p:cNvSpPr txBox="1"/>
          <p:nvPr/>
        </p:nvSpPr>
        <p:spPr>
          <a:xfrm>
            <a:off x="6440759" y="1755709"/>
            <a:ext cx="1250023" cy="369332"/>
          </a:xfrm>
          <a:prstGeom prst="rect">
            <a:avLst/>
          </a:prstGeom>
          <a:noFill/>
        </p:spPr>
        <p:txBody>
          <a:bodyPr wrap="square" rtlCol="0">
            <a:spAutoFit/>
          </a:bodyPr>
          <a:lstStyle/>
          <a:p>
            <a:pPr algn="l"/>
            <a:r>
              <a:rPr lang="en-US"/>
              <a:t>(Workable)</a:t>
            </a:r>
          </a:p>
        </p:txBody>
      </p:sp>
      <p:sp>
        <p:nvSpPr>
          <p:cNvPr id="13" name="TextBox 12">
            <a:extLst>
              <a:ext uri="{FF2B5EF4-FFF2-40B4-BE49-F238E27FC236}">
                <a16:creationId xmlns:a16="http://schemas.microsoft.com/office/drawing/2014/main" id="{19F8C4C8-3C3F-41B6-6CEC-5DEA9C4D53E4}"/>
              </a:ext>
            </a:extLst>
          </p:cNvPr>
          <p:cNvSpPr txBox="1"/>
          <p:nvPr/>
        </p:nvSpPr>
        <p:spPr>
          <a:xfrm>
            <a:off x="6375445" y="2898391"/>
            <a:ext cx="1380653" cy="369332"/>
          </a:xfrm>
          <a:prstGeom prst="rect">
            <a:avLst/>
          </a:prstGeom>
          <a:noFill/>
        </p:spPr>
        <p:txBody>
          <a:bodyPr wrap="square" rtlCol="0">
            <a:spAutoFit/>
          </a:bodyPr>
          <a:lstStyle/>
          <a:p>
            <a:pPr algn="l"/>
            <a:r>
              <a:rPr lang="en-US"/>
              <a:t>(Preferred)</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D497386-DCFF-D2B2-2076-46F12648CC0A}"/>
                  </a:ext>
                </a:extLst>
              </p:cNvPr>
              <p:cNvSpPr txBox="1"/>
              <p:nvPr/>
            </p:nvSpPr>
            <p:spPr>
              <a:xfrm>
                <a:off x="8255174" y="1755709"/>
                <a:ext cx="2763196" cy="397481"/>
              </a:xfrm>
              <a:prstGeom prst="rect">
                <a:avLst/>
              </a:prstGeom>
              <a:noFill/>
            </p:spPr>
            <p:txBody>
              <a:bodyPr wrap="square" lIns="0" tIns="0" rIns="0" bIns="0" rtlCol="0">
                <a:spAutoFit/>
              </a:bodyPr>
              <a:lstStyle/>
              <a:p>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6.9 </m:t>
                        </m:r>
                        <m:r>
                          <a:rPr lang="en-US" b="0" i="1" smtClean="0">
                            <a:latin typeface="Cambria Math" panose="02040503050406030204" pitchFamily="18" charset="0"/>
                          </a:rPr>
                          <m:t>𝑙𝑠𝑏</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6.0</m:t>
                        </m:r>
                        <m:r>
                          <a:rPr lang="en-US" b="0" i="1" smtClean="0">
                            <a:latin typeface="Cambria Math" panose="02040503050406030204" pitchFamily="18" charset="0"/>
                          </a:rPr>
                          <m:t>𝑉</m:t>
                        </m:r>
                      </m:num>
                      <m:den>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20</m:t>
                            </m:r>
                          </m:sup>
                        </m:sSup>
                      </m:den>
                    </m:f>
                    <m:r>
                      <a:rPr lang="en-US" i="1">
                        <a:latin typeface="Cambria Math" panose="02040503050406030204" pitchFamily="18" charset="0"/>
                      </a:rPr>
                      <m:t>=</m:t>
                    </m:r>
                  </m:oMath>
                </a14:m>
                <a:r>
                  <a:rPr lang="en-US"/>
                  <a:t>39 µV RMS</a:t>
                </a:r>
              </a:p>
            </p:txBody>
          </p:sp>
        </mc:Choice>
        <mc:Fallback xmlns="">
          <p:sp>
            <p:nvSpPr>
              <p:cNvPr id="16" name="TextBox 15">
                <a:extLst>
                  <a:ext uri="{FF2B5EF4-FFF2-40B4-BE49-F238E27FC236}">
                    <a16:creationId xmlns:a16="http://schemas.microsoft.com/office/drawing/2014/main" id="{4D497386-DCFF-D2B2-2076-46F12648CC0A}"/>
                  </a:ext>
                </a:extLst>
              </p:cNvPr>
              <p:cNvSpPr txBox="1">
                <a:spLocks noRot="1" noChangeAspect="1" noMove="1" noResize="1" noEditPoints="1" noAdjustHandles="1" noChangeArrowheads="1" noChangeShapeType="1" noTextEdit="1"/>
              </p:cNvSpPr>
              <p:nvPr/>
            </p:nvSpPr>
            <p:spPr>
              <a:xfrm>
                <a:off x="8255174" y="1755709"/>
                <a:ext cx="2763196" cy="397481"/>
              </a:xfrm>
              <a:prstGeom prst="rect">
                <a:avLst/>
              </a:prstGeom>
              <a:blipFill>
                <a:blip r:embed="rId5"/>
                <a:stretch>
                  <a:fillRect l="-1987" t="-6154"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0AF0738-4134-B82C-B725-79C15ADDC126}"/>
                  </a:ext>
                </a:extLst>
              </p:cNvPr>
              <p:cNvSpPr txBox="1"/>
              <p:nvPr/>
            </p:nvSpPr>
            <p:spPr>
              <a:xfrm>
                <a:off x="8180360" y="2848141"/>
                <a:ext cx="2739853" cy="554062"/>
              </a:xfrm>
              <a:prstGeom prst="rect">
                <a:avLst/>
              </a:prstGeom>
              <a:noFill/>
            </p:spPr>
            <p:txBody>
              <a:bodyPr wrap="non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6.0 </m:t>
                        </m:r>
                        <m:r>
                          <a:rPr lang="en-US" b="0" i="1" smtClean="0">
                            <a:latin typeface="Cambria Math" panose="02040503050406030204" pitchFamily="18" charset="0"/>
                          </a:rPr>
                          <m:t>𝑉</m:t>
                        </m:r>
                        <m:r>
                          <a:rPr lang="en-US" i="1">
                            <a:latin typeface="Cambria Math" panose="02040503050406030204" pitchFamily="18" charset="0"/>
                          </a:rPr>
                          <m:t> </m:t>
                        </m:r>
                        <m:r>
                          <a:rPr lang="en-US" i="1">
                            <a:latin typeface="Cambria Math" panose="02040503050406030204" pitchFamily="18" charset="0"/>
                          </a:rPr>
                          <m:t>𝑝𝑝</m:t>
                        </m:r>
                        <m:r>
                          <a:rPr lang="en-US" i="1">
                            <a:latin typeface="Cambria Math" panose="02040503050406030204" pitchFamily="18" charset="0"/>
                          </a:rPr>
                          <m:t> </m:t>
                        </m:r>
                        <m:r>
                          <a:rPr lang="en-US" i="1">
                            <a:latin typeface="Cambria Math" panose="02040503050406030204" pitchFamily="18" charset="0"/>
                          </a:rPr>
                          <m:t>𝑓𝑢𝑙𝑙</m:t>
                        </m:r>
                        <m:r>
                          <a:rPr lang="en-US" i="1">
                            <a:latin typeface="Cambria Math" panose="02040503050406030204" pitchFamily="18" charset="0"/>
                          </a:rPr>
                          <m:t> </m:t>
                        </m:r>
                        <m:r>
                          <a:rPr lang="en-US" i="1">
                            <a:latin typeface="Cambria Math" panose="02040503050406030204" pitchFamily="18" charset="0"/>
                          </a:rPr>
                          <m:t>𝑠𝑐𝑎𝑙𝑒</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8</m:t>
                            </m:r>
                          </m:e>
                        </m:ra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93.6 </m:t>
                                    </m:r>
                                    <m:r>
                                      <a:rPr lang="en-US" b="0" i="1" smtClean="0">
                                        <a:latin typeface="Cambria Math" panose="02040503050406030204" pitchFamily="18" charset="0"/>
                                        <a:ea typeface="Cambria Math" panose="02040503050406030204" pitchFamily="18" charset="0"/>
                                      </a:rPr>
                                      <m:t>𝑑𝐵</m:t>
                                    </m:r>
                                  </m:num>
                                  <m:den>
                                    <m:r>
                                      <a:rPr lang="en-US" i="1">
                                        <a:latin typeface="Cambria Math" panose="02040503050406030204" pitchFamily="18" charset="0"/>
                                        <a:ea typeface="Cambria Math" panose="02040503050406030204" pitchFamily="18" charset="0"/>
                                      </a:rPr>
                                      <m:t>20</m:t>
                                    </m:r>
                                  </m:den>
                                </m:f>
                              </m:e>
                            </m:d>
                          </m:sup>
                        </m:sSup>
                      </m:den>
                    </m:f>
                  </m:oMath>
                </a14:m>
                <a:r>
                  <a:rPr lang="en-US"/>
                  <a:t> </a:t>
                </a:r>
                <a14:m>
                  <m:oMath xmlns:m="http://schemas.openxmlformats.org/officeDocument/2006/math">
                    <m:r>
                      <a:rPr lang="en-US" i="1">
                        <a:latin typeface="Cambria Math" panose="02040503050406030204" pitchFamily="18" charset="0"/>
                      </a:rPr>
                      <m:t>=</m:t>
                    </m:r>
                  </m:oMath>
                </a14:m>
                <a:r>
                  <a:rPr lang="en-US"/>
                  <a:t>44 µV RMS</a:t>
                </a:r>
              </a:p>
            </p:txBody>
          </p:sp>
        </mc:Choice>
        <mc:Fallback xmlns="">
          <p:sp>
            <p:nvSpPr>
              <p:cNvPr id="17" name="TextBox 16">
                <a:extLst>
                  <a:ext uri="{FF2B5EF4-FFF2-40B4-BE49-F238E27FC236}">
                    <a16:creationId xmlns:a16="http://schemas.microsoft.com/office/drawing/2014/main" id="{A0AF0738-4134-B82C-B725-79C15ADDC126}"/>
                  </a:ext>
                </a:extLst>
              </p:cNvPr>
              <p:cNvSpPr txBox="1">
                <a:spLocks noRot="1" noChangeAspect="1" noMove="1" noResize="1" noEditPoints="1" noAdjustHandles="1" noChangeArrowheads="1" noChangeShapeType="1" noTextEdit="1"/>
              </p:cNvSpPr>
              <p:nvPr/>
            </p:nvSpPr>
            <p:spPr>
              <a:xfrm>
                <a:off x="8180360" y="2848141"/>
                <a:ext cx="2739853" cy="554062"/>
              </a:xfrm>
              <a:prstGeom prst="rect">
                <a:avLst/>
              </a:prstGeom>
              <a:blipFill>
                <a:blip r:embed="rId6"/>
                <a:stretch>
                  <a:fillRect l="-2227" t="-4396" r="-4454" b="-21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3960548-10BC-E0B7-540C-48AFE9746887}"/>
                  </a:ext>
                </a:extLst>
              </p:cNvPr>
              <p:cNvSpPr txBox="1"/>
              <p:nvPr/>
            </p:nvSpPr>
            <p:spPr>
              <a:xfrm>
                <a:off x="8361627" y="4243389"/>
                <a:ext cx="2377317" cy="675826"/>
              </a:xfrm>
              <a:prstGeom prst="rect">
                <a:avLst/>
              </a:prstGeom>
              <a:noFill/>
            </p:spPr>
            <p:txBody>
              <a:bodyPr wrap="none" lIns="0" tIns="0" rIns="0" bIns="0" rtlCol="0">
                <a:spAutoFit/>
              </a:bodyPr>
              <a:lstStyle/>
              <a:p>
                <a14:m>
                  <m:oMath xmlns:m="http://schemas.openxmlformats.org/officeDocument/2006/math">
                    <m:f>
                      <m:fPr>
                        <m:ctrlPr>
                          <a:rPr lang="en-US" i="1">
                            <a:latin typeface="Cambria Math" panose="02040503050406030204" pitchFamily="18" charset="0"/>
                          </a:rPr>
                        </m:ctrlPr>
                      </m:fPr>
                      <m:num>
                        <m:r>
                          <m:rPr>
                            <m:nor/>
                          </m:rPr>
                          <a:rPr lang="en-US" dirty="0"/>
                          <m:t>44 µ</m:t>
                        </m:r>
                        <m:r>
                          <m:rPr>
                            <m:nor/>
                          </m:rPr>
                          <a:rPr lang="en-US" dirty="0"/>
                          <m:t>V</m:t>
                        </m:r>
                        <m:r>
                          <m:rPr>
                            <m:nor/>
                          </m:rPr>
                          <a:rPr lang="en-US" dirty="0"/>
                          <m:t> </m:t>
                        </m:r>
                        <m:r>
                          <m:rPr>
                            <m:nor/>
                          </m:rPr>
                          <a:rPr lang="en-US" dirty="0"/>
                          <m:t>RMS</m:t>
                        </m:r>
                      </m:num>
                      <m:den>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b="0" i="1" smtClean="0">
                                    <a:latin typeface="Cambria Math" panose="02040503050406030204" pitchFamily="18" charset="0"/>
                                  </a:rPr>
                                  <m:t>40,000,000</m:t>
                                </m:r>
                              </m:num>
                              <m:den>
                                <m:r>
                                  <a:rPr lang="en-US" i="1">
                                    <a:latin typeface="Cambria Math" panose="02040503050406030204" pitchFamily="18" charset="0"/>
                                  </a:rPr>
                                  <m:t>2</m:t>
                                </m:r>
                              </m:den>
                            </m:f>
                          </m:e>
                        </m:rad>
                      </m:den>
                    </m:f>
                    <m:r>
                      <a:rPr lang="en-US" i="1">
                        <a:latin typeface="Cambria Math" panose="02040503050406030204" pitchFamily="18" charset="0"/>
                      </a:rPr>
                      <m:t>=</m:t>
                    </m:r>
                  </m:oMath>
                </a14:m>
                <a:r>
                  <a:rPr lang="en-US"/>
                  <a:t>14 </a:t>
                </a:r>
                <a:r>
                  <a:rPr lang="en-US" err="1"/>
                  <a:t>nV</a:t>
                </a:r>
                <a:r>
                  <a:rPr lang="en-US"/>
                  <a:t>/ </a:t>
                </a:r>
                <a14:m>
                  <m:oMath xmlns:m="http://schemas.openxmlformats.org/officeDocument/2006/math">
                    <m:rad>
                      <m:radPr>
                        <m:degHide m:val="on"/>
                        <m:ctrlPr>
                          <a:rPr lang="en-US" i="1">
                            <a:latin typeface="Cambria Math" panose="02040503050406030204" pitchFamily="18" charset="0"/>
                          </a:rPr>
                        </m:ctrlPr>
                      </m:radPr>
                      <m:deg/>
                      <m:e>
                        <m:r>
                          <a:rPr lang="en-US" b="0" i="1" smtClean="0">
                            <a:latin typeface="Cambria Math" panose="02040503050406030204" pitchFamily="18" charset="0"/>
                          </a:rPr>
                          <m:t>𝐻𝑧</m:t>
                        </m:r>
                      </m:e>
                    </m:rad>
                  </m:oMath>
                </a14:m>
                <a:endParaRPr lang="en-US"/>
              </a:p>
            </p:txBody>
          </p:sp>
        </mc:Choice>
        <mc:Fallback xmlns="">
          <p:sp>
            <p:nvSpPr>
              <p:cNvPr id="18" name="TextBox 17">
                <a:extLst>
                  <a:ext uri="{FF2B5EF4-FFF2-40B4-BE49-F238E27FC236}">
                    <a16:creationId xmlns:a16="http://schemas.microsoft.com/office/drawing/2014/main" id="{53960548-10BC-E0B7-540C-48AFE9746887}"/>
                  </a:ext>
                </a:extLst>
              </p:cNvPr>
              <p:cNvSpPr txBox="1">
                <a:spLocks noRot="1" noChangeAspect="1" noMove="1" noResize="1" noEditPoints="1" noAdjustHandles="1" noChangeArrowheads="1" noChangeShapeType="1" noTextEdit="1"/>
              </p:cNvSpPr>
              <p:nvPr/>
            </p:nvSpPr>
            <p:spPr>
              <a:xfrm>
                <a:off x="8361627" y="4243389"/>
                <a:ext cx="2377317" cy="675826"/>
              </a:xfrm>
              <a:prstGeom prst="rect">
                <a:avLst/>
              </a:prstGeom>
              <a:blipFill>
                <a:blip r:embed="rId7"/>
                <a:stretch>
                  <a:fillRect l="-25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6D6C1A4-56DC-1EC2-D688-A8298DE6C228}"/>
              </a:ext>
            </a:extLst>
          </p:cNvPr>
          <p:cNvSpPr txBox="1"/>
          <p:nvPr/>
        </p:nvSpPr>
        <p:spPr>
          <a:xfrm>
            <a:off x="5650246" y="3637755"/>
            <a:ext cx="914400" cy="91440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dirty="0">
              <a:solidFill>
                <a:srgbClr val="000000"/>
              </a:solidFill>
            </a:endParaRPr>
          </a:p>
        </p:txBody>
      </p:sp>
    </p:spTree>
    <p:extLst>
      <p:ext uri="{BB962C8B-B14F-4D97-AF65-F5344CB8AC3E}">
        <p14:creationId xmlns:p14="http://schemas.microsoft.com/office/powerpoint/2010/main" val="367043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D63FC-4A37-7AD1-1157-93E1E13EEA22}"/>
              </a:ext>
            </a:extLst>
          </p:cNvPr>
          <p:cNvSpPr>
            <a:spLocks noGrp="1"/>
          </p:cNvSpPr>
          <p:nvPr>
            <p:ph type="title"/>
          </p:nvPr>
        </p:nvSpPr>
        <p:spPr/>
        <p:txBody>
          <a:bodyPr/>
          <a:lstStyle/>
          <a:p>
            <a:r>
              <a:rPr lang="en-US" dirty="0"/>
              <a:t>Back-calculating the missing aperture jitter spec</a:t>
            </a:r>
          </a:p>
        </p:txBody>
      </p:sp>
      <p:sp>
        <p:nvSpPr>
          <p:cNvPr id="4" name="Footer Placeholder 3">
            <a:extLst>
              <a:ext uri="{FF2B5EF4-FFF2-40B4-BE49-F238E27FC236}">
                <a16:creationId xmlns:a16="http://schemas.microsoft.com/office/drawing/2014/main" id="{DFA2FC40-D31F-EF17-D089-14AB64106B5C}"/>
              </a:ext>
            </a:extLst>
          </p:cNvPr>
          <p:cNvSpPr>
            <a:spLocks noGrp="1"/>
          </p:cNvSpPr>
          <p:nvPr>
            <p:ph type="ftr" sz="quarter" idx="1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Barlow" pitchFamily="2" charset="77"/>
                <a:ea typeface="+mn-ea"/>
              </a:rPr>
              <a:t>©2024 Analog Devices, Inc. All Rights Reserved. </a:t>
            </a:r>
          </a:p>
        </p:txBody>
      </p:sp>
      <p:sp>
        <p:nvSpPr>
          <p:cNvPr id="5" name="Slide Number Placeholder 4">
            <a:extLst>
              <a:ext uri="{FF2B5EF4-FFF2-40B4-BE49-F238E27FC236}">
                <a16:creationId xmlns:a16="http://schemas.microsoft.com/office/drawing/2014/main" id="{38FCB378-8F9D-EE8D-4DA3-B6A78BADDC0F}"/>
              </a:ext>
            </a:extLst>
          </p:cNvPr>
          <p:cNvSpPr>
            <a:spLocks noGrp="1"/>
          </p:cNvSpPr>
          <p:nvPr>
            <p:ph type="sldNum" sz="quarter" idx="13"/>
          </p:nvPr>
        </p:nvSpPr>
        <p:spPr/>
        <p:txBody>
          <a:bodyPr/>
          <a:lstStyle/>
          <a:p>
            <a:pPr marL="0" marR="0" lvl="0" indent="0" algn="r"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1000" b="1" i="0" u="none" strike="noStrike" kern="1200" cap="none" spc="0" normalizeH="0" baseline="0" noProof="0" smtClean="0">
                <a:ln>
                  <a:noFill/>
                </a:ln>
                <a:solidFill>
                  <a:srgbClr val="FFFFFF"/>
                </a:solidFill>
                <a:effectLst/>
                <a:uLnTx/>
                <a:uFillTx/>
                <a:latin typeface="Barlow" pitchFamily="2" charset="77"/>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74</a:t>
            </a:fld>
            <a:endParaRPr kumimoji="0" lang="en-US" sz="1000" b="1" i="0" u="none" strike="noStrike" kern="1200" cap="none" spc="0" normalizeH="0" baseline="-11000" noProof="0">
              <a:ln>
                <a:noFill/>
              </a:ln>
              <a:solidFill>
                <a:srgbClr val="FFFFFF"/>
              </a:solidFill>
              <a:effectLst/>
              <a:uLnTx/>
              <a:uFillTx/>
              <a:latin typeface="Barlow" pitchFamily="2" charset="77"/>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9F0088-50BD-DAAF-89EC-9F8FD5EC39C0}"/>
                  </a:ext>
                </a:extLst>
              </p:cNvPr>
              <p:cNvSpPr txBox="1"/>
              <p:nvPr/>
            </p:nvSpPr>
            <p:spPr>
              <a:xfrm>
                <a:off x="6537960" y="2156228"/>
                <a:ext cx="3953455"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𝑀𝑎𝑥</m:t>
                      </m:r>
                      <m:r>
                        <a:rPr lang="en-US" b="0" i="1" smtClean="0">
                          <a:latin typeface="Cambria Math" panose="02040503050406030204" pitchFamily="18" charset="0"/>
                        </a:rPr>
                        <m:t> </m:t>
                      </m:r>
                      <m:r>
                        <a:rPr lang="en-US" b="0" i="1" smtClean="0">
                          <a:latin typeface="Cambria Math" panose="02040503050406030204" pitchFamily="18" charset="0"/>
                        </a:rPr>
                        <m:t>𝑆𝑁𝑅</m:t>
                      </m:r>
                      <m:r>
                        <a:rPr lang="en-US" i="1">
                          <a:latin typeface="Cambria Math" panose="02040503050406030204" pitchFamily="18" charset="0"/>
                        </a:rPr>
                        <m:t>=</m:t>
                      </m:r>
                      <m:r>
                        <a:rPr lang="en-US" b="0" i="1" smtClean="0">
                          <a:latin typeface="Cambria Math" panose="02040503050406030204" pitchFamily="18" charset="0"/>
                        </a:rPr>
                        <m:t>−20∗</m:t>
                      </m:r>
                      <m:r>
                        <m:rPr>
                          <m:sty m:val="p"/>
                        </m:rPr>
                        <a:rPr lang="en-US" b="0" i="0" smtClean="0">
                          <a:latin typeface="Cambria Math" panose="02040503050406030204" pitchFamily="18" charset="0"/>
                        </a:rPr>
                        <m:t>log</m:t>
                      </m:r>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𝑖𝑛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𝑗𝑖𝑡𝑡𝑒𝑟</m:t>
                          </m:r>
                        </m:sub>
                      </m:sSub>
                      <m:r>
                        <a:rPr lang="en-US" b="0" i="1" smtClean="0">
                          <a:latin typeface="Cambria Math" panose="02040503050406030204" pitchFamily="18" charset="0"/>
                        </a:rPr>
                        <m:t>)</m:t>
                      </m:r>
                    </m:oMath>
                  </m:oMathPara>
                </a14:m>
                <a:endParaRPr lang="en-US" dirty="0"/>
              </a:p>
            </p:txBody>
          </p:sp>
        </mc:Choice>
        <mc:Fallback xmlns="">
          <p:sp>
            <p:nvSpPr>
              <p:cNvPr id="2" name="TextBox 1">
                <a:extLst>
                  <a:ext uri="{FF2B5EF4-FFF2-40B4-BE49-F238E27FC236}">
                    <a16:creationId xmlns:a16="http://schemas.microsoft.com/office/drawing/2014/main" id="{E09F0088-50BD-DAAF-89EC-9F8FD5EC39C0}"/>
                  </a:ext>
                </a:extLst>
              </p:cNvPr>
              <p:cNvSpPr txBox="1">
                <a:spLocks noRot="1" noChangeAspect="1" noMove="1" noResize="1" noEditPoints="1" noAdjustHandles="1" noChangeArrowheads="1" noChangeShapeType="1" noTextEdit="1"/>
              </p:cNvSpPr>
              <p:nvPr/>
            </p:nvSpPr>
            <p:spPr>
              <a:xfrm>
                <a:off x="6537960" y="2156228"/>
                <a:ext cx="3953455" cy="299313"/>
              </a:xfrm>
              <a:prstGeom prst="rect">
                <a:avLst/>
              </a:prstGeom>
              <a:blipFill>
                <a:blip r:embed="rId2"/>
                <a:stretch>
                  <a:fillRect l="-1080" t="-2041" r="-1852" b="-26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2F832E-DB33-4A15-2A9A-985D663292D5}"/>
                  </a:ext>
                </a:extLst>
              </p:cNvPr>
              <p:cNvSpPr txBox="1"/>
              <p:nvPr/>
            </p:nvSpPr>
            <p:spPr>
              <a:xfrm>
                <a:off x="7493782" y="2888517"/>
                <a:ext cx="1264770" cy="7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𝑗</m:t>
                          </m:r>
                        </m:sub>
                      </m:sSub>
                      <m:r>
                        <a:rPr lang="en-US" i="1">
                          <a:latin typeface="Cambria Math" panose="02040503050406030204" pitchFamily="18" charset="0"/>
                        </a:rPr>
                        <m:t>=</m:t>
                      </m:r>
                      <m:f>
                        <m:fPr>
                          <m:ctrlPr>
                            <a:rPr lang="en-US"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f>
                                <m:fPr>
                                  <m:ctrlPr>
                                    <a:rPr lang="en-US" b="0" i="1" smtClean="0">
                                      <a:latin typeface="Cambria Math" panose="02040503050406030204" pitchFamily="18" charset="0"/>
                                    </a:rPr>
                                  </m:ctrlPr>
                                </m:fPr>
                                <m:num>
                                  <m:r>
                                    <a:rPr lang="en-US" b="0" i="1" smtClean="0">
                                      <a:latin typeface="Cambria Math" panose="02040503050406030204" pitchFamily="18" charset="0"/>
                                    </a:rPr>
                                    <m:t>𝑆𝑁𝑅</m:t>
                                  </m:r>
                                </m:num>
                                <m:den>
                                  <m:r>
                                    <a:rPr lang="en-US" b="0" i="1" smtClean="0">
                                      <a:latin typeface="Cambria Math" panose="02040503050406030204" pitchFamily="18" charset="0"/>
                                    </a:rPr>
                                    <m:t>−20</m:t>
                                  </m:r>
                                </m:den>
                              </m:f>
                            </m:sup>
                          </m:sSup>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𝑖𝑛</m:t>
                              </m:r>
                            </m:sub>
                          </m:sSub>
                        </m:den>
                      </m:f>
                    </m:oMath>
                  </m:oMathPara>
                </a14:m>
                <a:endParaRPr lang="en-US" dirty="0"/>
              </a:p>
            </p:txBody>
          </p:sp>
        </mc:Choice>
        <mc:Fallback xmlns="">
          <p:sp>
            <p:nvSpPr>
              <p:cNvPr id="8" name="TextBox 7">
                <a:extLst>
                  <a:ext uri="{FF2B5EF4-FFF2-40B4-BE49-F238E27FC236}">
                    <a16:creationId xmlns:a16="http://schemas.microsoft.com/office/drawing/2014/main" id="{E32F832E-DB33-4A15-2A9A-985D663292D5}"/>
                  </a:ext>
                </a:extLst>
              </p:cNvPr>
              <p:cNvSpPr txBox="1">
                <a:spLocks noRot="1" noChangeAspect="1" noMove="1" noResize="1" noEditPoints="1" noAdjustHandles="1" noChangeArrowheads="1" noChangeShapeType="1" noTextEdit="1"/>
              </p:cNvSpPr>
              <p:nvPr/>
            </p:nvSpPr>
            <p:spPr>
              <a:xfrm>
                <a:off x="7493782" y="2888517"/>
                <a:ext cx="1264770" cy="7332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1DCCADE-45ED-7997-0EC2-DACDA763FB02}"/>
                  </a:ext>
                </a:extLst>
              </p:cNvPr>
              <p:cNvSpPr txBox="1"/>
              <p:nvPr/>
            </p:nvSpPr>
            <p:spPr>
              <a:xfrm>
                <a:off x="7049989" y="4094458"/>
                <a:ext cx="2727542" cy="682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𝑗</m:t>
                          </m:r>
                        </m:sub>
                      </m:sSub>
                      <m:r>
                        <a:rPr lang="en-US" i="1">
                          <a:latin typeface="Cambria Math" panose="02040503050406030204" pitchFamily="18" charset="0"/>
                        </a:rPr>
                        <m:t>=</m:t>
                      </m:r>
                      <m:f>
                        <m:fPr>
                          <m:ctrlPr>
                            <a:rPr lang="en-US"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f>
                                <m:fPr>
                                  <m:ctrlPr>
                                    <a:rPr lang="en-US" b="0" i="1" smtClean="0">
                                      <a:latin typeface="Cambria Math" panose="02040503050406030204" pitchFamily="18" charset="0"/>
                                    </a:rPr>
                                  </m:ctrlPr>
                                </m:fPr>
                                <m:num>
                                  <m:r>
                                    <a:rPr lang="en-US" b="0" i="1" smtClean="0">
                                      <a:latin typeface="Cambria Math" panose="02040503050406030204" pitchFamily="18" charset="0"/>
                                    </a:rPr>
                                    <m:t>89</m:t>
                                  </m:r>
                                </m:num>
                                <m:den>
                                  <m:r>
                                    <a:rPr lang="en-US" b="0" i="1" smtClean="0">
                                      <a:latin typeface="Cambria Math" panose="02040503050406030204" pitchFamily="18" charset="0"/>
                                    </a:rPr>
                                    <m:t>−20</m:t>
                                  </m:r>
                                </m:den>
                              </m:f>
                            </m:sup>
                          </m:sSup>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6</m:t>
                          </m:r>
                        </m:den>
                      </m:f>
                      <m:r>
                        <a:rPr lang="en-US" b="0" i="1" smtClean="0">
                          <a:latin typeface="Cambria Math" panose="02040503050406030204" pitchFamily="18" charset="0"/>
                        </a:rPr>
                        <m:t>=1.4 </m:t>
                      </m:r>
                      <m:r>
                        <a:rPr lang="en-US" b="0" i="1" smtClean="0">
                          <a:latin typeface="Cambria Math" panose="02040503050406030204" pitchFamily="18" charset="0"/>
                        </a:rPr>
                        <m:t>𝑝𝑠𝑅𝑀𝑆</m:t>
                      </m:r>
                    </m:oMath>
                  </m:oMathPara>
                </a14:m>
                <a:endParaRPr lang="en-US" dirty="0"/>
              </a:p>
            </p:txBody>
          </p:sp>
        </mc:Choice>
        <mc:Fallback xmlns="">
          <p:sp>
            <p:nvSpPr>
              <p:cNvPr id="14" name="TextBox 13">
                <a:extLst>
                  <a:ext uri="{FF2B5EF4-FFF2-40B4-BE49-F238E27FC236}">
                    <a16:creationId xmlns:a16="http://schemas.microsoft.com/office/drawing/2014/main" id="{11DCCADE-45ED-7997-0EC2-DACDA763FB02}"/>
                  </a:ext>
                </a:extLst>
              </p:cNvPr>
              <p:cNvSpPr txBox="1">
                <a:spLocks noRot="1" noChangeAspect="1" noMove="1" noResize="1" noEditPoints="1" noAdjustHandles="1" noChangeArrowheads="1" noChangeShapeType="1" noTextEdit="1"/>
              </p:cNvSpPr>
              <p:nvPr/>
            </p:nvSpPr>
            <p:spPr>
              <a:xfrm>
                <a:off x="7049989" y="4094458"/>
                <a:ext cx="2727542" cy="682944"/>
              </a:xfrm>
              <a:prstGeom prst="rect">
                <a:avLst/>
              </a:prstGeom>
              <a:blipFill>
                <a:blip r:embed="rId4"/>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1E1C8935-2371-E290-FC3B-216A37E461EA}"/>
              </a:ext>
            </a:extLst>
          </p:cNvPr>
          <p:cNvPicPr>
            <a:picLocks noChangeAspect="1"/>
          </p:cNvPicPr>
          <p:nvPr/>
        </p:nvPicPr>
        <p:blipFill>
          <a:blip r:embed="rId5"/>
          <a:stretch>
            <a:fillRect/>
          </a:stretch>
        </p:blipFill>
        <p:spPr>
          <a:xfrm>
            <a:off x="342899" y="1650616"/>
            <a:ext cx="4538763" cy="3772479"/>
          </a:xfrm>
          <a:prstGeom prst="rect">
            <a:avLst/>
          </a:prstGeom>
        </p:spPr>
      </p:pic>
      <p:sp>
        <p:nvSpPr>
          <p:cNvPr id="15" name="CustomShape 10">
            <a:extLst>
              <a:ext uri="{FF2B5EF4-FFF2-40B4-BE49-F238E27FC236}">
                <a16:creationId xmlns:a16="http://schemas.microsoft.com/office/drawing/2014/main" id="{F5217488-3534-117A-3E29-0F62FE82C757}"/>
              </a:ext>
            </a:extLst>
          </p:cNvPr>
          <p:cNvSpPr/>
          <p:nvPr/>
        </p:nvSpPr>
        <p:spPr>
          <a:xfrm flipH="1" flipV="1">
            <a:off x="3968228" y="3312942"/>
            <a:ext cx="751483" cy="385802"/>
          </a:xfrm>
          <a:custGeom>
            <a:avLst/>
            <a:gdLst/>
            <a:ahLst/>
            <a:cxnLst/>
            <a:rect l="l" t="t" r="r" b="b"/>
            <a:pathLst>
              <a:path w="21600" h="21600">
                <a:moveTo>
                  <a:pt x="0" y="0"/>
                </a:moveTo>
                <a:lnTo>
                  <a:pt x="21600" y="21600"/>
                </a:lnTo>
              </a:path>
            </a:pathLst>
          </a:custGeom>
          <a:noFill/>
          <a:ln w="31680">
            <a:solidFill>
              <a:srgbClr val="FF0000"/>
            </a:solidFill>
            <a:round/>
            <a:tailEnd type="triangle" w="lg"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0" name="CustomShape 5">
            <a:extLst>
              <a:ext uri="{FF2B5EF4-FFF2-40B4-BE49-F238E27FC236}">
                <a16:creationId xmlns:a16="http://schemas.microsoft.com/office/drawing/2014/main" id="{37839B58-A9FE-71F0-C4E8-C8F016AF77CA}"/>
              </a:ext>
            </a:extLst>
          </p:cNvPr>
          <p:cNvSpPr/>
          <p:nvPr/>
        </p:nvSpPr>
        <p:spPr>
          <a:xfrm>
            <a:off x="4366399" y="3715933"/>
            <a:ext cx="1910573" cy="3678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a:solidFill>
                  <a:srgbClr val="000000"/>
                </a:solidFill>
                <a:latin typeface="Barlow" panose="00000500000000000000" pitchFamily="2" charset="0"/>
              </a:rPr>
              <a:t>~89 dB @ 4 MHz</a:t>
            </a:r>
            <a:endParaRPr kumimoji="0" lang="en-US" sz="1800" b="0" i="0" u="none" strike="noStrike" kern="1200" cap="none" spc="-1" normalizeH="0" baseline="0" noProof="0" dirty="0">
              <a:ln>
                <a:noFill/>
              </a:ln>
              <a:solidFill>
                <a:prstClr val="black"/>
              </a:solidFill>
              <a:effectLst/>
              <a:uLnTx/>
              <a:uFillTx/>
              <a:latin typeface="Barlow" panose="00000500000000000000" pitchFamily="2" charset="0"/>
            </a:endParaRPr>
          </a:p>
        </p:txBody>
      </p:sp>
    </p:spTree>
    <p:extLst>
      <p:ext uri="{BB962C8B-B14F-4D97-AF65-F5344CB8AC3E}">
        <p14:creationId xmlns:p14="http://schemas.microsoft.com/office/powerpoint/2010/main" val="19174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190EF8-2702-1347-CAF1-F5C5CE519E37}"/>
              </a:ext>
            </a:extLst>
          </p:cNvPr>
          <p:cNvSpPr>
            <a:spLocks noGrp="1"/>
          </p:cNvSpPr>
          <p:nvPr>
            <p:ph type="title"/>
          </p:nvPr>
        </p:nvSpPr>
        <p:spPr/>
        <p:txBody>
          <a:bodyPr/>
          <a:lstStyle/>
          <a:p>
            <a:r>
              <a:rPr lang="en-US" dirty="0" err="1"/>
              <a:t>Nucleo</a:t>
            </a:r>
            <a:r>
              <a:rPr lang="en-US" dirty="0"/>
              <a:t> / EVAL-AD4080 Setup</a:t>
            </a:r>
          </a:p>
        </p:txBody>
      </p:sp>
      <p:sp>
        <p:nvSpPr>
          <p:cNvPr id="2" name="Content Placeholder 1">
            <a:extLst>
              <a:ext uri="{FF2B5EF4-FFF2-40B4-BE49-F238E27FC236}">
                <a16:creationId xmlns:a16="http://schemas.microsoft.com/office/drawing/2014/main" id="{A93EFA64-EC1C-4C13-50B8-FC766D0D7565}"/>
              </a:ext>
            </a:extLst>
          </p:cNvPr>
          <p:cNvSpPr>
            <a:spLocks noGrp="1"/>
          </p:cNvSpPr>
          <p:nvPr>
            <p:ph idx="10"/>
          </p:nvPr>
        </p:nvSpPr>
        <p:spPr/>
        <p:txBody>
          <a:bodyPr/>
          <a:lstStyle/>
          <a:p>
            <a:r>
              <a:rPr lang="en-US" dirty="0"/>
              <a:t>IMPORTANT – Blob </a:t>
            </a:r>
            <a:r>
              <a:rPr lang="en-US" dirty="0" err="1"/>
              <a:t>Nucleo</a:t>
            </a:r>
            <a:r>
              <a:rPr lang="en-US" dirty="0"/>
              <a:t> SB70, top side of board near processor pin 1</a:t>
            </a:r>
          </a:p>
          <a:p>
            <a:r>
              <a:rPr lang="en-US" dirty="0"/>
              <a:t>Upgrade firmware to V3.J15.M7</a:t>
            </a:r>
          </a:p>
          <a:p>
            <a:r>
              <a:rPr lang="en-US" dirty="0"/>
              <a:t>Drag-and-drop </a:t>
            </a:r>
            <a:r>
              <a:rPr lang="it-IT" dirty="0"/>
              <a:t>ad4080_stm32_nucleo_h563.bin to </a:t>
            </a:r>
          </a:p>
          <a:p>
            <a:pPr lvl="1"/>
            <a:r>
              <a:rPr lang="it-IT" dirty="0"/>
              <a:t>Binaries here: </a:t>
            </a:r>
            <a:r>
              <a:rPr lang="it-IT" dirty="0">
                <a:hlinkClick r:id="rId2"/>
              </a:rPr>
              <a:t>https://jira.analog.com/browse/PCFW-1358</a:t>
            </a:r>
            <a:r>
              <a:rPr lang="it-IT" dirty="0"/>
              <a:t> </a:t>
            </a:r>
            <a:endParaRPr lang="en-US" dirty="0"/>
          </a:p>
          <a:p>
            <a:pPr lvl="1"/>
            <a:r>
              <a:rPr lang="en-US" dirty="0"/>
              <a:t>MD5: 637690BAD1D489A5429F8BC518336AAF</a:t>
            </a:r>
          </a:p>
          <a:p>
            <a:r>
              <a:rPr lang="en-US" dirty="0"/>
              <a:t>Blob (or 0-ohm 0603 resistor) EVAL-AD4080 R17, R39</a:t>
            </a:r>
          </a:p>
          <a:p>
            <a:pPr lvl="1"/>
            <a:r>
              <a:rPr lang="en-US" dirty="0"/>
              <a:t>This allows us to sniff the inputs of the AD4080 directly w/ ADALM2000</a:t>
            </a:r>
          </a:p>
        </p:txBody>
      </p:sp>
      <p:sp>
        <p:nvSpPr>
          <p:cNvPr id="4" name="Footer Placeholder 3">
            <a:extLst>
              <a:ext uri="{FF2B5EF4-FFF2-40B4-BE49-F238E27FC236}">
                <a16:creationId xmlns:a16="http://schemas.microsoft.com/office/drawing/2014/main" id="{5796A4C6-D014-D994-21B2-351CBBB92381}"/>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56599EE2-024A-D717-0296-67103846DC30}"/>
              </a:ext>
            </a:extLst>
          </p:cNvPr>
          <p:cNvSpPr>
            <a:spLocks noGrp="1"/>
          </p:cNvSpPr>
          <p:nvPr>
            <p:ph type="sldNum" sz="quarter" idx="13"/>
          </p:nvPr>
        </p:nvSpPr>
        <p:spPr/>
        <p:txBody>
          <a:bodyPr/>
          <a:lstStyle/>
          <a:p>
            <a:pPr>
              <a:defRPr/>
            </a:pPr>
            <a:fld id="{A9CE67A1-BA7F-A74E-B5D7-615746DEEC2B}" type="slidenum">
              <a:rPr lang="en-US" smtClean="0"/>
              <a:pPr>
                <a:defRPr/>
              </a:pPr>
              <a:t>75</a:t>
            </a:fld>
            <a:endParaRPr lang="en-US" baseline="-11000"/>
          </a:p>
        </p:txBody>
      </p:sp>
      <p:pic>
        <p:nvPicPr>
          <p:cNvPr id="8" name="Picture 7">
            <a:extLst>
              <a:ext uri="{FF2B5EF4-FFF2-40B4-BE49-F238E27FC236}">
                <a16:creationId xmlns:a16="http://schemas.microsoft.com/office/drawing/2014/main" id="{B08E539E-FEEE-7C0F-94FB-FAFDD36C4D2D}"/>
              </a:ext>
            </a:extLst>
          </p:cNvPr>
          <p:cNvPicPr>
            <a:picLocks noChangeAspect="1"/>
          </p:cNvPicPr>
          <p:nvPr/>
        </p:nvPicPr>
        <p:blipFill>
          <a:blip r:embed="rId3"/>
          <a:stretch>
            <a:fillRect/>
          </a:stretch>
        </p:blipFill>
        <p:spPr>
          <a:xfrm>
            <a:off x="8368967" y="1574370"/>
            <a:ext cx="3629339" cy="2062718"/>
          </a:xfrm>
          <a:prstGeom prst="rect">
            <a:avLst/>
          </a:prstGeom>
        </p:spPr>
      </p:pic>
      <p:pic>
        <p:nvPicPr>
          <p:cNvPr id="10" name="Picture 9">
            <a:extLst>
              <a:ext uri="{FF2B5EF4-FFF2-40B4-BE49-F238E27FC236}">
                <a16:creationId xmlns:a16="http://schemas.microsoft.com/office/drawing/2014/main" id="{0207135A-288F-FD9A-72E9-56F661F15CC1}"/>
              </a:ext>
            </a:extLst>
          </p:cNvPr>
          <p:cNvPicPr>
            <a:picLocks noChangeAspect="1"/>
          </p:cNvPicPr>
          <p:nvPr/>
        </p:nvPicPr>
        <p:blipFill>
          <a:blip r:embed="rId4"/>
          <a:stretch>
            <a:fillRect/>
          </a:stretch>
        </p:blipFill>
        <p:spPr>
          <a:xfrm>
            <a:off x="342900" y="4156121"/>
            <a:ext cx="4855392" cy="2328363"/>
          </a:xfrm>
          <a:prstGeom prst="rect">
            <a:avLst/>
          </a:prstGeom>
        </p:spPr>
      </p:pic>
      <p:pic>
        <p:nvPicPr>
          <p:cNvPr id="12" name="Picture 11">
            <a:extLst>
              <a:ext uri="{FF2B5EF4-FFF2-40B4-BE49-F238E27FC236}">
                <a16:creationId xmlns:a16="http://schemas.microsoft.com/office/drawing/2014/main" id="{F9B148E5-BF06-304C-FEF5-83D28621224B}"/>
              </a:ext>
            </a:extLst>
          </p:cNvPr>
          <p:cNvPicPr>
            <a:picLocks noChangeAspect="1"/>
          </p:cNvPicPr>
          <p:nvPr/>
        </p:nvPicPr>
        <p:blipFill>
          <a:blip r:embed="rId5"/>
          <a:stretch>
            <a:fillRect/>
          </a:stretch>
        </p:blipFill>
        <p:spPr>
          <a:xfrm>
            <a:off x="7872570" y="4156121"/>
            <a:ext cx="3976530" cy="2328363"/>
          </a:xfrm>
          <a:prstGeom prst="rect">
            <a:avLst/>
          </a:prstGeom>
        </p:spPr>
      </p:pic>
    </p:spTree>
    <p:extLst>
      <p:ext uri="{BB962C8B-B14F-4D97-AF65-F5344CB8AC3E}">
        <p14:creationId xmlns:p14="http://schemas.microsoft.com/office/powerpoint/2010/main" val="326790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4CF415F5-C21C-46B4-8041-2AD8FE52E6C0}"/>
              </a:ext>
            </a:extLst>
          </p:cNvPr>
          <p:cNvSpPr/>
          <p:nvPr/>
        </p:nvSpPr>
        <p:spPr>
          <a:xfrm>
            <a:off x="2941621" y="4250985"/>
            <a:ext cx="2816248" cy="2280702"/>
          </a:xfrm>
          <a:prstGeom prst="roundRect">
            <a:avLst/>
          </a:prstGeom>
          <a:ln/>
        </p:spPr>
        <p:style>
          <a:lnRef idx="3">
            <a:schemeClr val="lt1"/>
          </a:lnRef>
          <a:fillRef idx="1">
            <a:schemeClr val="accent5"/>
          </a:fillRef>
          <a:effectRef idx="1">
            <a:schemeClr val="accent5"/>
          </a:effectRef>
          <a:fontRef idx="minor">
            <a:schemeClr val="lt1"/>
          </a:fontRef>
        </p:style>
        <p:txBody>
          <a:bodyPr rtlCol="0" anchor="t"/>
          <a:lstStyle/>
          <a:p>
            <a:pPr algn="ctr"/>
            <a:r>
              <a:rPr lang="en-GB"/>
              <a:t>Embedded Linux</a:t>
            </a:r>
            <a:endParaRPr lang="en-IE"/>
          </a:p>
        </p:txBody>
      </p:sp>
      <p:sp>
        <p:nvSpPr>
          <p:cNvPr id="45" name="Rectangle: Rounded Corners 44">
            <a:extLst>
              <a:ext uri="{FF2B5EF4-FFF2-40B4-BE49-F238E27FC236}">
                <a16:creationId xmlns:a16="http://schemas.microsoft.com/office/drawing/2014/main" id="{B9C0224D-3A59-4122-9362-F7DB72C5C483}"/>
              </a:ext>
            </a:extLst>
          </p:cNvPr>
          <p:cNvSpPr/>
          <p:nvPr/>
        </p:nvSpPr>
        <p:spPr>
          <a:xfrm>
            <a:off x="5923323" y="4257626"/>
            <a:ext cx="2816248" cy="2280702"/>
          </a:xfrm>
          <a:prstGeom prst="roundRect">
            <a:avLst/>
          </a:prstGeom>
          <a:ln/>
        </p:spPr>
        <p:style>
          <a:lnRef idx="3">
            <a:schemeClr val="lt1"/>
          </a:lnRef>
          <a:fillRef idx="1">
            <a:schemeClr val="accent6"/>
          </a:fillRef>
          <a:effectRef idx="1">
            <a:schemeClr val="accent6"/>
          </a:effectRef>
          <a:fontRef idx="minor">
            <a:schemeClr val="lt1"/>
          </a:fontRef>
        </p:style>
        <p:txBody>
          <a:bodyPr rtlCol="0" anchor="t"/>
          <a:lstStyle/>
          <a:p>
            <a:pPr algn="ctr"/>
            <a:r>
              <a:rPr lang="en-GB"/>
              <a:t>Embedded Firmware</a:t>
            </a:r>
            <a:endParaRPr lang="en-IE"/>
          </a:p>
        </p:txBody>
      </p:sp>
      <p:sp>
        <p:nvSpPr>
          <p:cNvPr id="3" name="Title 2">
            <a:extLst>
              <a:ext uri="{FF2B5EF4-FFF2-40B4-BE49-F238E27FC236}">
                <a16:creationId xmlns:a16="http://schemas.microsoft.com/office/drawing/2014/main" id="{D7EB40A6-F2E3-4EED-AA76-EB397E407D71}"/>
              </a:ext>
            </a:extLst>
          </p:cNvPr>
          <p:cNvSpPr>
            <a:spLocks noGrp="1"/>
          </p:cNvSpPr>
          <p:nvPr>
            <p:ph type="title"/>
          </p:nvPr>
        </p:nvSpPr>
        <p:spPr>
          <a:xfrm>
            <a:off x="429806" y="232199"/>
            <a:ext cx="10080000" cy="450000"/>
          </a:xfrm>
        </p:spPr>
        <p:txBody>
          <a:bodyPr/>
          <a:lstStyle/>
          <a:p>
            <a:r>
              <a:rPr lang="en-GB"/>
              <a:t>Flexible, IIO-based System Architecture </a:t>
            </a:r>
            <a:endParaRPr lang="en-IE"/>
          </a:p>
        </p:txBody>
      </p:sp>
      <p:sp>
        <p:nvSpPr>
          <p:cNvPr id="4" name="Footer Placeholder 3">
            <a:extLst>
              <a:ext uri="{FF2B5EF4-FFF2-40B4-BE49-F238E27FC236}">
                <a16:creationId xmlns:a16="http://schemas.microsoft.com/office/drawing/2014/main" id="{86E6D484-F3BA-4E1B-8947-76DB8E58BBDF}"/>
              </a:ext>
            </a:extLst>
          </p:cNvPr>
          <p:cNvSpPr>
            <a:spLocks noGrp="1"/>
          </p:cNvSpPr>
          <p:nvPr>
            <p:ph type="ftr" sz="quarter" idx="12"/>
          </p:nvPr>
        </p:nvSpPr>
        <p:spPr/>
        <p:txBody>
          <a:bodyPr/>
          <a:lstStyle/>
          <a:p>
            <a:r>
              <a:rPr lang="en-US"/>
              <a:t>©2024 Analog Devices, Inc. All Rights Reserved. </a:t>
            </a:r>
          </a:p>
        </p:txBody>
      </p:sp>
      <p:sp>
        <p:nvSpPr>
          <p:cNvPr id="5" name="Slide Number Placeholder 4">
            <a:extLst>
              <a:ext uri="{FF2B5EF4-FFF2-40B4-BE49-F238E27FC236}">
                <a16:creationId xmlns:a16="http://schemas.microsoft.com/office/drawing/2014/main" id="{C334AC32-D570-4F67-8245-C3E7EDD7D19A}"/>
              </a:ext>
            </a:extLst>
          </p:cNvPr>
          <p:cNvSpPr>
            <a:spLocks noGrp="1"/>
          </p:cNvSpPr>
          <p:nvPr>
            <p:ph type="sldNum" sz="quarter" idx="13"/>
          </p:nvPr>
        </p:nvSpPr>
        <p:spPr/>
        <p:txBody>
          <a:bodyPr/>
          <a:lstStyle/>
          <a:p>
            <a:fld id="{A9CE67A1-BA7F-A74E-B5D7-615746DEEC2B}" type="slidenum">
              <a:rPr lang="en-US" smtClean="0"/>
              <a:pPr/>
              <a:t>8</a:t>
            </a:fld>
            <a:endParaRPr lang="en-US"/>
          </a:p>
        </p:txBody>
      </p:sp>
      <p:sp>
        <p:nvSpPr>
          <p:cNvPr id="7" name="Rectangle: Rounded Corners 6">
            <a:extLst>
              <a:ext uri="{FF2B5EF4-FFF2-40B4-BE49-F238E27FC236}">
                <a16:creationId xmlns:a16="http://schemas.microsoft.com/office/drawing/2014/main" id="{4C15F1C2-14B5-4A7E-9258-BF2D85053968}"/>
              </a:ext>
            </a:extLst>
          </p:cNvPr>
          <p:cNvSpPr/>
          <p:nvPr/>
        </p:nvSpPr>
        <p:spPr>
          <a:xfrm>
            <a:off x="835182" y="884743"/>
            <a:ext cx="9794718" cy="3207704"/>
          </a:xfrm>
          <a:prstGeom prst="roundRect">
            <a:avLst/>
          </a:prstGeom>
          <a:solidFill>
            <a:schemeClr val="accent1">
              <a:lumMod val="50000"/>
              <a:lumOff val="50000"/>
            </a:schemeClr>
          </a:solidFill>
          <a:ln/>
        </p:spPr>
        <p:style>
          <a:lnRef idx="3">
            <a:schemeClr val="lt1"/>
          </a:lnRef>
          <a:fillRef idx="1">
            <a:schemeClr val="accent1"/>
          </a:fillRef>
          <a:effectRef idx="1">
            <a:schemeClr val="accent1"/>
          </a:effectRef>
          <a:fontRef idx="minor">
            <a:schemeClr val="lt1"/>
          </a:fontRef>
        </p:style>
        <p:txBody>
          <a:bodyPr rtlCol="0" anchor="t"/>
          <a:lstStyle/>
          <a:p>
            <a:pPr algn="ctr"/>
            <a:endParaRPr lang="en-IE"/>
          </a:p>
        </p:txBody>
      </p:sp>
      <p:pic>
        <p:nvPicPr>
          <p:cNvPr id="8" name="Picture 4" descr="Python Logo PNG Transparent Python Logo.PNG Images. | PlusPNG">
            <a:extLst>
              <a:ext uri="{FF2B5EF4-FFF2-40B4-BE49-F238E27FC236}">
                <a16:creationId xmlns:a16="http://schemas.microsoft.com/office/drawing/2014/main" id="{BFD1CBB5-5ECF-4A72-B7E9-6DDFB31DBC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06" t="8771" r="14406" b="8771"/>
          <a:stretch/>
        </p:blipFill>
        <p:spPr bwMode="auto">
          <a:xfrm>
            <a:off x="7415541" y="1178366"/>
            <a:ext cx="610154" cy="7067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64BF421-6088-4939-AD93-01DB0B9EDBF8}"/>
              </a:ext>
            </a:extLst>
          </p:cNvPr>
          <p:cNvGrpSpPr/>
          <p:nvPr/>
        </p:nvGrpSpPr>
        <p:grpSpPr>
          <a:xfrm>
            <a:off x="2968289" y="1177602"/>
            <a:ext cx="751220" cy="708276"/>
            <a:chOff x="5698853" y="5967262"/>
            <a:chExt cx="751220" cy="708276"/>
          </a:xfrm>
        </p:grpSpPr>
        <p:pic>
          <p:nvPicPr>
            <p:cNvPr id="10" name="Picture 9">
              <a:extLst>
                <a:ext uri="{FF2B5EF4-FFF2-40B4-BE49-F238E27FC236}">
                  <a16:creationId xmlns:a16="http://schemas.microsoft.com/office/drawing/2014/main" id="{61BF1A92-185C-4BD6-B36E-D6777663DD34}"/>
                </a:ext>
              </a:extLst>
            </p:cNvPr>
            <p:cNvPicPr>
              <a:picLocks noChangeAspect="1"/>
            </p:cNvPicPr>
            <p:nvPr/>
          </p:nvPicPr>
          <p:blipFill rotWithShape="1">
            <a:blip r:embed="rId4"/>
            <a:srcRect l="2842" t="6610" r="3905" b="2724"/>
            <a:stretch/>
          </p:blipFill>
          <p:spPr>
            <a:xfrm>
              <a:off x="5807133" y="5967262"/>
              <a:ext cx="528638" cy="409575"/>
            </a:xfrm>
            <a:prstGeom prst="rect">
              <a:avLst/>
            </a:prstGeom>
          </p:spPr>
        </p:pic>
        <p:sp>
          <p:nvSpPr>
            <p:cNvPr id="11" name="TextBox 10">
              <a:extLst>
                <a:ext uri="{FF2B5EF4-FFF2-40B4-BE49-F238E27FC236}">
                  <a16:creationId xmlns:a16="http://schemas.microsoft.com/office/drawing/2014/main" id="{2F0D0321-907A-4DDB-8298-ECD6D9A853C9}"/>
                </a:ext>
              </a:extLst>
            </p:cNvPr>
            <p:cNvSpPr txBox="1"/>
            <p:nvPr/>
          </p:nvSpPr>
          <p:spPr>
            <a:xfrm>
              <a:off x="5698853" y="6411026"/>
              <a:ext cx="751220" cy="264512"/>
            </a:xfrm>
            <a:prstGeom prst="rect">
              <a:avLst/>
            </a:prstGeom>
            <a:noFill/>
          </p:spPr>
          <p:txBody>
            <a:bodyPr wrap="square" lIns="0" tIns="0" rIns="0" bIns="0" rtlCol="0">
              <a:noAutofit/>
            </a:bodyPr>
            <a:lstStyle/>
            <a:p>
              <a:pPr algn="ctr" defTabSz="457200">
                <a:buClr>
                  <a:srgbClr val="1E4056"/>
                </a:buClr>
                <a:buSzPct val="75000"/>
              </a:pPr>
              <a:r>
                <a:rPr lang="en-IE" sz="1200" b="1">
                  <a:solidFill>
                    <a:srgbClr val="000000"/>
                  </a:solidFill>
                  <a:latin typeface="Calibri" panose="020F0502020204030204" pitchFamily="34" charset="0"/>
                  <a:cs typeface="Calibri" panose="020F0502020204030204" pitchFamily="34" charset="0"/>
                </a:rPr>
                <a:t>IIO Scope</a:t>
              </a:r>
              <a:endParaRPr lang="en-IE" sz="1200" b="1">
                <a:solidFill>
                  <a:srgbClr val="FF0000"/>
                </a:solidFill>
                <a:latin typeface="Calibri" panose="020F0502020204030204" pitchFamily="34" charset="0"/>
                <a:cs typeface="Calibri" panose="020F0502020204030204" pitchFamily="34" charset="0"/>
              </a:endParaRPr>
            </a:p>
          </p:txBody>
        </p:sp>
      </p:grpSp>
      <p:pic>
        <p:nvPicPr>
          <p:cNvPr id="12" name="Picture 4" descr="C Programming Full Course | Full Course C programming in Hindi">
            <a:extLst>
              <a:ext uri="{FF2B5EF4-FFF2-40B4-BE49-F238E27FC236}">
                <a16:creationId xmlns:a16="http://schemas.microsoft.com/office/drawing/2014/main" id="{49F1EF24-9DE1-4055-B27F-240909685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66" t="4586" r="8102" b="3000"/>
          <a:stretch/>
        </p:blipFill>
        <p:spPr bwMode="auto">
          <a:xfrm>
            <a:off x="8257029" y="1279740"/>
            <a:ext cx="456644" cy="50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urbo C++ Program - Download For Windows - WebForPC">
            <a:extLst>
              <a:ext uri="{FF2B5EF4-FFF2-40B4-BE49-F238E27FC236}">
                <a16:creationId xmlns:a16="http://schemas.microsoft.com/office/drawing/2014/main" id="{13A57650-9094-43EB-8720-F33BB1328B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76" t="5435" r="9726" b="5532"/>
          <a:stretch/>
        </p:blipFill>
        <p:spPr bwMode="auto">
          <a:xfrm>
            <a:off x="8945007" y="1279740"/>
            <a:ext cx="456253" cy="50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B5927EB-C9B3-4D34-9DB9-48C5B81770AB}"/>
              </a:ext>
            </a:extLst>
          </p:cNvPr>
          <p:cNvPicPr>
            <a:picLocks noChangeAspect="1"/>
          </p:cNvPicPr>
          <p:nvPr/>
        </p:nvPicPr>
        <p:blipFill>
          <a:blip r:embed="rId7"/>
          <a:stretch>
            <a:fillRect/>
          </a:stretch>
        </p:blipFill>
        <p:spPr>
          <a:xfrm>
            <a:off x="3814658" y="1072653"/>
            <a:ext cx="918175" cy="918175"/>
          </a:xfrm>
          <a:prstGeom prst="rect">
            <a:avLst/>
          </a:prstGeom>
        </p:spPr>
      </p:pic>
      <p:grpSp>
        <p:nvGrpSpPr>
          <p:cNvPr id="15" name="Group 14">
            <a:extLst>
              <a:ext uri="{FF2B5EF4-FFF2-40B4-BE49-F238E27FC236}">
                <a16:creationId xmlns:a16="http://schemas.microsoft.com/office/drawing/2014/main" id="{DAFB9A71-C9AB-4A05-892F-88A0B3DDB4E1}"/>
              </a:ext>
            </a:extLst>
          </p:cNvPr>
          <p:cNvGrpSpPr/>
          <p:nvPr/>
        </p:nvGrpSpPr>
        <p:grpSpPr>
          <a:xfrm>
            <a:off x="4802042" y="1178366"/>
            <a:ext cx="698967" cy="706749"/>
            <a:chOff x="6515229" y="361950"/>
            <a:chExt cx="1008874" cy="909732"/>
          </a:xfrm>
        </p:grpSpPr>
        <p:pic>
          <p:nvPicPr>
            <p:cNvPr id="16" name="Picture 15">
              <a:extLst>
                <a:ext uri="{FF2B5EF4-FFF2-40B4-BE49-F238E27FC236}">
                  <a16:creationId xmlns:a16="http://schemas.microsoft.com/office/drawing/2014/main" id="{A6B2EB7C-3109-439C-A5F5-BCE9E888452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837" b="73901" l="10000" r="90000"/>
                      </a14:imgEffect>
                    </a14:imgLayer>
                  </a14:imgProps>
                </a:ext>
              </a:extLst>
            </a:blip>
            <a:srcRect l="33124" t="18795" r="30435" b="42795"/>
            <a:stretch/>
          </p:blipFill>
          <p:spPr>
            <a:xfrm>
              <a:off x="6678946" y="361950"/>
              <a:ext cx="681441" cy="718274"/>
            </a:xfrm>
            <a:prstGeom prst="rect">
              <a:avLst/>
            </a:prstGeom>
          </p:spPr>
        </p:pic>
        <p:sp>
          <p:nvSpPr>
            <p:cNvPr id="17" name="TextBox 16">
              <a:extLst>
                <a:ext uri="{FF2B5EF4-FFF2-40B4-BE49-F238E27FC236}">
                  <a16:creationId xmlns:a16="http://schemas.microsoft.com/office/drawing/2014/main" id="{84ACA67F-8973-4ECE-B72D-A8D49451DB6B}"/>
                </a:ext>
              </a:extLst>
            </p:cNvPr>
            <p:cNvSpPr txBox="1"/>
            <p:nvPr/>
          </p:nvSpPr>
          <p:spPr>
            <a:xfrm>
              <a:off x="6515229" y="1007170"/>
              <a:ext cx="1008874" cy="264512"/>
            </a:xfrm>
            <a:prstGeom prst="rect">
              <a:avLst/>
            </a:prstGeom>
            <a:noFill/>
          </p:spPr>
          <p:txBody>
            <a:bodyPr wrap="square" lIns="0" tIns="0" rIns="0" bIns="0" rtlCol="0">
              <a:noAutofit/>
            </a:bodyPr>
            <a:lstStyle/>
            <a:p>
              <a:pPr algn="ctr" defTabSz="457200">
                <a:buClr>
                  <a:srgbClr val="1E4056"/>
                </a:buClr>
                <a:buSzPct val="75000"/>
              </a:pPr>
              <a:r>
                <a:rPr lang="en-IE" sz="1200" b="1">
                  <a:solidFill>
                    <a:srgbClr val="000000"/>
                  </a:solidFill>
                  <a:latin typeface="Calibri" panose="020F0502020204030204" pitchFamily="34" charset="0"/>
                  <a:cs typeface="Calibri" panose="020F0502020204030204" pitchFamily="34" charset="0"/>
                </a:rPr>
                <a:t>LabVIEW</a:t>
              </a:r>
              <a:endParaRPr lang="en-IE" sz="1200" b="1">
                <a:solidFill>
                  <a:srgbClr val="FF0000"/>
                </a:solidFill>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DE47D4CF-ABAB-4746-AA5E-4FA726C87695}"/>
              </a:ext>
            </a:extLst>
          </p:cNvPr>
          <p:cNvGrpSpPr/>
          <p:nvPr/>
        </p:nvGrpSpPr>
        <p:grpSpPr>
          <a:xfrm>
            <a:off x="5686211" y="1215170"/>
            <a:ext cx="493563" cy="707953"/>
            <a:chOff x="8022831" y="1266812"/>
            <a:chExt cx="493563" cy="752805"/>
          </a:xfrm>
        </p:grpSpPr>
        <p:pic>
          <p:nvPicPr>
            <p:cNvPr id="19" name="Picture 18">
              <a:extLst>
                <a:ext uri="{FF2B5EF4-FFF2-40B4-BE49-F238E27FC236}">
                  <a16:creationId xmlns:a16="http://schemas.microsoft.com/office/drawing/2014/main" id="{39197E1E-7093-4AC2-BDD3-6520A4B3548A}"/>
                </a:ext>
              </a:extLst>
            </p:cNvPr>
            <p:cNvPicPr>
              <a:picLocks noChangeAspect="1"/>
            </p:cNvPicPr>
            <p:nvPr/>
          </p:nvPicPr>
          <p:blipFill>
            <a:blip r:embed="rId10"/>
            <a:stretch>
              <a:fillRect/>
            </a:stretch>
          </p:blipFill>
          <p:spPr>
            <a:xfrm>
              <a:off x="8022831" y="1266812"/>
              <a:ext cx="493563" cy="491693"/>
            </a:xfrm>
            <a:prstGeom prst="rect">
              <a:avLst/>
            </a:prstGeom>
          </p:spPr>
        </p:pic>
        <p:sp>
          <p:nvSpPr>
            <p:cNvPr id="20" name="TextBox 19">
              <a:extLst>
                <a:ext uri="{FF2B5EF4-FFF2-40B4-BE49-F238E27FC236}">
                  <a16:creationId xmlns:a16="http://schemas.microsoft.com/office/drawing/2014/main" id="{02EACC56-7595-4507-994A-C0B0D1E672A0}"/>
                </a:ext>
              </a:extLst>
            </p:cNvPr>
            <p:cNvSpPr txBox="1"/>
            <p:nvPr/>
          </p:nvSpPr>
          <p:spPr>
            <a:xfrm>
              <a:off x="8054658" y="1755105"/>
              <a:ext cx="429909" cy="264512"/>
            </a:xfrm>
            <a:prstGeom prst="rect">
              <a:avLst/>
            </a:prstGeom>
            <a:noFill/>
          </p:spPr>
          <p:txBody>
            <a:bodyPr wrap="square" lIns="0" tIns="0" rIns="0" bIns="0" rtlCol="0">
              <a:noAutofit/>
            </a:bodyPr>
            <a:lstStyle/>
            <a:p>
              <a:pPr algn="ctr" defTabSz="457200">
                <a:buClr>
                  <a:srgbClr val="1E4056"/>
                </a:buClr>
                <a:buSzPct val="75000"/>
              </a:pPr>
              <a:r>
                <a:rPr lang="en-IE" sz="1400" b="1">
                  <a:solidFill>
                    <a:srgbClr val="000000"/>
                  </a:solidFill>
                  <a:latin typeface="Calibri" panose="020F0502020204030204" pitchFamily="34" charset="0"/>
                  <a:cs typeface="Calibri" panose="020F0502020204030204" pitchFamily="34" charset="0"/>
                </a:rPr>
                <a:t>ACE</a:t>
              </a:r>
              <a:endParaRPr lang="en-IE" sz="1400" b="1">
                <a:solidFill>
                  <a:srgbClr val="FF0000"/>
                </a:solidFill>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FD578996-A07D-406B-B719-C48E95414C9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935" b="92582" l="8605" r="90504">
                        <a14:foregroundMark x1="48071" y1="6528" x2="48071" y2="6528"/>
                        <a14:foregroundMark x1="47181" y1="93175" x2="47181" y2="93175"/>
                        <a14:foregroundMark x1="76558" y1="49852" x2="76558" y2="49852"/>
                        <a14:foregroundMark x1="34125" y1="52226" x2="34125" y2="52226"/>
                        <a14:foregroundMark x1="8902" y1="55193" x2="8902" y2="55193"/>
                        <a14:foregroundMark x1="90504" y1="53412" x2="90504" y2="53412"/>
                        <a14:foregroundMark x1="59941" y1="35312" x2="44807" y2="29970"/>
                        <a14:foregroundMark x1="44807" y1="29970" x2="32047" y2="37982"/>
                        <a14:foregroundMark x1="32047" y1="37982" x2="30861" y2="46291"/>
                        <a14:foregroundMark x1="31454" y1="48961" x2="39169" y2="62611"/>
                        <a14:foregroundMark x1="39169" y1="62611" x2="53412" y2="67062"/>
                        <a14:foregroundMark x1="53412" y1="67062" x2="60237" y2="67062"/>
                        <a14:foregroundMark x1="54006" y1="70920" x2="39169" y2="70326"/>
                        <a14:foregroundMark x1="39169" y1="70326" x2="28783" y2="51929"/>
                        <a14:foregroundMark x1="62315" y1="67062" x2="60831" y2="63205"/>
                        <a14:foregroundMark x1="60831" y1="37092" x2="51039" y2="29080"/>
                        <a14:foregroundMark x1="71810" y1="42730" x2="72700" y2="58160"/>
                        <a14:foregroundMark x1="72700" y1="58160" x2="72997" y2="58457"/>
                        <a14:foregroundMark x1="80712" y1="43323" x2="80712" y2="56677"/>
                      </a14:backgroundRemoval>
                    </a14:imgEffect>
                  </a14:imgLayer>
                </a14:imgProps>
              </a:ext>
            </a:extLst>
          </a:blip>
          <a:srcRect l="6823" t="2572" r="6830" b="3439"/>
          <a:stretch/>
        </p:blipFill>
        <p:spPr>
          <a:xfrm>
            <a:off x="9632594" y="1279740"/>
            <a:ext cx="463024" cy="504000"/>
          </a:xfrm>
          <a:prstGeom prst="rect">
            <a:avLst/>
          </a:prstGeom>
        </p:spPr>
      </p:pic>
      <p:pic>
        <p:nvPicPr>
          <p:cNvPr id="22" name="Picture 21">
            <a:extLst>
              <a:ext uri="{FF2B5EF4-FFF2-40B4-BE49-F238E27FC236}">
                <a16:creationId xmlns:a16="http://schemas.microsoft.com/office/drawing/2014/main" id="{8D742003-7815-4ECA-8E38-71ADB58BF477}"/>
              </a:ext>
            </a:extLst>
          </p:cNvPr>
          <p:cNvPicPr>
            <a:picLocks noChangeAspect="1"/>
          </p:cNvPicPr>
          <p:nvPr/>
        </p:nvPicPr>
        <p:blipFill>
          <a:blip r:embed="rId13"/>
          <a:stretch>
            <a:fillRect/>
          </a:stretch>
        </p:blipFill>
        <p:spPr>
          <a:xfrm>
            <a:off x="3650955" y="4803144"/>
            <a:ext cx="902405" cy="646499"/>
          </a:xfrm>
          <a:prstGeom prst="rect">
            <a:avLst/>
          </a:prstGeom>
        </p:spPr>
      </p:pic>
      <p:pic>
        <p:nvPicPr>
          <p:cNvPr id="23" name="Picture 22">
            <a:extLst>
              <a:ext uri="{FF2B5EF4-FFF2-40B4-BE49-F238E27FC236}">
                <a16:creationId xmlns:a16="http://schemas.microsoft.com/office/drawing/2014/main" id="{C8C3FA69-5EE0-4A87-BFB9-B546306060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32268" y="4826449"/>
            <a:ext cx="576876" cy="672815"/>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a:extLst>
              <a:ext uri="{FF2B5EF4-FFF2-40B4-BE49-F238E27FC236}">
                <a16:creationId xmlns:a16="http://schemas.microsoft.com/office/drawing/2014/main" id="{D1FF7177-4CE3-4CA0-ADBB-056BE394A2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93288" y="4967966"/>
            <a:ext cx="745692" cy="527257"/>
          </a:xfrm>
          <a:prstGeom prst="rect">
            <a:avLst/>
          </a:prstGeom>
          <a:effectLst/>
        </p:spPr>
      </p:pic>
      <p:pic>
        <p:nvPicPr>
          <p:cNvPr id="25" name="Picture 24">
            <a:extLst>
              <a:ext uri="{FF2B5EF4-FFF2-40B4-BE49-F238E27FC236}">
                <a16:creationId xmlns:a16="http://schemas.microsoft.com/office/drawing/2014/main" id="{A7095F5E-A572-4ED0-983C-36BA708ADB1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456" b="89685" l="7542" r="89912">
                        <a14:foregroundMark x1="8815" y1="52149" x2="8815" y2="52149"/>
                        <a14:foregroundMark x1="8619" y1="43553" x2="8619" y2="43553"/>
                        <a14:foregroundMark x1="8913" y1="37249" x2="8815" y2="66762"/>
                        <a14:foregroundMark x1="17042" y1="49570" x2="17042" y2="72493"/>
                        <a14:foregroundMark x1="17532" y1="32665" x2="17532" y2="32665"/>
                        <a14:foregroundMark x1="17532" y1="32951" x2="17532" y2="32951"/>
                        <a14:foregroundMark x1="7542" y1="34957" x2="7542" y2="34957"/>
                        <a14:foregroundMark x1="22037" y1="46991" x2="22037" y2="46991"/>
                        <a14:foregroundMark x1="34476" y1="46418" x2="34476" y2="46418"/>
                        <a14:foregroundMark x1="48874" y1="34957" x2="48874" y2="34957"/>
                        <a14:foregroundMark x1="48874" y1="33238" x2="48776" y2="71633"/>
                        <a14:foregroundMark x1="55632" y1="30372" x2="55240" y2="72493"/>
                        <a14:foregroundMark x1="64251" y1="33811" x2="61312" y2="53582"/>
                        <a14:foregroundMark x1="61312" y1="53582" x2="61802" y2="64183"/>
                      </a14:backgroundRemoval>
                    </a14:imgEffect>
                  </a14:imgLayer>
                </a14:imgProps>
              </a:ext>
            </a:extLst>
          </a:blip>
          <a:stretch>
            <a:fillRect/>
          </a:stretch>
        </p:blipFill>
        <p:spPr>
          <a:xfrm>
            <a:off x="6002480" y="4877781"/>
            <a:ext cx="1138348" cy="389113"/>
          </a:xfrm>
          <a:prstGeom prst="rect">
            <a:avLst/>
          </a:prstGeom>
        </p:spPr>
      </p:pic>
      <p:pic>
        <p:nvPicPr>
          <p:cNvPr id="26" name="Picture 4">
            <a:extLst>
              <a:ext uri="{FF2B5EF4-FFF2-40B4-BE49-F238E27FC236}">
                <a16:creationId xmlns:a16="http://schemas.microsoft.com/office/drawing/2014/main" id="{745F65AC-AFCF-4FF4-A2B5-E2057535B1F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2469" y="1209072"/>
            <a:ext cx="1329426" cy="4652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dll icons, free icons in File Icons Vs. 2, (Icon Search ...">
            <a:extLst>
              <a:ext uri="{FF2B5EF4-FFF2-40B4-BE49-F238E27FC236}">
                <a16:creationId xmlns:a16="http://schemas.microsoft.com/office/drawing/2014/main" id="{5CA2CDE3-5422-48D4-808C-34626240FD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48885" y="2757640"/>
            <a:ext cx="915057" cy="9150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A5A650A-F901-4C19-BDDE-FD77255623A8}"/>
              </a:ext>
            </a:extLst>
          </p:cNvPr>
          <p:cNvSpPr txBox="1"/>
          <p:nvPr/>
        </p:nvSpPr>
        <p:spPr>
          <a:xfrm>
            <a:off x="5118240" y="3542602"/>
            <a:ext cx="1371599" cy="309989"/>
          </a:xfrm>
          <a:prstGeom prst="rect">
            <a:avLst/>
          </a:prstGeom>
          <a:noFill/>
        </p:spPr>
        <p:txBody>
          <a:bodyPr wrap="none" lIns="0" tIns="0" rIns="0" bIns="0" rtlCol="0">
            <a:noAutofit/>
          </a:bodyPr>
          <a:lstStyle/>
          <a:p>
            <a:pPr algn="ctr" defTabSz="457200">
              <a:spcBef>
                <a:spcPts val="1000"/>
              </a:spcBef>
              <a:buClr>
                <a:srgbClr val="1E4056"/>
              </a:buClr>
              <a:buSzPct val="75000"/>
            </a:pPr>
            <a:r>
              <a:rPr lang="en-GB" sz="2000" dirty="0">
                <a:solidFill>
                  <a:srgbClr val="000000"/>
                </a:solidFill>
              </a:rPr>
              <a:t>libiio.dll</a:t>
            </a:r>
            <a:endParaRPr lang="en-IE" sz="2000" dirty="0">
              <a:solidFill>
                <a:srgbClr val="000000"/>
              </a:solidFill>
            </a:endParaRPr>
          </a:p>
        </p:txBody>
      </p:sp>
      <p:sp>
        <p:nvSpPr>
          <p:cNvPr id="29" name="Speech Bubble: Rectangle 28">
            <a:extLst>
              <a:ext uri="{FF2B5EF4-FFF2-40B4-BE49-F238E27FC236}">
                <a16:creationId xmlns:a16="http://schemas.microsoft.com/office/drawing/2014/main" id="{BBFA758E-4D88-48AA-994C-85AE71BCB51E}"/>
              </a:ext>
            </a:extLst>
          </p:cNvPr>
          <p:cNvSpPr/>
          <p:nvPr/>
        </p:nvSpPr>
        <p:spPr>
          <a:xfrm>
            <a:off x="1315661" y="2332633"/>
            <a:ext cx="3123915" cy="1500164"/>
          </a:xfrm>
          <a:prstGeom prst="wedgeRectCallout">
            <a:avLst>
              <a:gd name="adj1" fmla="val 44893"/>
              <a:gd name="adj2" fmla="val 9048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457200">
              <a:buClr>
                <a:srgbClr val="1E4056"/>
              </a:buClr>
              <a:buSzPct val="75000"/>
            </a:pPr>
            <a:r>
              <a:rPr lang="en-GB" sz="1400" i="1" dirty="0"/>
              <a:t>Some of these tools can also run locally on the Linux platforms.</a:t>
            </a:r>
          </a:p>
          <a:p>
            <a:pPr algn="ctr" defTabSz="457200">
              <a:buClr>
                <a:srgbClr val="1E4056"/>
              </a:buClr>
              <a:buSzPct val="75000"/>
            </a:pPr>
            <a:endParaRPr lang="en-GB" sz="1400" i="1" dirty="0"/>
          </a:p>
          <a:p>
            <a:pPr algn="ctr" defTabSz="457200">
              <a:buClr>
                <a:srgbClr val="1E4056"/>
              </a:buClr>
              <a:buSzPct val="75000"/>
            </a:pPr>
            <a:r>
              <a:rPr lang="en-GB" sz="1400" i="1" dirty="0"/>
              <a:t>This enables development of software on a PC, and then migration to run directly the Linux platform</a:t>
            </a:r>
          </a:p>
        </p:txBody>
      </p:sp>
      <p:pic>
        <p:nvPicPr>
          <p:cNvPr id="30" name="Picture 12">
            <a:extLst>
              <a:ext uri="{FF2B5EF4-FFF2-40B4-BE49-F238E27FC236}">
                <a16:creationId xmlns:a16="http://schemas.microsoft.com/office/drawing/2014/main" id="{0F4F3424-32F5-4F6E-A808-4859328077A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18795" y="742045"/>
            <a:ext cx="671264" cy="6712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19823E0-007C-4A09-B128-13AD9C1667C4}"/>
              </a:ext>
            </a:extLst>
          </p:cNvPr>
          <p:cNvSpPr txBox="1"/>
          <p:nvPr/>
        </p:nvSpPr>
        <p:spPr>
          <a:xfrm>
            <a:off x="10095618" y="1466371"/>
            <a:ext cx="405353" cy="309989"/>
          </a:xfrm>
          <a:prstGeom prst="rect">
            <a:avLst/>
          </a:prstGeom>
          <a:noFill/>
        </p:spPr>
        <p:txBody>
          <a:bodyPr wrap="none" lIns="0" tIns="0" rIns="0" bIns="0" rtlCol="0">
            <a:noAutofit/>
          </a:bodyPr>
          <a:lstStyle/>
          <a:p>
            <a:pPr algn="ctr" defTabSz="457200">
              <a:spcBef>
                <a:spcPts val="1000"/>
              </a:spcBef>
              <a:buClr>
                <a:srgbClr val="1E4056"/>
              </a:buClr>
              <a:buSzPct val="75000"/>
            </a:pPr>
            <a:r>
              <a:rPr lang="en-GB" sz="2000" b="1">
                <a:solidFill>
                  <a:srgbClr val="000000"/>
                </a:solidFill>
              </a:rPr>
              <a:t>…</a:t>
            </a:r>
            <a:endParaRPr lang="en-IE" sz="2000" b="1">
              <a:solidFill>
                <a:srgbClr val="000000"/>
              </a:solidFill>
            </a:endParaRPr>
          </a:p>
        </p:txBody>
      </p:sp>
      <p:sp>
        <p:nvSpPr>
          <p:cNvPr id="32" name="Arrow: Up-Down 31">
            <a:extLst>
              <a:ext uri="{FF2B5EF4-FFF2-40B4-BE49-F238E27FC236}">
                <a16:creationId xmlns:a16="http://schemas.microsoft.com/office/drawing/2014/main" id="{DB0AC90D-8030-41C2-8146-2F8FCBD0A411}"/>
              </a:ext>
            </a:extLst>
          </p:cNvPr>
          <p:cNvSpPr/>
          <p:nvPr/>
        </p:nvSpPr>
        <p:spPr>
          <a:xfrm rot="2069016">
            <a:off x="4751249" y="3211521"/>
            <a:ext cx="391382" cy="1214482"/>
          </a:xfrm>
          <a:prstGeom prst="up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p>
        </p:txBody>
      </p:sp>
      <p:sp>
        <p:nvSpPr>
          <p:cNvPr id="33" name="Arrow: Up-Down 32">
            <a:extLst>
              <a:ext uri="{FF2B5EF4-FFF2-40B4-BE49-F238E27FC236}">
                <a16:creationId xmlns:a16="http://schemas.microsoft.com/office/drawing/2014/main" id="{3334E143-1B77-4314-8DCA-F72CC601A129}"/>
              </a:ext>
            </a:extLst>
          </p:cNvPr>
          <p:cNvSpPr/>
          <p:nvPr/>
        </p:nvSpPr>
        <p:spPr>
          <a:xfrm rot="18914740">
            <a:off x="6386144" y="3131192"/>
            <a:ext cx="391382" cy="1336770"/>
          </a:xfrm>
          <a:prstGeom prst="up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p>
        </p:txBody>
      </p:sp>
      <p:sp>
        <p:nvSpPr>
          <p:cNvPr id="34" name="Arrow: Up-Down 33">
            <a:extLst>
              <a:ext uri="{FF2B5EF4-FFF2-40B4-BE49-F238E27FC236}">
                <a16:creationId xmlns:a16="http://schemas.microsoft.com/office/drawing/2014/main" id="{708018FB-65DA-4222-84AB-31895A7C6285}"/>
              </a:ext>
            </a:extLst>
          </p:cNvPr>
          <p:cNvSpPr/>
          <p:nvPr/>
        </p:nvSpPr>
        <p:spPr>
          <a:xfrm>
            <a:off x="5523961" y="2173007"/>
            <a:ext cx="391382" cy="554356"/>
          </a:xfrm>
          <a:prstGeom prst="upDown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IE"/>
          </a:p>
        </p:txBody>
      </p:sp>
      <p:pic>
        <p:nvPicPr>
          <p:cNvPr id="35" name="Picture 34">
            <a:extLst>
              <a:ext uri="{FF2B5EF4-FFF2-40B4-BE49-F238E27FC236}">
                <a16:creationId xmlns:a16="http://schemas.microsoft.com/office/drawing/2014/main" id="{63D430B8-5818-4EF9-91F3-DD08A8384668}"/>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375" b="89286" l="5836" r="94006">
                        <a14:foregroundMark x1="6940" y1="30804" x2="5836" y2="80357"/>
                        <a14:foregroundMark x1="30284" y1="48661" x2="27287" y2="69643"/>
                        <a14:foregroundMark x1="27287" y1="69643" x2="34543" y2="79018"/>
                        <a14:foregroundMark x1="36559" y1="73311" x2="40694" y2="61607"/>
                        <a14:foregroundMark x1="34543" y1="79018" x2="35771" y2="75542"/>
                        <a14:foregroundMark x1="36279" y1="50635" x2="34227" y2="45536"/>
                        <a14:foregroundMark x1="40694" y1="61607" x2="37126" y2="52739"/>
                        <a14:foregroundMark x1="34227" y1="45536" x2="30284" y2="44196"/>
                        <a14:foregroundMark x1="46845" y1="61607" x2="52208" y2="61607"/>
                        <a14:foregroundMark x1="87269" y1="30384" x2="86120" y2="29018"/>
                        <a14:foregroundMark x1="94006" y1="38393" x2="87381" y2="30517"/>
                        <a14:foregroundMark x1="87666" y1="44643" x2="88328" y2="51339"/>
                        <a14:foregroundMark x1="87622" y1="44196" x2="87666" y2="44643"/>
                        <a14:foregroundMark x1="87578" y1="43750" x2="87622" y2="44196"/>
                        <a14:foregroundMark x1="87483" y1="42794" x2="87578" y2="43750"/>
                        <a14:foregroundMark x1="86606" y1="33929" x2="86698" y2="34854"/>
                        <a14:foregroundMark x1="86120" y1="29018" x2="86606" y2="33929"/>
                        <a14:foregroundMark x1="88328" y1="51339" x2="94006" y2="69643"/>
                        <a14:foregroundMark x1="94006" y1="69643" x2="86120" y2="79911"/>
                        <a14:foregroundMark x1="86120" y1="79911" x2="79968" y2="70089"/>
                        <a14:backgroundMark x1="86278" y1="39732" x2="86278" y2="39732"/>
                        <a14:backgroundMark x1="87224" y1="41518" x2="87224" y2="41518"/>
                        <a14:backgroundMark x1="87066" y1="38839" x2="87066" y2="38839"/>
                        <a14:backgroundMark x1="86593" y1="36161" x2="86593" y2="36161"/>
                        <a14:backgroundMark x1="86751" y1="33929" x2="86751" y2="33929"/>
                        <a14:backgroundMark x1="86751" y1="34821" x2="87382" y2="42857"/>
                        <a14:backgroundMark x1="87539" y1="44196" x2="87539" y2="44196"/>
                        <a14:backgroundMark x1="87855" y1="44643" x2="87855" y2="44643"/>
                        <a14:backgroundMark x1="87855" y1="43750" x2="87855" y2="43750"/>
                        <a14:backgroundMark x1="87539" y1="44643" x2="87539" y2="44643"/>
                        <a14:backgroundMark x1="86593" y1="33929" x2="86593" y2="33929"/>
                        <a14:backgroundMark x1="86593" y1="35268" x2="86909" y2="33929"/>
                        <a14:backgroundMark x1="36593" y1="51786" x2="36593" y2="51786"/>
                        <a14:backgroundMark x1="35962" y1="51339" x2="35962" y2="51339"/>
                        <a14:backgroundMark x1="35962" y1="51339" x2="36751" y2="53571"/>
                        <a14:backgroundMark x1="36120" y1="73214" x2="36909" y2="70982"/>
                      </a14:backgroundRemoval>
                    </a14:imgEffect>
                  </a14:imgLayer>
                </a14:imgProps>
              </a:ext>
            </a:extLst>
          </a:blip>
          <a:stretch>
            <a:fillRect/>
          </a:stretch>
        </p:blipFill>
        <p:spPr>
          <a:xfrm>
            <a:off x="6079219" y="5241750"/>
            <a:ext cx="896768" cy="316840"/>
          </a:xfrm>
          <a:prstGeom prst="rect">
            <a:avLst/>
          </a:prstGeom>
          <a:effectLst/>
        </p:spPr>
      </p:pic>
      <p:pic>
        <p:nvPicPr>
          <p:cNvPr id="36" name="Picture 6" descr="Tracealyzer on STM32 - Percepio AB">
            <a:extLst>
              <a:ext uri="{FF2B5EF4-FFF2-40B4-BE49-F238E27FC236}">
                <a16:creationId xmlns:a16="http://schemas.microsoft.com/office/drawing/2014/main" id="{10C203B0-5B5E-4F41-A9A1-00F1B90FEA4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09175" y="4854941"/>
            <a:ext cx="805361" cy="78950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82ACD5C-7FB1-4311-9600-231AC5B003B4}"/>
              </a:ext>
            </a:extLst>
          </p:cNvPr>
          <p:cNvSpPr txBox="1"/>
          <p:nvPr/>
        </p:nvSpPr>
        <p:spPr>
          <a:xfrm>
            <a:off x="7995721" y="5495223"/>
            <a:ext cx="761507" cy="844128"/>
          </a:xfrm>
          <a:prstGeom prst="rect">
            <a:avLst/>
          </a:prstGeom>
          <a:noFill/>
        </p:spPr>
        <p:txBody>
          <a:bodyPr wrap="none" lIns="0" tIns="0" rIns="0" bIns="0" rtlCol="0" anchor="ctr">
            <a:noAutofit/>
          </a:bodyPr>
          <a:lstStyle/>
          <a:p>
            <a:pPr algn="ctr" defTabSz="457200">
              <a:spcBef>
                <a:spcPts val="1000"/>
              </a:spcBef>
              <a:buClr>
                <a:srgbClr val="1E4056"/>
              </a:buClr>
              <a:buSzPct val="75000"/>
            </a:pPr>
            <a:r>
              <a:rPr lang="en-GB" sz="3600">
                <a:solidFill>
                  <a:srgbClr val="000000"/>
                </a:solidFill>
              </a:rPr>
              <a:t>…</a:t>
            </a:r>
            <a:endParaRPr lang="en-IE" sz="3600">
              <a:solidFill>
                <a:srgbClr val="000000"/>
              </a:solidFill>
            </a:endParaRPr>
          </a:p>
        </p:txBody>
      </p:sp>
      <p:sp>
        <p:nvSpPr>
          <p:cNvPr id="38" name="Rectangle 37">
            <a:extLst>
              <a:ext uri="{FF2B5EF4-FFF2-40B4-BE49-F238E27FC236}">
                <a16:creationId xmlns:a16="http://schemas.microsoft.com/office/drawing/2014/main" id="{3675CE83-22A9-44E9-9E2F-5C1F60EFBFBE}"/>
              </a:ext>
            </a:extLst>
          </p:cNvPr>
          <p:cNvSpPr/>
          <p:nvPr/>
        </p:nvSpPr>
        <p:spPr>
          <a:xfrm>
            <a:off x="486528" y="4526831"/>
            <a:ext cx="2252222" cy="1643456"/>
          </a:xfrm>
          <a:prstGeom prst="rect">
            <a:avLst/>
          </a:prstGeom>
          <a:ln/>
        </p:spPr>
        <p:style>
          <a:lnRef idx="1">
            <a:schemeClr val="accent3"/>
          </a:lnRef>
          <a:fillRef idx="2">
            <a:schemeClr val="accent3"/>
          </a:fillRef>
          <a:effectRef idx="1">
            <a:schemeClr val="accent3"/>
          </a:effectRef>
          <a:fontRef idx="minor">
            <a:schemeClr val="dk1"/>
          </a:fontRef>
        </p:style>
        <p:txBody>
          <a:bodyPr rtlCol="0" anchor="t"/>
          <a:lstStyle/>
          <a:p>
            <a:pPr defTabSz="457200">
              <a:spcBef>
                <a:spcPts val="1000"/>
              </a:spcBef>
              <a:buClr>
                <a:srgbClr val="1E4056"/>
              </a:buClr>
              <a:buSzPct val="75000"/>
            </a:pPr>
            <a:r>
              <a:rPr lang="en-GB" sz="1400" dirty="0">
                <a:solidFill>
                  <a:srgbClr val="000000"/>
                </a:solidFill>
              </a:rPr>
              <a:t>On Linux, IIO is a kernel subsystem.</a:t>
            </a:r>
          </a:p>
          <a:p>
            <a:pPr defTabSz="457200">
              <a:spcBef>
                <a:spcPts val="1000"/>
              </a:spcBef>
              <a:buClr>
                <a:srgbClr val="1E4056"/>
              </a:buClr>
              <a:buSzPct val="75000"/>
            </a:pPr>
            <a:r>
              <a:rPr lang="en-GB" sz="1400" dirty="0">
                <a:solidFill>
                  <a:srgbClr val="000000"/>
                </a:solidFill>
              </a:rPr>
              <a:t>Provides a way to configure and capture data or generate waveforms for converters</a:t>
            </a:r>
            <a:endParaRPr lang="en-IE" sz="1400" dirty="0">
              <a:solidFill>
                <a:srgbClr val="000000"/>
              </a:solidFill>
            </a:endParaRPr>
          </a:p>
        </p:txBody>
      </p:sp>
      <p:sp>
        <p:nvSpPr>
          <p:cNvPr id="39" name="Rectangle 38">
            <a:extLst>
              <a:ext uri="{FF2B5EF4-FFF2-40B4-BE49-F238E27FC236}">
                <a16:creationId xmlns:a16="http://schemas.microsoft.com/office/drawing/2014/main" id="{461458B4-2B5C-4A2D-AF3A-84A1F713FA5D}"/>
              </a:ext>
            </a:extLst>
          </p:cNvPr>
          <p:cNvSpPr/>
          <p:nvPr/>
        </p:nvSpPr>
        <p:spPr>
          <a:xfrm>
            <a:off x="6849998" y="2245865"/>
            <a:ext cx="3618949" cy="1490904"/>
          </a:xfrm>
          <a:prstGeom prst="rect">
            <a:avLst/>
          </a:prstGeom>
          <a:ln/>
        </p:spPr>
        <p:style>
          <a:lnRef idx="1">
            <a:schemeClr val="accent3"/>
          </a:lnRef>
          <a:fillRef idx="2">
            <a:schemeClr val="accent3"/>
          </a:fillRef>
          <a:effectRef idx="1">
            <a:schemeClr val="accent3"/>
          </a:effectRef>
          <a:fontRef idx="minor">
            <a:schemeClr val="dk1"/>
          </a:fontRef>
        </p:style>
        <p:txBody>
          <a:bodyPr rtlCol="0" anchor="t"/>
          <a:lstStyle/>
          <a:p>
            <a:pPr defTabSz="457200">
              <a:spcBef>
                <a:spcPts val="1000"/>
              </a:spcBef>
              <a:buClr>
                <a:srgbClr val="1E4056"/>
              </a:buClr>
              <a:buSzPct val="75000"/>
            </a:pPr>
            <a:r>
              <a:rPr lang="en-GB" sz="1400">
                <a:solidFill>
                  <a:srgbClr val="000000"/>
                </a:solidFill>
              </a:rPr>
              <a:t>Using libiio client installation, tools running on a remote PC can configure, capture data or generate waveforms as if they were running locally on the remote host.</a:t>
            </a:r>
          </a:p>
          <a:p>
            <a:pPr defTabSz="457200">
              <a:spcBef>
                <a:spcPts val="1000"/>
              </a:spcBef>
              <a:buClr>
                <a:srgbClr val="1E4056"/>
              </a:buClr>
              <a:buSzPct val="75000"/>
            </a:pPr>
            <a:r>
              <a:rPr lang="en-GB" sz="1400">
                <a:solidFill>
                  <a:srgbClr val="000000"/>
                </a:solidFill>
              </a:rPr>
              <a:t>Facilitates easier development with more powerful development environments</a:t>
            </a:r>
            <a:endParaRPr lang="en-IE" sz="1400">
              <a:solidFill>
                <a:srgbClr val="000000"/>
              </a:solidFill>
            </a:endParaRPr>
          </a:p>
        </p:txBody>
      </p:sp>
      <p:grpSp>
        <p:nvGrpSpPr>
          <p:cNvPr id="40" name="Group 39">
            <a:extLst>
              <a:ext uri="{FF2B5EF4-FFF2-40B4-BE49-F238E27FC236}">
                <a16:creationId xmlns:a16="http://schemas.microsoft.com/office/drawing/2014/main" id="{9C347000-4421-40FF-971B-CAC316DC39C2}"/>
              </a:ext>
            </a:extLst>
          </p:cNvPr>
          <p:cNvGrpSpPr/>
          <p:nvPr/>
        </p:nvGrpSpPr>
        <p:grpSpPr>
          <a:xfrm>
            <a:off x="3245065" y="5608181"/>
            <a:ext cx="2290540" cy="835282"/>
            <a:chOff x="10372793" y="4687255"/>
            <a:chExt cx="1254020" cy="460288"/>
          </a:xfrm>
        </p:grpSpPr>
        <p:pic>
          <p:nvPicPr>
            <p:cNvPr id="41" name="Picture 40">
              <a:extLst>
                <a:ext uri="{FF2B5EF4-FFF2-40B4-BE49-F238E27FC236}">
                  <a16:creationId xmlns:a16="http://schemas.microsoft.com/office/drawing/2014/main" id="{975FBDCD-6151-4E82-A716-D3026E607613}"/>
                </a:ext>
              </a:extLst>
            </p:cNvPr>
            <p:cNvPicPr>
              <a:picLocks noChangeAspect="1"/>
            </p:cNvPicPr>
            <p:nvPr/>
          </p:nvPicPr>
          <p:blipFill rotWithShape="1">
            <a:blip r:embed="rId25"/>
            <a:srcRect l="4974" t="7182" r="4250" b="4501"/>
            <a:stretch/>
          </p:blipFill>
          <p:spPr>
            <a:xfrm>
              <a:off x="11096707" y="4696312"/>
              <a:ext cx="530106" cy="442174"/>
            </a:xfrm>
            <a:prstGeom prst="rect">
              <a:avLst/>
            </a:prstGeom>
            <a:effectLst/>
          </p:spPr>
        </p:pic>
        <p:pic>
          <p:nvPicPr>
            <p:cNvPr id="42" name="Picture 4" descr="Terasic Cyclone V SoC Starter Kit (DE10-Nano)">
              <a:extLst>
                <a:ext uri="{FF2B5EF4-FFF2-40B4-BE49-F238E27FC236}">
                  <a16:creationId xmlns:a16="http://schemas.microsoft.com/office/drawing/2014/main" id="{3EC926AF-A4D8-46FA-ADC8-F838AF65702E}"/>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6625" b="89590" l="3165" r="93671">
                          <a14:foregroundMark x1="8439" y1="31861" x2="5485" y2="47634"/>
                          <a14:foregroundMark x1="5485" y1="47634" x2="8228" y2="38170"/>
                          <a14:foregroundMark x1="56540" y1="10726" x2="67300" y2="7571"/>
                          <a14:foregroundMark x1="67300" y1="7571" x2="81435" y2="21767"/>
                          <a14:foregroundMark x1="3165" y1="33123" x2="5063" y2="43533"/>
                          <a14:foregroundMark x1="21308" y1="84543" x2="20886" y2="85174"/>
                          <a14:foregroundMark x1="91561" y1="53312" x2="85654" y2="39748"/>
                          <a14:foregroundMark x1="85654" y1="39748" x2="91350" y2="25868"/>
                          <a14:foregroundMark x1="91350" y1="25868" x2="84599" y2="22082"/>
                          <a14:foregroundMark x1="93671" y1="47950" x2="91350" y2="47003"/>
                          <a14:foregroundMark x1="70464" y1="6625" x2="76793" y2="15457"/>
                          <a14:foregroundMark x1="88608" y1="20505" x2="83544" y2="22397"/>
                          <a14:foregroundMark x1="93671" y1="29338" x2="93249" y2="36593"/>
                          <a14:foregroundMark x1="93671" y1="40063" x2="88608" y2="41956"/>
                        </a14:backgroundRemoval>
                      </a14:imgEffect>
                    </a14:imgLayer>
                  </a14:imgProps>
                </a:ext>
                <a:ext uri="{28A0092B-C50C-407E-A947-70E740481C1C}">
                  <a14:useLocalDpi xmlns:a14="http://schemas.microsoft.com/office/drawing/2010/main" val="0"/>
                </a:ext>
              </a:extLst>
            </a:blip>
            <a:srcRect/>
            <a:stretch>
              <a:fillRect/>
            </a:stretch>
          </p:blipFill>
          <p:spPr bwMode="auto">
            <a:xfrm>
              <a:off x="10372793" y="4687255"/>
              <a:ext cx="688256" cy="46028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Content Placeholder 20">
            <a:extLst>
              <a:ext uri="{FF2B5EF4-FFF2-40B4-BE49-F238E27FC236}">
                <a16:creationId xmlns:a16="http://schemas.microsoft.com/office/drawing/2014/main" id="{10DF0079-73A1-4F3F-94AC-27E2ECB60938}"/>
              </a:ext>
            </a:extLst>
          </p:cNvPr>
          <p:cNvPicPr>
            <a:picLocks noChangeAspect="1"/>
          </p:cNvPicPr>
          <p:nvPr/>
        </p:nvPicPr>
        <p:blipFill>
          <a:blip r:embed="rId28"/>
          <a:stretch>
            <a:fillRect/>
          </a:stretch>
        </p:blipFill>
        <p:spPr>
          <a:xfrm>
            <a:off x="6698759" y="5506949"/>
            <a:ext cx="1265377" cy="936514"/>
          </a:xfrm>
          <a:prstGeom prst="rect">
            <a:avLst/>
          </a:prstGeom>
        </p:spPr>
      </p:pic>
      <p:sp>
        <p:nvSpPr>
          <p:cNvPr id="46" name="Rectangle 45">
            <a:extLst>
              <a:ext uri="{FF2B5EF4-FFF2-40B4-BE49-F238E27FC236}">
                <a16:creationId xmlns:a16="http://schemas.microsoft.com/office/drawing/2014/main" id="{59B39EED-4BB7-43E2-AAEC-506C0DD011E0}"/>
              </a:ext>
            </a:extLst>
          </p:cNvPr>
          <p:cNvSpPr/>
          <p:nvPr/>
        </p:nvSpPr>
        <p:spPr>
          <a:xfrm>
            <a:off x="9139398" y="4554572"/>
            <a:ext cx="2252222" cy="1744627"/>
          </a:xfrm>
          <a:prstGeom prst="rect">
            <a:avLst/>
          </a:prstGeom>
          <a:ln/>
        </p:spPr>
        <p:style>
          <a:lnRef idx="1">
            <a:schemeClr val="accent3"/>
          </a:lnRef>
          <a:fillRef idx="2">
            <a:schemeClr val="accent3"/>
          </a:fillRef>
          <a:effectRef idx="1">
            <a:schemeClr val="accent3"/>
          </a:effectRef>
          <a:fontRef idx="minor">
            <a:schemeClr val="dk1"/>
          </a:fontRef>
        </p:style>
        <p:txBody>
          <a:bodyPr rtlCol="0" anchor="t"/>
          <a:lstStyle/>
          <a:p>
            <a:pPr defTabSz="457200">
              <a:spcBef>
                <a:spcPts val="1000"/>
              </a:spcBef>
              <a:buClr>
                <a:srgbClr val="1E4056"/>
              </a:buClr>
              <a:buSzPct val="75000"/>
            </a:pPr>
            <a:r>
              <a:rPr lang="en-GB" sz="1400" dirty="0">
                <a:solidFill>
                  <a:srgbClr val="000000"/>
                </a:solidFill>
              </a:rPr>
              <a:t>Tinyiiod can be used with </a:t>
            </a:r>
            <a:r>
              <a:rPr lang="en-GB" sz="1400" dirty="0" err="1">
                <a:solidFill>
                  <a:srgbClr val="000000"/>
                </a:solidFill>
              </a:rPr>
              <a:t>Mbed</a:t>
            </a:r>
            <a:r>
              <a:rPr lang="en-GB" sz="1400" dirty="0">
                <a:solidFill>
                  <a:srgbClr val="000000"/>
                </a:solidFill>
              </a:rPr>
              <a:t> and other embedded RTOS’s.</a:t>
            </a:r>
          </a:p>
          <a:p>
            <a:pPr defTabSz="457200">
              <a:spcBef>
                <a:spcPts val="1000"/>
              </a:spcBef>
              <a:buClr>
                <a:srgbClr val="1E4056"/>
              </a:buClr>
              <a:buSzPct val="75000"/>
            </a:pPr>
            <a:r>
              <a:rPr lang="en-GB" sz="1400" dirty="0">
                <a:solidFill>
                  <a:srgbClr val="000000"/>
                </a:solidFill>
              </a:rPr>
              <a:t>Provides a way to configure and capture data or generate waveforms for converters</a:t>
            </a:r>
            <a:endParaRPr lang="en-IE" sz="1400" dirty="0">
              <a:solidFill>
                <a:srgbClr val="000000"/>
              </a:solidFill>
            </a:endParaRPr>
          </a:p>
        </p:txBody>
      </p:sp>
      <p:grpSp>
        <p:nvGrpSpPr>
          <p:cNvPr id="2" name="Group 1">
            <a:extLst>
              <a:ext uri="{FF2B5EF4-FFF2-40B4-BE49-F238E27FC236}">
                <a16:creationId xmlns:a16="http://schemas.microsoft.com/office/drawing/2014/main" id="{D787F1FB-7C09-481A-AA1B-99216B24AD30}"/>
              </a:ext>
            </a:extLst>
          </p:cNvPr>
          <p:cNvGrpSpPr/>
          <p:nvPr/>
        </p:nvGrpSpPr>
        <p:grpSpPr>
          <a:xfrm>
            <a:off x="6358988" y="1169775"/>
            <a:ext cx="859182" cy="743552"/>
            <a:chOff x="6196201" y="1388696"/>
            <a:chExt cx="859182" cy="743552"/>
          </a:xfrm>
        </p:grpSpPr>
        <p:pic>
          <p:nvPicPr>
            <p:cNvPr id="49" name="Picture 48">
              <a:extLst>
                <a:ext uri="{FF2B5EF4-FFF2-40B4-BE49-F238E27FC236}">
                  <a16:creationId xmlns:a16="http://schemas.microsoft.com/office/drawing/2014/main" id="{51262B29-FA1E-4502-AB6D-06FCA976724A}"/>
                </a:ext>
              </a:extLst>
            </p:cNvPr>
            <p:cNvPicPr>
              <a:picLocks noChangeAspect="1"/>
            </p:cNvPicPr>
            <p:nvPr/>
          </p:nvPicPr>
          <p:blipFill rotWithShape="1">
            <a:blip r:embed="rId29"/>
            <a:srcRect l="35054" t="19616" r="45932"/>
            <a:stretch/>
          </p:blipFill>
          <p:spPr>
            <a:xfrm>
              <a:off x="6273780" y="1388696"/>
              <a:ext cx="702207" cy="494800"/>
            </a:xfrm>
            <a:prstGeom prst="rect">
              <a:avLst/>
            </a:prstGeom>
          </p:spPr>
        </p:pic>
        <p:sp>
          <p:nvSpPr>
            <p:cNvPr id="50" name="TextBox 49">
              <a:extLst>
                <a:ext uri="{FF2B5EF4-FFF2-40B4-BE49-F238E27FC236}">
                  <a16:creationId xmlns:a16="http://schemas.microsoft.com/office/drawing/2014/main" id="{30FA9A6A-583A-4F26-90B8-10C034219CD8}"/>
                </a:ext>
              </a:extLst>
            </p:cNvPr>
            <p:cNvSpPr txBox="1"/>
            <p:nvPr/>
          </p:nvSpPr>
          <p:spPr>
            <a:xfrm>
              <a:off x="6196201" y="1883496"/>
              <a:ext cx="859182" cy="248752"/>
            </a:xfrm>
            <a:prstGeom prst="rect">
              <a:avLst/>
            </a:prstGeom>
            <a:noFill/>
          </p:spPr>
          <p:txBody>
            <a:bodyPr wrap="square" lIns="0" tIns="0" rIns="0" bIns="0" rtlCol="0">
              <a:noAutofit/>
            </a:bodyPr>
            <a:lstStyle/>
            <a:p>
              <a:pPr algn="ctr" defTabSz="457200">
                <a:buClr>
                  <a:srgbClr val="1E4056"/>
                </a:buClr>
                <a:buSzPct val="75000"/>
              </a:pPr>
              <a:r>
                <a:rPr lang="en-IE" sz="1050" b="1" dirty="0">
                  <a:solidFill>
                    <a:srgbClr val="000000"/>
                  </a:solidFill>
                  <a:latin typeface="Courier New" panose="02070309020205020404" pitchFamily="49" charset="0"/>
                  <a:cs typeface="Courier New" panose="02070309020205020404" pitchFamily="49" charset="0"/>
                </a:rPr>
                <a:t>Command Line</a:t>
              </a:r>
              <a:endParaRPr lang="en-IE" sz="1050" b="1" dirty="0">
                <a:solidFill>
                  <a:srgbClr val="FF0000"/>
                </a:solidFill>
                <a:latin typeface="Courier New" panose="02070309020205020404" pitchFamily="49" charset="0"/>
                <a:cs typeface="Courier New" panose="02070309020205020404" pitchFamily="49" charset="0"/>
              </a:endParaRPr>
            </a:p>
          </p:txBody>
        </p:sp>
      </p:grpSp>
      <p:pic>
        <p:nvPicPr>
          <p:cNvPr id="54" name="Picture 6" descr="dll icons, free icons in File Icons Vs. 2, (Icon Search ...">
            <a:extLst>
              <a:ext uri="{FF2B5EF4-FFF2-40B4-BE49-F238E27FC236}">
                <a16:creationId xmlns:a16="http://schemas.microsoft.com/office/drawing/2014/main" id="{B4874BCD-F636-42C7-9BDE-7B96067C1B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70661" y="5187596"/>
            <a:ext cx="270562" cy="2705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67C97A53-4FCA-4A70-A4A7-C70B35D54F1A}"/>
              </a:ext>
            </a:extLst>
          </p:cNvPr>
          <p:cNvPicPr>
            <a:picLocks noChangeAspect="1"/>
          </p:cNvPicPr>
          <p:nvPr/>
        </p:nvPicPr>
        <p:blipFill rotWithShape="1">
          <a:blip r:embed="rId4"/>
          <a:srcRect l="2842" t="6610" r="3905" b="2724"/>
          <a:stretch/>
        </p:blipFill>
        <p:spPr>
          <a:xfrm>
            <a:off x="4699952" y="4899211"/>
            <a:ext cx="259095" cy="205156"/>
          </a:xfrm>
          <a:prstGeom prst="rect">
            <a:avLst/>
          </a:prstGeom>
        </p:spPr>
      </p:pic>
      <p:pic>
        <p:nvPicPr>
          <p:cNvPr id="59" name="Picture 58">
            <a:extLst>
              <a:ext uri="{FF2B5EF4-FFF2-40B4-BE49-F238E27FC236}">
                <a16:creationId xmlns:a16="http://schemas.microsoft.com/office/drawing/2014/main" id="{5CA083C2-D2F7-4081-8B63-C0B93AE4F9F5}"/>
              </a:ext>
            </a:extLst>
          </p:cNvPr>
          <p:cNvPicPr>
            <a:picLocks noChangeAspect="1"/>
          </p:cNvPicPr>
          <p:nvPr/>
        </p:nvPicPr>
        <p:blipFill rotWithShape="1">
          <a:blip r:embed="rId29"/>
          <a:srcRect l="35054" t="19616" r="45932"/>
          <a:stretch/>
        </p:blipFill>
        <p:spPr>
          <a:xfrm>
            <a:off x="5069650" y="4899211"/>
            <a:ext cx="264483" cy="186364"/>
          </a:xfrm>
          <a:prstGeom prst="rect">
            <a:avLst/>
          </a:prstGeom>
        </p:spPr>
      </p:pic>
      <p:pic>
        <p:nvPicPr>
          <p:cNvPr id="60" name="Picture 4" descr="Python Logo PNG Transparent Python Logo.PNG Images. | PlusPNG">
            <a:extLst>
              <a:ext uri="{FF2B5EF4-FFF2-40B4-BE49-F238E27FC236}">
                <a16:creationId xmlns:a16="http://schemas.microsoft.com/office/drawing/2014/main" id="{3E16693A-B23F-467F-8AD8-359F9D8A6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06" t="8771" r="14406" b="36095"/>
          <a:stretch/>
        </p:blipFill>
        <p:spPr bwMode="auto">
          <a:xfrm>
            <a:off x="4973500" y="5135578"/>
            <a:ext cx="464369" cy="35964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 Programming Full Course | Full Course C programming in Hindi">
            <a:extLst>
              <a:ext uri="{FF2B5EF4-FFF2-40B4-BE49-F238E27FC236}">
                <a16:creationId xmlns:a16="http://schemas.microsoft.com/office/drawing/2014/main" id="{52527721-8230-433F-A28B-4A65ED7903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66" t="4586" r="8102" b="3000"/>
          <a:stretch/>
        </p:blipFill>
        <p:spPr bwMode="auto">
          <a:xfrm>
            <a:off x="5402172" y="4877781"/>
            <a:ext cx="244284" cy="269617"/>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55C5697C-01D2-4D6D-9620-D5A6F8A70EC4}"/>
              </a:ext>
            </a:extLst>
          </p:cNvPr>
          <p:cNvSpPr txBox="1"/>
          <p:nvPr/>
        </p:nvSpPr>
        <p:spPr>
          <a:xfrm>
            <a:off x="5369768" y="5218489"/>
            <a:ext cx="344790" cy="226937"/>
          </a:xfrm>
          <a:prstGeom prst="rect">
            <a:avLst/>
          </a:prstGeom>
          <a:noFill/>
        </p:spPr>
        <p:txBody>
          <a:bodyPr wrap="none" lIns="0" tIns="0" rIns="0" bIns="0" rtlCol="0">
            <a:noAutofit/>
          </a:bodyPr>
          <a:lstStyle/>
          <a:p>
            <a:pPr algn="ctr" defTabSz="457200">
              <a:spcBef>
                <a:spcPts val="1000"/>
              </a:spcBef>
              <a:buClr>
                <a:srgbClr val="1E4056"/>
              </a:buClr>
              <a:buSzPct val="75000"/>
            </a:pPr>
            <a:r>
              <a:rPr lang="en-GB" sz="1600" b="1">
                <a:solidFill>
                  <a:srgbClr val="000000"/>
                </a:solidFill>
              </a:rPr>
              <a:t>…</a:t>
            </a:r>
            <a:endParaRPr lang="en-IE" sz="1600" b="1">
              <a:solidFill>
                <a:srgbClr val="000000"/>
              </a:solidFill>
            </a:endParaRPr>
          </a:p>
        </p:txBody>
      </p:sp>
      <p:sp>
        <p:nvSpPr>
          <p:cNvPr id="63" name="Right Brace 62">
            <a:extLst>
              <a:ext uri="{FF2B5EF4-FFF2-40B4-BE49-F238E27FC236}">
                <a16:creationId xmlns:a16="http://schemas.microsoft.com/office/drawing/2014/main" id="{6C5BED72-EF07-42E5-BEE0-E20CECCFFADC}"/>
              </a:ext>
            </a:extLst>
          </p:cNvPr>
          <p:cNvSpPr/>
          <p:nvPr/>
        </p:nvSpPr>
        <p:spPr>
          <a:xfrm rot="5400000">
            <a:off x="5564427" y="-2633399"/>
            <a:ext cx="221204" cy="9276329"/>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E"/>
          </a:p>
        </p:txBody>
      </p:sp>
      <p:pic>
        <p:nvPicPr>
          <p:cNvPr id="1026" name="Picture 2">
            <a:extLst>
              <a:ext uri="{FF2B5EF4-FFF2-40B4-BE49-F238E27FC236}">
                <a16:creationId xmlns:a16="http://schemas.microsoft.com/office/drawing/2014/main" id="{860DAD23-F4B9-8BB8-A113-6F7A2F1221A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77683" y="1153653"/>
            <a:ext cx="556770" cy="5567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8B5F1E2-7701-94A5-0992-36894E6E9BD2}"/>
              </a:ext>
            </a:extLst>
          </p:cNvPr>
          <p:cNvSpPr txBox="1"/>
          <p:nvPr/>
        </p:nvSpPr>
        <p:spPr>
          <a:xfrm>
            <a:off x="2293861" y="1713966"/>
            <a:ext cx="715443" cy="309989"/>
          </a:xfrm>
          <a:prstGeom prst="rect">
            <a:avLst/>
          </a:prstGeom>
          <a:noFill/>
        </p:spPr>
        <p:txBody>
          <a:bodyPr wrap="none" lIns="0" tIns="0" rIns="0" bIns="0" rtlCol="0">
            <a:noAutofit/>
          </a:bodyPr>
          <a:lstStyle/>
          <a:p>
            <a:pPr algn="ctr" defTabSz="457200">
              <a:spcBef>
                <a:spcPts val="1000"/>
              </a:spcBef>
              <a:buClr>
                <a:srgbClr val="1E4056"/>
              </a:buClr>
              <a:buSzPct val="75000"/>
            </a:pPr>
            <a:r>
              <a:rPr lang="en-GB" sz="1400" b="1" dirty="0">
                <a:solidFill>
                  <a:srgbClr val="000000"/>
                </a:solidFill>
              </a:rPr>
              <a:t>Scopy</a:t>
            </a:r>
            <a:endParaRPr lang="en-IE" sz="1400" b="1" dirty="0">
              <a:solidFill>
                <a:srgbClr val="000000"/>
              </a:solidFill>
            </a:endParaRPr>
          </a:p>
        </p:txBody>
      </p:sp>
      <p:sp>
        <p:nvSpPr>
          <p:cNvPr id="48" name="TextBox 47">
            <a:extLst>
              <a:ext uri="{FF2B5EF4-FFF2-40B4-BE49-F238E27FC236}">
                <a16:creationId xmlns:a16="http://schemas.microsoft.com/office/drawing/2014/main" id="{FAF72CBA-57EB-4097-6760-A9F3097DAEED}"/>
              </a:ext>
            </a:extLst>
          </p:cNvPr>
          <p:cNvSpPr txBox="1"/>
          <p:nvPr/>
        </p:nvSpPr>
        <p:spPr>
          <a:xfrm>
            <a:off x="5156004" y="3832797"/>
            <a:ext cx="1371599" cy="309989"/>
          </a:xfrm>
          <a:prstGeom prst="rect">
            <a:avLst/>
          </a:prstGeom>
          <a:noFill/>
        </p:spPr>
        <p:txBody>
          <a:bodyPr wrap="none" lIns="0" tIns="0" rIns="0" bIns="0" rtlCol="0">
            <a:noAutofit/>
          </a:bodyPr>
          <a:lstStyle/>
          <a:p>
            <a:pPr algn="ctr" defTabSz="457200">
              <a:spcBef>
                <a:spcPts val="1000"/>
              </a:spcBef>
              <a:buClr>
                <a:srgbClr val="1E4056"/>
              </a:buClr>
              <a:buSzPct val="75000"/>
            </a:pPr>
            <a:r>
              <a:rPr lang="en-GB" sz="2000" dirty="0">
                <a:solidFill>
                  <a:srgbClr val="000000"/>
                </a:solidFill>
              </a:rPr>
              <a:t>libiio.so (Linux)</a:t>
            </a:r>
            <a:endParaRPr lang="en-IE" sz="2000" dirty="0">
              <a:solidFill>
                <a:srgbClr val="000000"/>
              </a:solidFill>
            </a:endParaRPr>
          </a:p>
        </p:txBody>
      </p:sp>
    </p:spTree>
    <p:extLst>
      <p:ext uri="{BB962C8B-B14F-4D97-AF65-F5344CB8AC3E}">
        <p14:creationId xmlns:p14="http://schemas.microsoft.com/office/powerpoint/2010/main" val="395547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500"/>
                                        <p:tgtEl>
                                          <p:spTgt spid="54"/>
                                        </p:tgtEl>
                                      </p:cBhvr>
                                    </p:animEffect>
                                  </p:childTnLst>
                                </p:cTn>
                              </p:par>
                              <p:par>
                                <p:cTn id="75" presetID="10" presetClass="entr" presetSubtype="0" fill="hold"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10" presetClass="entr" presetSubtype="0" fill="hold"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cTn>
                              </p:par>
                              <p:par>
                                <p:cTn id="81" presetID="10"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par>
                                <p:cTn id="84" presetID="10" presetClass="entr" presetSubtype="0"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500"/>
                                        <p:tgtEl>
                                          <p:spTgt spid="5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fade">
                                      <p:cBhvr>
                                        <p:cTn id="89" dur="500"/>
                                        <p:tgtEl>
                                          <p:spTgt spid="62"/>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46"/>
                                        </p:tgtEl>
                                        <p:attrNameLst>
                                          <p:attrName>style.visibility</p:attrName>
                                        </p:attrNameLst>
                                      </p:cBhvr>
                                      <p:to>
                                        <p:strVal val="visible"/>
                                      </p:to>
                                    </p:set>
                                  </p:childTnLst>
                                </p:cTn>
                              </p:par>
                              <p:par>
                                <p:cTn id="94" presetID="10" presetClass="entr" presetSubtype="0" fill="hold" grpId="0" nodeType="with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par>
                                <p:cTn id="97" presetID="10"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par>
                                <p:cTn id="100" presetID="10" presetClass="entr" presetSubtype="0"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10" presetClass="entr" presetSubtype="0" fill="hold"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par>
                                <p:cTn id="106" presetID="10" presetClass="entr" presetSubtype="0" fill="hold" nodeType="with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500"/>
                                        <p:tgtEl>
                                          <p:spTgt spid="3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par>
                                <p:cTn id="112" presetID="10" presetClass="entr" presetSubtype="0" fill="hold"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500"/>
                                        <p:tgtEl>
                                          <p:spTgt spid="4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fade">
                                      <p:cBhvr>
                                        <p:cTn id="120" dur="500"/>
                                        <p:tgtEl>
                                          <p:spTgt spid="4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28" grpId="0"/>
      <p:bldP spid="29" grpId="0" animBg="1"/>
      <p:bldP spid="31" grpId="0"/>
      <p:bldP spid="32" grpId="0" animBg="1"/>
      <p:bldP spid="33" grpId="0" animBg="1"/>
      <p:bldP spid="34" grpId="0" animBg="1"/>
      <p:bldP spid="37" grpId="0"/>
      <p:bldP spid="39" grpId="0" animBg="1"/>
      <p:bldP spid="46" grpId="0" animBg="1"/>
      <p:bldP spid="62" grpId="0"/>
      <p:bldP spid="63" grpId="0" animBg="1"/>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E3AE-0269-4118-B359-CE428154A796}"/>
              </a:ext>
            </a:extLst>
          </p:cNvPr>
          <p:cNvSpPr>
            <a:spLocks noGrp="1"/>
          </p:cNvSpPr>
          <p:nvPr>
            <p:ph type="title"/>
          </p:nvPr>
        </p:nvSpPr>
        <p:spPr>
          <a:xfrm>
            <a:off x="417600" y="185688"/>
            <a:ext cx="10080000" cy="450000"/>
          </a:xfrm>
        </p:spPr>
        <p:txBody>
          <a:bodyPr/>
          <a:lstStyle/>
          <a:p>
            <a:r>
              <a:rPr lang="en-US" dirty="0"/>
              <a:t>IIO Review</a:t>
            </a:r>
          </a:p>
        </p:txBody>
      </p:sp>
      <p:sp>
        <p:nvSpPr>
          <p:cNvPr id="2" name="Content Placeholder 1">
            <a:extLst>
              <a:ext uri="{FF2B5EF4-FFF2-40B4-BE49-F238E27FC236}">
                <a16:creationId xmlns:a16="http://schemas.microsoft.com/office/drawing/2014/main" id="{F431CF70-A021-4BFE-AACB-E4E1BBC25E7D}"/>
              </a:ext>
            </a:extLst>
          </p:cNvPr>
          <p:cNvSpPr>
            <a:spLocks noGrp="1"/>
          </p:cNvSpPr>
          <p:nvPr>
            <p:ph idx="10"/>
          </p:nvPr>
        </p:nvSpPr>
        <p:spPr>
          <a:xfrm>
            <a:off x="373445" y="681047"/>
            <a:ext cx="6962114" cy="5435527"/>
          </a:xfrm>
        </p:spPr>
        <p:txBody>
          <a:bodyPr/>
          <a:lstStyle/>
          <a:p>
            <a:r>
              <a:rPr lang="en-US" dirty="0"/>
              <a:t>What:</a:t>
            </a:r>
          </a:p>
          <a:p>
            <a:r>
              <a:rPr lang="en-US" dirty="0"/>
              <a:t>Linux kernel </a:t>
            </a:r>
            <a:r>
              <a:rPr lang="en-US" b="1" dirty="0"/>
              <a:t>I</a:t>
            </a:r>
            <a:r>
              <a:rPr lang="en-US" dirty="0"/>
              <a:t>ndustrial </a:t>
            </a:r>
            <a:r>
              <a:rPr lang="en-US" b="1" dirty="0"/>
              <a:t>I</a:t>
            </a:r>
            <a:r>
              <a:rPr lang="en-US" dirty="0"/>
              <a:t>nput / </a:t>
            </a:r>
            <a:r>
              <a:rPr lang="en-US" b="1" dirty="0"/>
              <a:t>O</a:t>
            </a:r>
            <a:r>
              <a:rPr lang="en-US" dirty="0"/>
              <a:t>utput framework</a:t>
            </a:r>
          </a:p>
          <a:p>
            <a:pPr lvl="1"/>
            <a:r>
              <a:rPr lang="en-US" dirty="0"/>
              <a:t>All non-HID I/O</a:t>
            </a:r>
          </a:p>
          <a:p>
            <a:pPr lvl="1"/>
            <a:r>
              <a:rPr lang="en-US" dirty="0"/>
              <a:t>ADC, DAC, TRX, light, accelerometer, gyro, magnetometer, humidity, temperature, pressure, rotation, angular momentum, chemical, health, proximity, counters, amplifiers, synthesizers, etc. </a:t>
            </a:r>
          </a:p>
          <a:p>
            <a:r>
              <a:rPr lang="en-US" dirty="0"/>
              <a:t>Why:</a:t>
            </a:r>
          </a:p>
          <a:p>
            <a:r>
              <a:rPr lang="en-US" dirty="0"/>
              <a:t>“With the growing number of sensors (measurement devices with analogue-to-digital, or digital-to-analogue, capabilities) with different code implementations scattered over the kernel sources, gathering them became necessary. This is what the IIO framework does, in a generic and homogeneous way.”</a:t>
            </a:r>
          </a:p>
          <a:p>
            <a:endParaRPr lang="en-US" dirty="0"/>
          </a:p>
          <a:p>
            <a:r>
              <a:rPr lang="en-US" b="1" i="1" dirty="0"/>
              <a:t>libiio</a:t>
            </a:r>
            <a:r>
              <a:rPr lang="en-US" dirty="0"/>
              <a:t> is the API into the IIO framework, and IS an ADI project.</a:t>
            </a:r>
          </a:p>
          <a:p>
            <a:r>
              <a:rPr lang="en-US" dirty="0"/>
              <a:t>In the upstream Linux kernel for more than 10 years.</a:t>
            </a:r>
          </a:p>
          <a:p>
            <a:r>
              <a:rPr lang="en-US" b="1" dirty="0"/>
              <a:t>**libiio is CROSS Platform, with LOTS of language bindings **</a:t>
            </a:r>
            <a:endParaRPr lang="en-US" dirty="0"/>
          </a:p>
        </p:txBody>
      </p:sp>
      <p:sp>
        <p:nvSpPr>
          <p:cNvPr id="4" name="Footer Placeholder 3">
            <a:extLst>
              <a:ext uri="{FF2B5EF4-FFF2-40B4-BE49-F238E27FC236}">
                <a16:creationId xmlns:a16="http://schemas.microsoft.com/office/drawing/2014/main" id="{5C240D05-9D54-424C-96FD-18C0C7B6A3BB}"/>
              </a:ext>
            </a:extLst>
          </p:cNvPr>
          <p:cNvSpPr>
            <a:spLocks noGrp="1"/>
          </p:cNvSpPr>
          <p:nvPr>
            <p:ph type="ftr" sz="quarter" idx="12"/>
          </p:nvPr>
        </p:nvSpPr>
        <p:spPr/>
        <p:txBody>
          <a:bodyPr/>
          <a:lstStyle/>
          <a:p>
            <a:r>
              <a:rPr lang="en-US"/>
              <a:t>©2024 Analog Devices, Inc. All Rights Reserved. </a:t>
            </a:r>
          </a:p>
        </p:txBody>
      </p:sp>
      <p:sp>
        <p:nvSpPr>
          <p:cNvPr id="6" name="TextBox 5">
            <a:extLst>
              <a:ext uri="{FF2B5EF4-FFF2-40B4-BE49-F238E27FC236}">
                <a16:creationId xmlns:a16="http://schemas.microsoft.com/office/drawing/2014/main" id="{61130EF6-4CB8-4BD7-B022-93F0A55FF7D2}"/>
              </a:ext>
            </a:extLst>
          </p:cNvPr>
          <p:cNvSpPr txBox="1"/>
          <p:nvPr/>
        </p:nvSpPr>
        <p:spPr>
          <a:xfrm>
            <a:off x="4330376" y="6116575"/>
            <a:ext cx="6962114" cy="478850"/>
          </a:xfrm>
          <a:prstGeom prst="rect">
            <a:avLst/>
          </a:prstGeom>
          <a:noFill/>
        </p:spPr>
        <p:txBody>
          <a:bodyPr wrap="none" lIns="0" tIns="0" rIns="0" bIns="0" rtlCol="0">
            <a:noAutofit/>
          </a:bodyPr>
          <a:lstStyle/>
          <a:p>
            <a:pPr defTabSz="457200">
              <a:spcBef>
                <a:spcPts val="1000"/>
              </a:spcBef>
              <a:buClr>
                <a:srgbClr val="1E4056"/>
              </a:buClr>
              <a:buSzPct val="75000"/>
            </a:pPr>
            <a:r>
              <a:rPr lang="en-US" sz="2000" dirty="0">
                <a:solidFill>
                  <a:srgbClr val="000000"/>
                </a:solidFill>
                <a:hlinkClick r:id="rId3"/>
              </a:rPr>
              <a:t>https://www.kernel.org/doc/html/latest/driver-api/iio/index.html</a:t>
            </a:r>
            <a:endParaRPr lang="en-US" sz="2000" dirty="0">
              <a:solidFill>
                <a:srgbClr val="000000"/>
              </a:solidFill>
            </a:endParaRPr>
          </a:p>
          <a:p>
            <a:pPr defTabSz="457200">
              <a:spcBef>
                <a:spcPts val="1000"/>
              </a:spcBef>
              <a:buClr>
                <a:srgbClr val="1E4056"/>
              </a:buClr>
              <a:buSzPct val="75000"/>
            </a:pPr>
            <a:endParaRPr lang="en-US" sz="2000" dirty="0">
              <a:solidFill>
                <a:srgbClr val="000000"/>
              </a:solidFill>
            </a:endParaRPr>
          </a:p>
          <a:p>
            <a:pPr marL="228600" indent="-228600" defTabSz="457200">
              <a:spcBef>
                <a:spcPts val="1000"/>
              </a:spcBef>
              <a:buClr>
                <a:srgbClr val="1E4056"/>
              </a:buClr>
              <a:buSzPct val="75000"/>
              <a:buFont typeface="Lucida Grande"/>
              <a:buChar char="►"/>
            </a:pPr>
            <a:endParaRPr lang="en-US" sz="2000" dirty="0">
              <a:solidFill>
                <a:srgbClr val="000000"/>
              </a:solidFill>
            </a:endParaRPr>
          </a:p>
        </p:txBody>
      </p:sp>
      <p:grpSp>
        <p:nvGrpSpPr>
          <p:cNvPr id="7" name="Group 6">
            <a:extLst>
              <a:ext uri="{FF2B5EF4-FFF2-40B4-BE49-F238E27FC236}">
                <a16:creationId xmlns:a16="http://schemas.microsoft.com/office/drawing/2014/main" id="{7F654414-570E-4E3A-80E8-D05F4079BD17}"/>
              </a:ext>
            </a:extLst>
          </p:cNvPr>
          <p:cNvGrpSpPr>
            <a:grpSpLocks noChangeAspect="1"/>
          </p:cNvGrpSpPr>
          <p:nvPr/>
        </p:nvGrpSpPr>
        <p:grpSpPr bwMode="auto">
          <a:xfrm>
            <a:off x="7632111" y="2115557"/>
            <a:ext cx="4361994" cy="3094922"/>
            <a:chOff x="2525423" y="2679869"/>
            <a:chExt cx="3782291" cy="2685011"/>
          </a:xfrm>
        </p:grpSpPr>
        <p:sp>
          <p:nvSpPr>
            <p:cNvPr id="8" name="Rounded Rectangle 12">
              <a:extLst>
                <a:ext uri="{FF2B5EF4-FFF2-40B4-BE49-F238E27FC236}">
                  <a16:creationId xmlns:a16="http://schemas.microsoft.com/office/drawing/2014/main" id="{C907E955-6994-4B32-983B-5788403718F3}"/>
                </a:ext>
              </a:extLst>
            </p:cNvPr>
            <p:cNvSpPr/>
            <p:nvPr/>
          </p:nvSpPr>
          <p:spPr bwMode="auto">
            <a:xfrm>
              <a:off x="2525423" y="2679869"/>
              <a:ext cx="3782291" cy="2685011"/>
            </a:xfrm>
            <a:prstGeom prst="roundRect">
              <a:avLst/>
            </a:prstGeom>
            <a:noFill/>
            <a:ln w="63500" cap="flat" cmpd="sng" algn="ct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r="-100000" b="-100000"/>
              </a:grad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defPPr>
                <a:defRPr lang="en-US"/>
              </a:defPPr>
              <a:lvl1pPr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0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b="1" kern="1200">
                  <a:solidFill>
                    <a:schemeClr val="tx1"/>
                  </a:solidFill>
                  <a:latin typeface="Arial" panose="020B0604020202020204" pitchFamily="34" charset="0"/>
                  <a:ea typeface="+mn-ea"/>
                  <a:cs typeface="Arial" panose="020B0604020202020204" pitchFamily="34" charset="0"/>
                </a:defRPr>
              </a:lvl9pPr>
            </a:lstStyle>
            <a:p>
              <a:pPr algn="ctr" eaLnBrk="0" hangingPunct="0">
                <a:defRPr/>
              </a:pPr>
              <a:endParaRPr lang="en-US">
                <a:latin typeface="Arial" charset="0"/>
                <a:cs typeface="Arial" charset="0"/>
              </a:endParaRPr>
            </a:p>
          </p:txBody>
        </p:sp>
        <p:grpSp>
          <p:nvGrpSpPr>
            <p:cNvPr id="9" name="Group 8">
              <a:extLst>
                <a:ext uri="{FF2B5EF4-FFF2-40B4-BE49-F238E27FC236}">
                  <a16:creationId xmlns:a16="http://schemas.microsoft.com/office/drawing/2014/main" id="{33139F8C-19E3-401D-A1FD-A67C5BE52408}"/>
                </a:ext>
              </a:extLst>
            </p:cNvPr>
            <p:cNvGrpSpPr>
              <a:grpSpLocks/>
            </p:cNvGrpSpPr>
            <p:nvPr/>
          </p:nvGrpSpPr>
          <p:grpSpPr bwMode="auto">
            <a:xfrm>
              <a:off x="2896985" y="2874998"/>
              <a:ext cx="3039167" cy="2394509"/>
              <a:chOff x="1464686" y="3586720"/>
              <a:chExt cx="3039167" cy="2394509"/>
            </a:xfrm>
          </p:grpSpPr>
          <p:grpSp>
            <p:nvGrpSpPr>
              <p:cNvPr id="10" name="Group 9">
                <a:extLst>
                  <a:ext uri="{FF2B5EF4-FFF2-40B4-BE49-F238E27FC236}">
                    <a16:creationId xmlns:a16="http://schemas.microsoft.com/office/drawing/2014/main" id="{E9A0CEA3-8F5F-4502-AEC7-50D39A725DFF}"/>
                  </a:ext>
                </a:extLst>
              </p:cNvPr>
              <p:cNvGrpSpPr>
                <a:grpSpLocks/>
              </p:cNvGrpSpPr>
              <p:nvPr/>
            </p:nvGrpSpPr>
            <p:grpSpPr bwMode="auto">
              <a:xfrm>
                <a:off x="2838837" y="3586720"/>
                <a:ext cx="1665016" cy="2394509"/>
                <a:chOff x="2838837" y="3586720"/>
                <a:chExt cx="1665016" cy="2394509"/>
              </a:xfrm>
            </p:grpSpPr>
            <p:pic>
              <p:nvPicPr>
                <p:cNvPr id="17" name="Picture 16" descr="File:Tux bg.png">
                  <a:hlinkClick r:id="rId4"/>
                  <a:extLst>
                    <a:ext uri="{FF2B5EF4-FFF2-40B4-BE49-F238E27FC236}">
                      <a16:creationId xmlns:a16="http://schemas.microsoft.com/office/drawing/2014/main" id="{08AF53F7-1F4B-4948-9B20-B76AD043F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837" y="4008342"/>
                  <a:ext cx="1665016" cy="197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nut 22">
                  <a:extLst>
                    <a:ext uri="{FF2B5EF4-FFF2-40B4-BE49-F238E27FC236}">
                      <a16:creationId xmlns:a16="http://schemas.microsoft.com/office/drawing/2014/main" id="{8E19C8FF-E96A-4957-8CB4-D0ABAB65DC4A}"/>
                    </a:ext>
                  </a:extLst>
                </p:cNvPr>
                <p:cNvSpPr/>
                <p:nvPr/>
              </p:nvSpPr>
              <p:spPr bwMode="auto">
                <a:xfrm>
                  <a:off x="2944112" y="3586720"/>
                  <a:ext cx="1501550" cy="2269818"/>
                </a:xfrm>
                <a:prstGeom prst="donut">
                  <a:avLst/>
                </a:prstGeom>
                <a:solidFill>
                  <a:schemeClr val="bg1">
                    <a:lumMod val="65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grpSp>
          <p:grpSp>
            <p:nvGrpSpPr>
              <p:cNvPr id="11" name="Group 10">
                <a:extLst>
                  <a:ext uri="{FF2B5EF4-FFF2-40B4-BE49-F238E27FC236}">
                    <a16:creationId xmlns:a16="http://schemas.microsoft.com/office/drawing/2014/main" id="{4EBEAEC6-D17B-4F7A-985C-8193DD9519B8}"/>
                  </a:ext>
                </a:extLst>
              </p:cNvPr>
              <p:cNvGrpSpPr>
                <a:grpSpLocks/>
              </p:cNvGrpSpPr>
              <p:nvPr/>
            </p:nvGrpSpPr>
            <p:grpSpPr bwMode="auto">
              <a:xfrm>
                <a:off x="2151762" y="3586720"/>
                <a:ext cx="720000" cy="2269818"/>
                <a:chOff x="2123214" y="3586720"/>
                <a:chExt cx="720000" cy="2269818"/>
              </a:xfrm>
            </p:grpSpPr>
            <p:sp>
              <p:nvSpPr>
                <p:cNvPr id="15" name="Right Arrow 19">
                  <a:extLst>
                    <a:ext uri="{FF2B5EF4-FFF2-40B4-BE49-F238E27FC236}">
                      <a16:creationId xmlns:a16="http://schemas.microsoft.com/office/drawing/2014/main" id="{48794A6A-D490-45BD-85E9-7B22F368D729}"/>
                    </a:ext>
                  </a:extLst>
                </p:cNvPr>
                <p:cNvSpPr/>
                <p:nvPr/>
              </p:nvSpPr>
              <p:spPr bwMode="auto">
                <a:xfrm rot="5400000">
                  <a:off x="1524452" y="4537776"/>
                  <a:ext cx="1917524" cy="720000"/>
                </a:xfrm>
                <a:prstGeom prst="rightArrow">
                  <a:avLst/>
                </a:prstGeom>
                <a:solidFill>
                  <a:schemeClr val="tx2">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sp>
              <p:nvSpPr>
                <p:cNvPr id="16" name="Rectangle 15">
                  <a:extLst>
                    <a:ext uri="{FF2B5EF4-FFF2-40B4-BE49-F238E27FC236}">
                      <a16:creationId xmlns:a16="http://schemas.microsoft.com/office/drawing/2014/main" id="{F37C1EAF-0B35-4E6A-B0D4-983324AF3DE3}"/>
                    </a:ext>
                  </a:extLst>
                </p:cNvPr>
                <p:cNvSpPr/>
                <p:nvPr/>
              </p:nvSpPr>
              <p:spPr bwMode="auto">
                <a:xfrm>
                  <a:off x="2292663" y="3586720"/>
                  <a:ext cx="365760" cy="244628"/>
                </a:xfrm>
                <a:prstGeom prst="rect">
                  <a:avLst/>
                </a:prstGeom>
                <a:solidFill>
                  <a:schemeClr val="tx2">
                    <a:lumMod val="40000"/>
                    <a:lumOff val="6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grpSp>
          <p:grpSp>
            <p:nvGrpSpPr>
              <p:cNvPr id="12" name="Group 11">
                <a:extLst>
                  <a:ext uri="{FF2B5EF4-FFF2-40B4-BE49-F238E27FC236}">
                    <a16:creationId xmlns:a16="http://schemas.microsoft.com/office/drawing/2014/main" id="{0656DFF3-95C2-4494-85E8-FD76E58AA5CC}"/>
                  </a:ext>
                </a:extLst>
              </p:cNvPr>
              <p:cNvGrpSpPr>
                <a:grpSpLocks/>
              </p:cNvGrpSpPr>
              <p:nvPr/>
            </p:nvGrpSpPr>
            <p:grpSpPr bwMode="auto">
              <a:xfrm>
                <a:off x="1464686" y="3586720"/>
                <a:ext cx="720000" cy="2269818"/>
                <a:chOff x="1464686" y="3586720"/>
                <a:chExt cx="720000" cy="2269818"/>
              </a:xfrm>
            </p:grpSpPr>
            <p:sp>
              <p:nvSpPr>
                <p:cNvPr id="13" name="Right Arrow 17">
                  <a:extLst>
                    <a:ext uri="{FF2B5EF4-FFF2-40B4-BE49-F238E27FC236}">
                      <a16:creationId xmlns:a16="http://schemas.microsoft.com/office/drawing/2014/main" id="{552C1CE9-F057-4B17-A441-C2501B393F97}"/>
                    </a:ext>
                  </a:extLst>
                </p:cNvPr>
                <p:cNvSpPr/>
                <p:nvPr/>
              </p:nvSpPr>
              <p:spPr bwMode="auto">
                <a:xfrm rot="16200000">
                  <a:off x="865924" y="4537776"/>
                  <a:ext cx="1917524" cy="720000"/>
                </a:xfrm>
                <a:prstGeom prst="rightArrow">
                  <a:avLst/>
                </a:prstGeom>
                <a:solidFill>
                  <a:schemeClr val="tx2">
                    <a:lumMod val="60000"/>
                    <a:lumOff val="4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sp>
              <p:nvSpPr>
                <p:cNvPr id="14" name="Rectangle 13">
                  <a:extLst>
                    <a:ext uri="{FF2B5EF4-FFF2-40B4-BE49-F238E27FC236}">
                      <a16:creationId xmlns:a16="http://schemas.microsoft.com/office/drawing/2014/main" id="{44D974D4-BFF1-4E8A-95F0-0E332CD78969}"/>
                    </a:ext>
                  </a:extLst>
                </p:cNvPr>
                <p:cNvSpPr/>
                <p:nvPr/>
              </p:nvSpPr>
              <p:spPr bwMode="auto">
                <a:xfrm>
                  <a:off x="1647042" y="3586720"/>
                  <a:ext cx="365760" cy="244628"/>
                </a:xfrm>
                <a:prstGeom prst="rect">
                  <a:avLst/>
                </a:prstGeom>
                <a:solidFill>
                  <a:schemeClr val="tx2">
                    <a:lumMod val="60000"/>
                    <a:lumOff val="4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defPPr>
                    <a:defRPr lang="en-US"/>
                  </a:defPPr>
                  <a:lvl1pPr algn="l" rtl="0" fontAlgn="base">
                    <a:spcBef>
                      <a:spcPct val="0"/>
                    </a:spcBef>
                    <a:spcAft>
                      <a:spcPct val="0"/>
                    </a:spcAft>
                    <a:defRPr sz="2000" b="1" kern="1200">
                      <a:solidFill>
                        <a:schemeClr val="lt1"/>
                      </a:solidFill>
                      <a:latin typeface="+mn-lt"/>
                      <a:ea typeface="+mn-ea"/>
                      <a:cs typeface="+mn-cs"/>
                    </a:defRPr>
                  </a:lvl1pPr>
                  <a:lvl2pPr marL="457200" algn="l" rtl="0" fontAlgn="base">
                    <a:spcBef>
                      <a:spcPct val="0"/>
                    </a:spcBef>
                    <a:spcAft>
                      <a:spcPct val="0"/>
                    </a:spcAft>
                    <a:defRPr sz="2000" b="1" kern="1200">
                      <a:solidFill>
                        <a:schemeClr val="lt1"/>
                      </a:solidFill>
                      <a:latin typeface="+mn-lt"/>
                      <a:ea typeface="+mn-ea"/>
                      <a:cs typeface="+mn-cs"/>
                    </a:defRPr>
                  </a:lvl2pPr>
                  <a:lvl3pPr marL="914400" algn="l" rtl="0" fontAlgn="base">
                    <a:spcBef>
                      <a:spcPct val="0"/>
                    </a:spcBef>
                    <a:spcAft>
                      <a:spcPct val="0"/>
                    </a:spcAft>
                    <a:defRPr sz="2000" b="1" kern="1200">
                      <a:solidFill>
                        <a:schemeClr val="lt1"/>
                      </a:solidFill>
                      <a:latin typeface="+mn-lt"/>
                      <a:ea typeface="+mn-ea"/>
                      <a:cs typeface="+mn-cs"/>
                    </a:defRPr>
                  </a:lvl3pPr>
                  <a:lvl4pPr marL="1371600" algn="l" rtl="0" fontAlgn="base">
                    <a:spcBef>
                      <a:spcPct val="0"/>
                    </a:spcBef>
                    <a:spcAft>
                      <a:spcPct val="0"/>
                    </a:spcAft>
                    <a:defRPr sz="2000" b="1" kern="1200">
                      <a:solidFill>
                        <a:schemeClr val="lt1"/>
                      </a:solidFill>
                      <a:latin typeface="+mn-lt"/>
                      <a:ea typeface="+mn-ea"/>
                      <a:cs typeface="+mn-cs"/>
                    </a:defRPr>
                  </a:lvl4pPr>
                  <a:lvl5pPr marL="1828800" algn="l" rtl="0" fontAlgn="base">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algn="ctr" eaLnBrk="0" hangingPunct="0">
                    <a:defRPr/>
                  </a:pPr>
                  <a:endParaRPr lang="en-US">
                    <a:solidFill>
                      <a:schemeClr val="tx1"/>
                    </a:solidFill>
                    <a:cs typeface="Arial" charset="0"/>
                  </a:endParaRPr>
                </a:p>
              </p:txBody>
            </p:sp>
          </p:grpSp>
        </p:grpSp>
      </p:grpSp>
      <p:sp>
        <p:nvSpPr>
          <p:cNvPr id="19" name="Slide Number Placeholder 18">
            <a:extLst>
              <a:ext uri="{FF2B5EF4-FFF2-40B4-BE49-F238E27FC236}">
                <a16:creationId xmlns:a16="http://schemas.microsoft.com/office/drawing/2014/main" id="{E88C8B8A-CB6E-8EFE-B439-CBCF63FC4201}"/>
              </a:ext>
            </a:extLst>
          </p:cNvPr>
          <p:cNvSpPr>
            <a:spLocks noGrp="1"/>
          </p:cNvSpPr>
          <p:nvPr>
            <p:ph type="sldNum" sz="quarter" idx="13"/>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fld id="{A9CE67A1-BA7F-A74E-B5D7-615746DEEC2B}" type="slidenum">
              <a:rPr kumimoji="0" lang="en-US" sz="600" b="0" i="0" u="none" strike="noStrike" kern="1200" cap="none" spc="0" normalizeH="0" baseline="0" noProof="0" smtClean="0">
                <a:ln>
                  <a:noFill/>
                </a:ln>
                <a:solidFill>
                  <a:srgbClr val="000000"/>
                </a:solidFill>
                <a:effectLst/>
                <a:uLnTx/>
                <a:uFillTx/>
                <a:latin typeface="Barlow" pitchFamily="2" charset="77"/>
                <a:ea typeface="+mn-ea"/>
                <a:cs typeface="Arial" panose="020B0604020202020204" pitchFamily="34" charset="0"/>
              </a:rPr>
              <a:pPr marL="0" marR="0" lvl="0" indent="0" algn="l" defTabSz="914400" rtl="0" eaLnBrk="1" fontAlgn="auto" latinLnBrk="0" hangingPunct="1">
                <a:lnSpc>
                  <a:spcPct val="80000"/>
                </a:lnSpc>
                <a:spcBef>
                  <a:spcPts val="0"/>
                </a:spcBef>
                <a:spcAft>
                  <a:spcPts val="0"/>
                </a:spcAft>
                <a:buClrTx/>
                <a:buSzTx/>
                <a:buFontTx/>
                <a:buNone/>
                <a:tabLst/>
                <a:defRPr/>
              </a:pPr>
              <a:t>9</a:t>
            </a:fld>
            <a:endParaRPr kumimoji="0" lang="en-US" sz="600" b="0" i="0" u="none" strike="noStrike" kern="1200" cap="none" spc="0" normalizeH="0" baseline="0" noProof="0" dirty="0">
              <a:ln>
                <a:noFill/>
              </a:ln>
              <a:solidFill>
                <a:srgbClr val="000000"/>
              </a:solidFill>
              <a:effectLst/>
              <a:uLnTx/>
              <a:uFillTx/>
              <a:latin typeface="Barlow" pitchFamily="2" charset="77"/>
              <a:ea typeface="+mn-ea"/>
              <a:cs typeface="Arial" panose="020B0604020202020204" pitchFamily="34" charset="0"/>
            </a:endParaRPr>
          </a:p>
        </p:txBody>
      </p:sp>
    </p:spTree>
    <p:extLst>
      <p:ext uri="{BB962C8B-B14F-4D97-AF65-F5344CB8AC3E}">
        <p14:creationId xmlns:p14="http://schemas.microsoft.com/office/powerpoint/2010/main" val="1471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ADITEMPLATE" val="F5Wk44M1"/>
  <p:tag name="ARTICULATE_SLIDE_COUNT" val="10"/>
  <p:tag name="ARTICULATE_PROJECT_OPEN" val="0"/>
</p:tagLst>
</file>

<file path=ppt/theme/theme1.xml><?xml version="1.0" encoding="utf-8"?>
<a:theme xmlns:a="http://schemas.openxmlformats.org/drawingml/2006/main" name="FTC 2024 Brand Template">
  <a:themeElements>
    <a:clrScheme name="ADI Colors 2">
      <a:dk1>
        <a:srgbClr val="000000"/>
      </a:dk1>
      <a:lt1>
        <a:srgbClr val="FFFFFF"/>
      </a:lt1>
      <a:dk2>
        <a:srgbClr val="0067B9"/>
      </a:dk2>
      <a:lt2>
        <a:srgbClr val="9EA1AE"/>
      </a:lt2>
      <a:accent1>
        <a:srgbClr val="00325C"/>
      </a:accent1>
      <a:accent2>
        <a:srgbClr val="1B9CD0"/>
      </a:accent2>
      <a:accent3>
        <a:srgbClr val="8637BA"/>
      </a:accent3>
      <a:accent4>
        <a:srgbClr val="179963"/>
      </a:accent4>
      <a:accent5>
        <a:srgbClr val="FED141"/>
      </a:accent5>
      <a:accent6>
        <a:srgbClr val="C81A28"/>
      </a:accent6>
      <a:hlink>
        <a:srgbClr val="0067B9"/>
      </a:hlink>
      <a:folHlink>
        <a:srgbClr val="3C4157"/>
      </a:folHlink>
    </a:clrScheme>
    <a:fontScheme name="Custom 3">
      <a:majorFont>
        <a:latin typeface="Barlow Medium"/>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miter lim="800000"/>
        </a:ln>
        <a:effectLst/>
      </a:spPr>
      <a:bodyPr rtlCol="0" anchor="ctr"/>
      <a:lstStyle>
        <a:defPPr algn="l" defTabSz="457200">
          <a:spcBef>
            <a:spcPts val="600"/>
          </a:spcBef>
          <a:spcAft>
            <a:spcPts val="800"/>
          </a:spcAft>
          <a:buClr>
            <a:schemeClr val="accent1"/>
          </a:buClr>
          <a:buSzPct val="70000"/>
          <a:defRPr dirty="0" err="1">
            <a:solidFill>
              <a:srgbClr val="000000"/>
            </a:solidFill>
            <a:latin typeface="Barlow" pitchFamily="2" charset="77"/>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t" anchorCtr="0">
        <a:normAutofit/>
      </a:bodyPr>
      <a:lstStyle>
        <a:defPPr algn="l">
          <a:defRPr smtClean="0"/>
        </a:defPPr>
      </a:lstStyle>
    </a:txDef>
  </a:objectDefaults>
  <a:extraClrSchemeLst/>
  <a:extLst>
    <a:ext uri="{05A4C25C-085E-4340-85A3-A5531E510DB2}">
      <thm15:themeFamily xmlns:thm15="http://schemas.microsoft.com/office/thememl/2012/main" name="ADI-Brand-PowerPoint-Template-Standard-2024-v1-PC" id="{FB04358E-EB4C-4442-AA30-24A86DF72B2D}" vid="{E8C0FAAE-BF1D-7843-8032-DC5CBD6B1588}"/>
    </a:ext>
  </a:extLst>
</a:theme>
</file>

<file path=ppt/theme/theme2.xml><?xml version="1.0" encoding="utf-8"?>
<a:theme xmlns:a="http://schemas.openxmlformats.org/drawingml/2006/main" name="ADI-Brand-PowerPoint-Template-Standard">
  <a:themeElements>
    <a:clrScheme name="ADI Colors 2">
      <a:dk1>
        <a:srgbClr val="000000"/>
      </a:dk1>
      <a:lt1>
        <a:srgbClr val="FFFFFF"/>
      </a:lt1>
      <a:dk2>
        <a:srgbClr val="0067B9"/>
      </a:dk2>
      <a:lt2>
        <a:srgbClr val="9EA1AE"/>
      </a:lt2>
      <a:accent1>
        <a:srgbClr val="00325C"/>
      </a:accent1>
      <a:accent2>
        <a:srgbClr val="1B9CD0"/>
      </a:accent2>
      <a:accent3>
        <a:srgbClr val="8637BA"/>
      </a:accent3>
      <a:accent4>
        <a:srgbClr val="179963"/>
      </a:accent4>
      <a:accent5>
        <a:srgbClr val="FED141"/>
      </a:accent5>
      <a:accent6>
        <a:srgbClr val="C81A28"/>
      </a:accent6>
      <a:hlink>
        <a:srgbClr val="0067B9"/>
      </a:hlink>
      <a:folHlink>
        <a:srgbClr val="3C4157"/>
      </a:folHlink>
    </a:clrScheme>
    <a:fontScheme name="Custom 3">
      <a:majorFont>
        <a:latin typeface="Barlow Medium"/>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miter lim="800000"/>
        </a:ln>
        <a:effectLst/>
      </a:spPr>
      <a:bodyPr rtlCol="0" anchor="ctr"/>
      <a:lstStyle>
        <a:defPPr algn="l" defTabSz="457200">
          <a:spcBef>
            <a:spcPts val="600"/>
          </a:spcBef>
          <a:spcAft>
            <a:spcPts val="800"/>
          </a:spcAft>
          <a:buClr>
            <a:schemeClr val="accent1"/>
          </a:buClr>
          <a:buSzPct val="70000"/>
          <a:defRPr dirty="0" err="1">
            <a:solidFill>
              <a:srgbClr val="000000"/>
            </a:solidFill>
            <a:latin typeface="Barlow" pitchFamily="2" charset="77"/>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t" anchorCtr="0">
        <a:normAutofit/>
      </a:bodyPr>
      <a:lstStyle>
        <a:defPPr algn="l">
          <a:defRPr smtClean="0"/>
        </a:defPPr>
      </a:lstStyle>
    </a:txDef>
  </a:objectDefaults>
  <a:extraClrSchemeLst/>
  <a:extLst>
    <a:ext uri="{05A4C25C-085E-4340-85A3-A5531E510DB2}">
      <thm15:themeFamily xmlns:thm15="http://schemas.microsoft.com/office/thememl/2012/main" name="ADI-Brand-PowerPoint-Template-Standard-2024-v1-PC" id="{FB04358E-EB4C-4442-AA30-24A86DF72B2D}" vid="{E8C0FAAE-BF1D-7843-8032-DC5CBD6B15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DI Colors 2">
    <a:dk1>
      <a:srgbClr val="000000"/>
    </a:dk1>
    <a:lt1>
      <a:srgbClr val="FFFFFF"/>
    </a:lt1>
    <a:dk2>
      <a:srgbClr val="0067B9"/>
    </a:dk2>
    <a:lt2>
      <a:srgbClr val="9EA1AE"/>
    </a:lt2>
    <a:accent1>
      <a:srgbClr val="00325C"/>
    </a:accent1>
    <a:accent2>
      <a:srgbClr val="1B9CD0"/>
    </a:accent2>
    <a:accent3>
      <a:srgbClr val="8637BA"/>
    </a:accent3>
    <a:accent4>
      <a:srgbClr val="179963"/>
    </a:accent4>
    <a:accent5>
      <a:srgbClr val="FED141"/>
    </a:accent5>
    <a:accent6>
      <a:srgbClr val="C81A28"/>
    </a:accent6>
    <a:hlink>
      <a:srgbClr val="0067B9"/>
    </a:hlink>
    <a:folHlink>
      <a:srgbClr val="3C4157"/>
    </a:folHlink>
  </a:clrScheme>
</a:themeOverride>
</file>

<file path=ppt/theme/themeOverride2.xml><?xml version="1.0" encoding="utf-8"?>
<a:themeOverride xmlns:a="http://schemas.openxmlformats.org/drawingml/2006/main">
  <a:clrScheme name="ADI Colors 2">
    <a:dk1>
      <a:srgbClr val="000000"/>
    </a:dk1>
    <a:lt1>
      <a:srgbClr val="FFFFFF"/>
    </a:lt1>
    <a:dk2>
      <a:srgbClr val="0067B9"/>
    </a:dk2>
    <a:lt2>
      <a:srgbClr val="9EA1AE"/>
    </a:lt2>
    <a:accent1>
      <a:srgbClr val="00325C"/>
    </a:accent1>
    <a:accent2>
      <a:srgbClr val="1B9CD0"/>
    </a:accent2>
    <a:accent3>
      <a:srgbClr val="8637BA"/>
    </a:accent3>
    <a:accent4>
      <a:srgbClr val="179963"/>
    </a:accent4>
    <a:accent5>
      <a:srgbClr val="FED141"/>
    </a:accent5>
    <a:accent6>
      <a:srgbClr val="C81A28"/>
    </a:accent6>
    <a:hlink>
      <a:srgbClr val="0067B9"/>
    </a:hlink>
    <a:folHlink>
      <a:srgbClr val="3C4157"/>
    </a:folHlink>
  </a:clrScheme>
</a:themeOverride>
</file>

<file path=ppt/theme/themeOverride3.xml><?xml version="1.0" encoding="utf-8"?>
<a:themeOverride xmlns:a="http://schemas.openxmlformats.org/drawingml/2006/main">
  <a:clrScheme name="ADI Colors 2">
    <a:dk1>
      <a:srgbClr val="000000"/>
    </a:dk1>
    <a:lt1>
      <a:srgbClr val="FFFFFF"/>
    </a:lt1>
    <a:dk2>
      <a:srgbClr val="0067B9"/>
    </a:dk2>
    <a:lt2>
      <a:srgbClr val="9EA1AE"/>
    </a:lt2>
    <a:accent1>
      <a:srgbClr val="00325C"/>
    </a:accent1>
    <a:accent2>
      <a:srgbClr val="1B9CD0"/>
    </a:accent2>
    <a:accent3>
      <a:srgbClr val="8637BA"/>
    </a:accent3>
    <a:accent4>
      <a:srgbClr val="179963"/>
    </a:accent4>
    <a:accent5>
      <a:srgbClr val="FED141"/>
    </a:accent5>
    <a:accent6>
      <a:srgbClr val="C81A28"/>
    </a:accent6>
    <a:hlink>
      <a:srgbClr val="0067B9"/>
    </a:hlink>
    <a:folHlink>
      <a:srgbClr val="3C4157"/>
    </a:folHlink>
  </a:clrScheme>
</a:themeOverride>
</file>

<file path=ppt/theme/themeOverride4.xml><?xml version="1.0" encoding="utf-8"?>
<a:themeOverride xmlns:a="http://schemas.openxmlformats.org/drawingml/2006/main">
  <a:clrScheme name="ADI Colors 2">
    <a:dk1>
      <a:srgbClr val="000000"/>
    </a:dk1>
    <a:lt1>
      <a:srgbClr val="FFFFFF"/>
    </a:lt1>
    <a:dk2>
      <a:srgbClr val="0067B9"/>
    </a:dk2>
    <a:lt2>
      <a:srgbClr val="9EA1AE"/>
    </a:lt2>
    <a:accent1>
      <a:srgbClr val="00325C"/>
    </a:accent1>
    <a:accent2>
      <a:srgbClr val="1B9CD0"/>
    </a:accent2>
    <a:accent3>
      <a:srgbClr val="8637BA"/>
    </a:accent3>
    <a:accent4>
      <a:srgbClr val="179963"/>
    </a:accent4>
    <a:accent5>
      <a:srgbClr val="FED141"/>
    </a:accent5>
    <a:accent6>
      <a:srgbClr val="C81A28"/>
    </a:accent6>
    <a:hlink>
      <a:srgbClr val="0067B9"/>
    </a:hlink>
    <a:folHlink>
      <a:srgbClr val="3C4157"/>
    </a:folHlink>
  </a:clrScheme>
</a:themeOverride>
</file>

<file path=docProps/app.xml><?xml version="1.0" encoding="utf-8"?>
<Properties xmlns="http://schemas.openxmlformats.org/officeDocument/2006/extended-properties" xmlns:vt="http://schemas.openxmlformats.org/officeDocument/2006/docPropsVTypes">
  <Template/>
  <TotalTime>35471</TotalTime>
  <Words>7842</Words>
  <Application>Microsoft Office PowerPoint</Application>
  <PresentationFormat>Widescreen</PresentationFormat>
  <Paragraphs>815</Paragraphs>
  <Slides>75</Slides>
  <Notes>42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75</vt:i4>
      </vt:variant>
    </vt:vector>
  </HeadingPairs>
  <TitlesOfParts>
    <vt:vector size="87" baseType="lpstr">
      <vt:lpstr>Wingdings</vt:lpstr>
      <vt:lpstr>Cambria Math</vt:lpstr>
      <vt:lpstr>Barlow Medium</vt:lpstr>
      <vt:lpstr>Arial</vt:lpstr>
      <vt:lpstr>Courier New</vt:lpstr>
      <vt:lpstr>Barlow</vt:lpstr>
      <vt:lpstr>Wingdings 3</vt:lpstr>
      <vt:lpstr>Barlow SemiBold</vt:lpstr>
      <vt:lpstr>Calibri</vt:lpstr>
      <vt:lpstr>Lucida Grande</vt:lpstr>
      <vt:lpstr>FTC 2024 Brand Template</vt:lpstr>
      <vt:lpstr>ADI-Brand-PowerPoint-Template-Standard</vt:lpstr>
      <vt:lpstr>PowerPoint Presentation</vt:lpstr>
      <vt:lpstr>Objectives</vt:lpstr>
      <vt:lpstr>What parts are we NOT talking about?</vt:lpstr>
      <vt:lpstr>This workshop applies broadly</vt:lpstr>
      <vt:lpstr>Infrastructure / Tool Summary</vt:lpstr>
      <vt:lpstr>Did we mention this material applies broadly?</vt:lpstr>
      <vt:lpstr>PowerPoint Presentation</vt:lpstr>
      <vt:lpstr>Flexible, IIO-based System Architecture </vt:lpstr>
      <vt:lpstr>IIO Review</vt:lpstr>
      <vt:lpstr>Hands On: Let’s run some libiio utilities</vt:lpstr>
      <vt:lpstr>Kuiper Linux on RPi 400 Cheat Sheet</vt:lpstr>
      <vt:lpstr>One Slide Glossary: Contexts and Devices and Attributes… oh my!</vt:lpstr>
      <vt:lpstr>Installing libiio</vt:lpstr>
      <vt:lpstr>Libiio Documentation</vt:lpstr>
      <vt:lpstr>HW/SW Stacks for the AD4080, why two choices?</vt:lpstr>
      <vt:lpstr>ADALM2000 / Scopy stack looks awfully familiar</vt:lpstr>
      <vt:lpstr>Libiio “mini case study”</vt:lpstr>
      <vt:lpstr>PowerPoint Presentation</vt:lpstr>
      <vt:lpstr>Hardware Setup</vt:lpstr>
      <vt:lpstr>Hidden Reset Button, and a note about /dev/tty ports…</vt:lpstr>
      <vt:lpstr>AFE snippets, for reference</vt:lpstr>
      <vt:lpstr>Fire up Scopy, connect to ADALM2000</vt:lpstr>
      <vt:lpstr>Connect to AD4080</vt:lpstr>
      <vt:lpstr>Debugger Panel</vt:lpstr>
      <vt:lpstr>ADC Data!</vt:lpstr>
      <vt:lpstr>Extra Credit: Observe SINC5+Comp. step response</vt:lpstr>
      <vt:lpstr>Extra Credit: CPU Thermal in Scopy</vt:lpstr>
      <vt:lpstr>IIO Oscilloscope is… “being passively deprecated”! Long Live IIO Oscilloscope!</vt:lpstr>
      <vt:lpstr>PowerPoint Presentation</vt:lpstr>
      <vt:lpstr>Lots of options…</vt:lpstr>
      <vt:lpstr>LTC2387-18 testing</vt:lpstr>
      <vt:lpstr>PowerPoint Presentation</vt:lpstr>
      <vt:lpstr>PowerPoint Presentation</vt:lpstr>
      <vt:lpstr>Lab 7:  MUSIC (From IEEE Radar Workshop )</vt:lpstr>
      <vt:lpstr>Quad MXfE pyadi example is a whopping 200 lines</vt:lpstr>
      <vt:lpstr>PowerPoint Presentation</vt:lpstr>
      <vt:lpstr>Scopy / m2k source, Pyadi-iio / AD4080 sink</vt:lpstr>
      <vt:lpstr>PowerPoint Presentation</vt:lpstr>
      <vt:lpstr>Generating and Analyzing signals with Genalyzer</vt:lpstr>
      <vt:lpstr>Bindings, examples, etc.</vt:lpstr>
      <vt:lpstr>PowerPoint Presentation</vt:lpstr>
      <vt:lpstr>A complete example: Pyadi-iio, m2k source, AD4080 sink</vt:lpstr>
      <vt:lpstr>PowerPoint Presentation</vt:lpstr>
      <vt:lpstr>Exploring the AD4080’s filter response, noise, aliasing</vt:lpstr>
      <vt:lpstr>PowerPoint Presentation</vt:lpstr>
      <vt:lpstr>pip install obspy</vt:lpstr>
      <vt:lpstr>Run some ObsPy data through m2k/AD4080</vt:lpstr>
      <vt:lpstr>An old seismic application experiment</vt:lpstr>
      <vt:lpstr>PowerPoint Presentation</vt:lpstr>
      <vt:lpstr>Hello, cpu_thermal</vt:lpstr>
      <vt:lpstr>Compile from command line, Cmake, Make</vt:lpstr>
      <vt:lpstr>PowerPoint Presentation</vt:lpstr>
      <vt:lpstr>FTC 2022 demo: Simple, Affordable, ADC metrics</vt:lpstr>
      <vt:lpstr>pip install SoundCard</vt:lpstr>
      <vt:lpstr>PowerPoint Presentation</vt:lpstr>
      <vt:lpstr>Problem:  4 Plutos, Far Away, How To Connect Them?</vt:lpstr>
      <vt:lpstr>What’s a “context”?</vt:lpstr>
      <vt:lpstr>Life before Context Forwarding</vt:lpstr>
      <vt:lpstr>Life after Context Forwarding</vt:lpstr>
      <vt:lpstr>Forwarding a serial context to MATLAB on Windows</vt:lpstr>
      <vt:lpstr>Other uses for port forwarding</vt:lpstr>
      <vt:lpstr>Also works on serial backend</vt:lpstr>
      <vt:lpstr>PowerPoint Presentation</vt:lpstr>
      <vt:lpstr>ACE &amp; Industrial I/O Support</vt:lpstr>
      <vt:lpstr>ACE  - ‘Plug-n-Play’ Evaluation</vt:lpstr>
      <vt:lpstr>ACE  - ‘Plug-n-Play’ Evaluation</vt:lpstr>
      <vt:lpstr>Call to Action!</vt:lpstr>
      <vt:lpstr>Parting Thoughts: Achieving Proficiency</vt:lpstr>
      <vt:lpstr>Acknowledgements</vt:lpstr>
      <vt:lpstr>PowerPoint Presentation</vt:lpstr>
      <vt:lpstr>Making VNC run faster…</vt:lpstr>
      <vt:lpstr>EZ case studies</vt:lpstr>
      <vt:lpstr>AD4080 Noise Equation Summary and Calculations</vt:lpstr>
      <vt:lpstr>Back-calculating the missing aperture jitter spec</vt:lpstr>
      <vt:lpstr>Nucleo / EVAL-AD4080 Setup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Dick, Nancy</dc:creator>
  <cp:keywords/>
  <dc:description>ADI PowerPoint v.9 © 2022 Analog Devices, Inc. All Rights Reserved</dc:description>
  <cp:lastModifiedBy>Thoren, Mark</cp:lastModifiedBy>
  <cp:revision>60</cp:revision>
  <cp:lastPrinted>2024-10-28T23:20:55Z</cp:lastPrinted>
  <dcterms:created xsi:type="dcterms:W3CDTF">2021-12-15T15:52:41Z</dcterms:created>
  <dcterms:modified xsi:type="dcterms:W3CDTF">2024-11-26T20:05:48Z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90CD8230-7DE3-4C12-A89F-BB81B932ECFF</vt:lpwstr>
  </property>
  <property fmtid="{D5CDD505-2E9C-101B-9397-08002B2CF9AE}" pid="3" name="ArticulatePath">
    <vt:lpwstr>https://analog-my.sharepoint.com/personal/jean_mezzetti_analog_com/Documents/Documents/MYOFFICE/FACE TO FACE TRAININGS/2022/NA ACT Feb 28th - March 4th 2022/TEMPLATE/2022 ACT TEMPLATE</vt:lpwstr>
  </property>
</Properties>
</file>