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775" r:id="rId2"/>
    <p:sldMasterId id="2147483773" r:id="rId3"/>
    <p:sldMasterId id="2147483791" r:id="rId4"/>
  </p:sldMasterIdLst>
  <p:notesMasterIdLst>
    <p:notesMasterId r:id="rId54"/>
  </p:notesMasterIdLst>
  <p:sldIdLst>
    <p:sldId id="260" r:id="rId5"/>
    <p:sldId id="285" r:id="rId6"/>
    <p:sldId id="286" r:id="rId7"/>
    <p:sldId id="353" r:id="rId8"/>
    <p:sldId id="287" r:id="rId9"/>
    <p:sldId id="354" r:id="rId10"/>
    <p:sldId id="288"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355" r:id="rId24"/>
    <p:sldId id="276" r:id="rId25"/>
    <p:sldId id="277" r:id="rId26"/>
    <p:sldId id="278" r:id="rId27"/>
    <p:sldId id="279" r:id="rId28"/>
    <p:sldId id="280" r:id="rId29"/>
    <p:sldId id="281" r:id="rId30"/>
    <p:sldId id="282" r:id="rId31"/>
    <p:sldId id="283" r:id="rId32"/>
    <p:sldId id="284" r:id="rId33"/>
    <p:sldId id="356" r:id="rId34"/>
    <p:sldId id="357" r:id="rId35"/>
    <p:sldId id="358" r:id="rId36"/>
    <p:sldId id="359" r:id="rId37"/>
    <p:sldId id="360" r:id="rId38"/>
    <p:sldId id="361" r:id="rId39"/>
    <p:sldId id="362" r:id="rId40"/>
    <p:sldId id="363" r:id="rId41"/>
    <p:sldId id="364" r:id="rId42"/>
    <p:sldId id="365" r:id="rId43"/>
    <p:sldId id="366" r:id="rId44"/>
    <p:sldId id="367" r:id="rId45"/>
    <p:sldId id="368" r:id="rId46"/>
    <p:sldId id="369" r:id="rId47"/>
    <p:sldId id="370" r:id="rId48"/>
    <p:sldId id="371" r:id="rId49"/>
    <p:sldId id="372" r:id="rId50"/>
    <p:sldId id="373" r:id="rId51"/>
    <p:sldId id="352" r:id="rId52"/>
    <p:sldId id="37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u, Larisa" userId="559cc6bf-dfb1-42ce-bbd8-b06c79ab0836" providerId="ADAL" clId="{07C08FD7-82AF-4277-AF96-830FA5FD4223}"/>
    <pc:docChg chg="undo custSel addSld delSld modSld sldOrd addMainMaster delMainMaster modMainMaster">
      <pc:chgData name="Radu, Larisa" userId="559cc6bf-dfb1-42ce-bbd8-b06c79ab0836" providerId="ADAL" clId="{07C08FD7-82AF-4277-AF96-830FA5FD4223}" dt="2023-02-28T13:02:01.193" v="801"/>
      <pc:docMkLst>
        <pc:docMk/>
      </pc:docMkLst>
      <pc:sldChg chg="del">
        <pc:chgData name="Radu, Larisa" userId="559cc6bf-dfb1-42ce-bbd8-b06c79ab0836" providerId="ADAL" clId="{07C08FD7-82AF-4277-AF96-830FA5FD4223}" dt="2023-02-28T08:52:31.369" v="16" actId="47"/>
        <pc:sldMkLst>
          <pc:docMk/>
          <pc:sldMk cId="109857222" sldId="256"/>
        </pc:sldMkLst>
      </pc:sldChg>
      <pc:sldChg chg="modSp add del">
        <pc:chgData name="Radu, Larisa" userId="559cc6bf-dfb1-42ce-bbd8-b06c79ab0836" providerId="ADAL" clId="{07C08FD7-82AF-4277-AF96-830FA5FD4223}" dt="2023-02-28T11:23:03.155" v="137" actId="47"/>
        <pc:sldMkLst>
          <pc:docMk/>
          <pc:sldMk cId="2251875750" sldId="257"/>
        </pc:sldMkLst>
        <pc:spChg chg="mod">
          <ac:chgData name="Radu, Larisa" userId="559cc6bf-dfb1-42ce-bbd8-b06c79ab0836" providerId="ADAL" clId="{07C08FD7-82AF-4277-AF96-830FA5FD4223}" dt="2023-02-28T11:20:10.625" v="128"/>
          <ac:spMkLst>
            <pc:docMk/>
            <pc:sldMk cId="2251875750" sldId="257"/>
            <ac:spMk id="8" creationId="{D6761D53-32F9-4BE3-8353-97892D26C734}"/>
          </ac:spMkLst>
        </pc:spChg>
      </pc:sldChg>
      <pc:sldChg chg="modSp add del mod">
        <pc:chgData name="Radu, Larisa" userId="559cc6bf-dfb1-42ce-bbd8-b06c79ab0836" providerId="ADAL" clId="{07C08FD7-82AF-4277-AF96-830FA5FD4223}" dt="2023-02-28T11:14:31.609" v="90" actId="47"/>
        <pc:sldMkLst>
          <pc:docMk/>
          <pc:sldMk cId="3998048292" sldId="258"/>
        </pc:sldMkLst>
        <pc:spChg chg="mod">
          <ac:chgData name="Radu, Larisa" userId="559cc6bf-dfb1-42ce-bbd8-b06c79ab0836" providerId="ADAL" clId="{07C08FD7-82AF-4277-AF96-830FA5FD4223}" dt="2023-02-28T08:57:33.211" v="89" actId="1076"/>
          <ac:spMkLst>
            <pc:docMk/>
            <pc:sldMk cId="3998048292" sldId="258"/>
            <ac:spMk id="2" creationId="{00000000-0000-0000-0000-000000000000}"/>
          </ac:spMkLst>
        </pc:spChg>
      </pc:sldChg>
      <pc:sldChg chg="modSp add del mod">
        <pc:chgData name="Radu, Larisa" userId="559cc6bf-dfb1-42ce-bbd8-b06c79ab0836" providerId="ADAL" clId="{07C08FD7-82AF-4277-AF96-830FA5FD4223}" dt="2023-02-28T11:17:16.869" v="111" actId="47"/>
        <pc:sldMkLst>
          <pc:docMk/>
          <pc:sldMk cId="3881063159" sldId="259"/>
        </pc:sldMkLst>
        <pc:spChg chg="mod">
          <ac:chgData name="Radu, Larisa" userId="559cc6bf-dfb1-42ce-bbd8-b06c79ab0836" providerId="ADAL" clId="{07C08FD7-82AF-4277-AF96-830FA5FD4223}" dt="2023-02-28T08:51:18.234" v="5"/>
          <ac:spMkLst>
            <pc:docMk/>
            <pc:sldMk cId="3881063159" sldId="259"/>
            <ac:spMk id="20" creationId="{49A7CEAF-86FD-4FA9-A5BF-6F40000B9086}"/>
          </ac:spMkLst>
        </pc:spChg>
      </pc:sldChg>
      <pc:sldChg chg="addSp delSp modSp add mod ord modClrScheme chgLayout">
        <pc:chgData name="Radu, Larisa" userId="559cc6bf-dfb1-42ce-bbd8-b06c79ab0836" providerId="ADAL" clId="{07C08FD7-82AF-4277-AF96-830FA5FD4223}" dt="2023-02-28T11:27:40.150" v="168" actId="20577"/>
        <pc:sldMkLst>
          <pc:docMk/>
          <pc:sldMk cId="1161510083" sldId="260"/>
        </pc:sldMkLst>
        <pc:spChg chg="mod">
          <ac:chgData name="Radu, Larisa" userId="559cc6bf-dfb1-42ce-bbd8-b06c79ab0836" providerId="ADAL" clId="{07C08FD7-82AF-4277-AF96-830FA5FD4223}" dt="2023-02-28T11:23:31.862" v="146" actId="1076"/>
          <ac:spMkLst>
            <pc:docMk/>
            <pc:sldMk cId="1161510083" sldId="260"/>
            <ac:spMk id="3" creationId="{00000000-0000-0000-0000-000000000000}"/>
          </ac:spMkLst>
        </pc:spChg>
        <pc:spChg chg="add del mod ord">
          <ac:chgData name="Radu, Larisa" userId="559cc6bf-dfb1-42ce-bbd8-b06c79ab0836" providerId="ADAL" clId="{07C08FD7-82AF-4277-AF96-830FA5FD4223}" dt="2023-02-28T11:23:09.229" v="138"/>
          <ac:spMkLst>
            <pc:docMk/>
            <pc:sldMk cId="1161510083" sldId="260"/>
            <ac:spMk id="4" creationId="{D487F4C4-B4DD-6974-78B1-554FDB58C867}"/>
          </ac:spMkLst>
        </pc:spChg>
        <pc:spChg chg="add del mod ord">
          <ac:chgData name="Radu, Larisa" userId="559cc6bf-dfb1-42ce-bbd8-b06c79ab0836" providerId="ADAL" clId="{07C08FD7-82AF-4277-AF96-830FA5FD4223}" dt="2023-02-28T11:23:09.229" v="138"/>
          <ac:spMkLst>
            <pc:docMk/>
            <pc:sldMk cId="1161510083" sldId="260"/>
            <ac:spMk id="5" creationId="{5762F7BC-CAD4-E4F8-9BEC-ACAE8681A485}"/>
          </ac:spMkLst>
        </pc:spChg>
        <pc:spChg chg="del mod">
          <ac:chgData name="Radu, Larisa" userId="559cc6bf-dfb1-42ce-bbd8-b06c79ab0836" providerId="ADAL" clId="{07C08FD7-82AF-4277-AF96-830FA5FD4223}" dt="2023-02-28T11:23:21.947" v="143" actId="478"/>
          <ac:spMkLst>
            <pc:docMk/>
            <pc:sldMk cId="1161510083" sldId="260"/>
            <ac:spMk id="6" creationId="{00000000-0000-0000-0000-000000000000}"/>
          </ac:spMkLst>
        </pc:spChg>
        <pc:spChg chg="mod ord">
          <ac:chgData name="Radu, Larisa" userId="559cc6bf-dfb1-42ce-bbd8-b06c79ab0836" providerId="ADAL" clId="{07C08FD7-82AF-4277-AF96-830FA5FD4223}" dt="2023-02-28T11:27:40.150" v="168" actId="20577"/>
          <ac:spMkLst>
            <pc:docMk/>
            <pc:sldMk cId="1161510083" sldId="260"/>
            <ac:spMk id="8" creationId="{D6761D53-32F9-4BE3-8353-97892D26C734}"/>
          </ac:spMkLst>
        </pc:spChg>
        <pc:spChg chg="add del mod">
          <ac:chgData name="Radu, Larisa" userId="559cc6bf-dfb1-42ce-bbd8-b06c79ab0836" providerId="ADAL" clId="{07C08FD7-82AF-4277-AF96-830FA5FD4223}" dt="2023-02-28T11:23:09.229" v="138"/>
          <ac:spMkLst>
            <pc:docMk/>
            <pc:sldMk cId="1161510083" sldId="260"/>
            <ac:spMk id="9" creationId="{5F3B798F-2383-7770-889F-2BA748F3552D}"/>
          </ac:spMkLst>
        </pc:spChg>
        <pc:spChg chg="add del mod">
          <ac:chgData name="Radu, Larisa" userId="559cc6bf-dfb1-42ce-bbd8-b06c79ab0836" providerId="ADAL" clId="{07C08FD7-82AF-4277-AF96-830FA5FD4223}" dt="2023-02-28T11:23:16.491" v="141" actId="478"/>
          <ac:spMkLst>
            <pc:docMk/>
            <pc:sldMk cId="1161510083" sldId="260"/>
            <ac:spMk id="10" creationId="{F336B020-D5AC-5124-CCFD-11A3BD7B8A00}"/>
          </ac:spMkLst>
        </pc:spChg>
        <pc:spChg chg="add del mod">
          <ac:chgData name="Radu, Larisa" userId="559cc6bf-dfb1-42ce-bbd8-b06c79ab0836" providerId="ADAL" clId="{07C08FD7-82AF-4277-AF96-830FA5FD4223}" dt="2023-02-28T11:23:13.530" v="139" actId="478"/>
          <ac:spMkLst>
            <pc:docMk/>
            <pc:sldMk cId="1161510083" sldId="260"/>
            <ac:spMk id="11" creationId="{EE0A21F1-353A-14FC-F37F-67A7F435EF80}"/>
          </ac:spMkLst>
        </pc:spChg>
        <pc:picChg chg="del mod">
          <ac:chgData name="Radu, Larisa" userId="559cc6bf-dfb1-42ce-bbd8-b06c79ab0836" providerId="ADAL" clId="{07C08FD7-82AF-4277-AF96-830FA5FD4223}" dt="2023-02-28T11:23:24.951" v="145" actId="478"/>
          <ac:picMkLst>
            <pc:docMk/>
            <pc:sldMk cId="1161510083" sldId="260"/>
            <ac:picMk id="7" creationId="{00000000-0000-0000-0000-000000000000}"/>
          </ac:picMkLst>
        </pc:picChg>
      </pc:sldChg>
      <pc:sldChg chg="modSp add del">
        <pc:chgData name="Radu, Larisa" userId="559cc6bf-dfb1-42ce-bbd8-b06c79ab0836" providerId="ADAL" clId="{07C08FD7-82AF-4277-AF96-830FA5FD4223}" dt="2023-02-28T11:18:11.124" v="112" actId="47"/>
        <pc:sldMkLst>
          <pc:docMk/>
          <pc:sldMk cId="3289861527" sldId="261"/>
        </pc:sldMkLst>
        <pc:spChg chg="mod">
          <ac:chgData name="Radu, Larisa" userId="559cc6bf-dfb1-42ce-bbd8-b06c79ab0836" providerId="ADAL" clId="{07C08FD7-82AF-4277-AF96-830FA5FD4223}" dt="2023-02-28T08:53:02.295" v="23"/>
          <ac:spMkLst>
            <pc:docMk/>
            <pc:sldMk cId="3289861527" sldId="261"/>
            <ac:spMk id="8" creationId="{D6761D53-32F9-4BE3-8353-97892D26C734}"/>
          </ac:spMkLst>
        </pc:spChg>
      </pc:sldChg>
      <pc:sldChg chg="addSp delSp modSp add del mod">
        <pc:chgData name="Radu, Larisa" userId="559cc6bf-dfb1-42ce-bbd8-b06c79ab0836" providerId="ADAL" clId="{07C08FD7-82AF-4277-AF96-830FA5FD4223}" dt="2023-02-28T11:19:22.445" v="122" actId="47"/>
        <pc:sldMkLst>
          <pc:docMk/>
          <pc:sldMk cId="1636754300" sldId="262"/>
        </pc:sldMkLst>
        <pc:spChg chg="add del mod">
          <ac:chgData name="Radu, Larisa" userId="559cc6bf-dfb1-42ce-bbd8-b06c79ab0836" providerId="ADAL" clId="{07C08FD7-82AF-4277-AF96-830FA5FD4223}" dt="2023-02-28T08:53:09.287" v="24"/>
          <ac:spMkLst>
            <pc:docMk/>
            <pc:sldMk cId="1636754300" sldId="262"/>
            <ac:spMk id="2" creationId="{D76078E1-D206-BA8D-E7D5-06C9757EB4FA}"/>
          </ac:spMkLst>
        </pc:spChg>
        <pc:spChg chg="add del mod">
          <ac:chgData name="Radu, Larisa" userId="559cc6bf-dfb1-42ce-bbd8-b06c79ab0836" providerId="ADAL" clId="{07C08FD7-82AF-4277-AF96-830FA5FD4223}" dt="2023-02-28T08:53:09.287" v="24"/>
          <ac:spMkLst>
            <pc:docMk/>
            <pc:sldMk cId="1636754300" sldId="262"/>
            <ac:spMk id="3" creationId="{C4689AA8-94C7-0ADB-709B-47BA4AA4EBD3}"/>
          </ac:spMkLst>
        </pc:spChg>
        <pc:spChg chg="add del mod">
          <ac:chgData name="Radu, Larisa" userId="559cc6bf-dfb1-42ce-bbd8-b06c79ab0836" providerId="ADAL" clId="{07C08FD7-82AF-4277-AF96-830FA5FD4223}" dt="2023-02-28T08:53:13.998" v="25" actId="478"/>
          <ac:spMkLst>
            <pc:docMk/>
            <pc:sldMk cId="1636754300" sldId="262"/>
            <ac:spMk id="4" creationId="{1C272E9B-AD9A-9D7A-6F5A-A8F93EF77A58}"/>
          </ac:spMkLst>
        </pc:spChg>
        <pc:spChg chg="mod">
          <ac:chgData name="Radu, Larisa" userId="559cc6bf-dfb1-42ce-bbd8-b06c79ab0836" providerId="ADAL" clId="{07C08FD7-82AF-4277-AF96-830FA5FD4223}" dt="2023-02-28T08:55:17.169" v="43" actId="20577"/>
          <ac:spMkLst>
            <pc:docMk/>
            <pc:sldMk cId="1636754300" sldId="262"/>
            <ac:spMk id="5" creationId="{520DAC4C-4EED-4939-B75C-D11D6DCE7C76}"/>
          </ac:spMkLst>
        </pc:spChg>
        <pc:spChg chg="mod">
          <ac:chgData name="Radu, Larisa" userId="559cc6bf-dfb1-42ce-bbd8-b06c79ab0836" providerId="ADAL" clId="{07C08FD7-82AF-4277-AF96-830FA5FD4223}" dt="2023-02-28T08:53:43.030" v="30" actId="1076"/>
          <ac:spMkLst>
            <pc:docMk/>
            <pc:sldMk cId="1636754300" sldId="262"/>
            <ac:spMk id="6" creationId="{00000000-0000-0000-0000-000000000000}"/>
          </ac:spMkLst>
        </pc:spChg>
        <pc:spChg chg="mod">
          <ac:chgData name="Radu, Larisa" userId="559cc6bf-dfb1-42ce-bbd8-b06c79ab0836" providerId="ADAL" clId="{07C08FD7-82AF-4277-AF96-830FA5FD4223}" dt="2023-02-28T08:53:56.808" v="33" actId="1076"/>
          <ac:spMkLst>
            <pc:docMk/>
            <pc:sldMk cId="1636754300" sldId="262"/>
            <ac:spMk id="10" creationId="{22EC45F7-5F7A-4972-AB11-B6AF0A41A26C}"/>
          </ac:spMkLst>
        </pc:spChg>
        <pc:spChg chg="del">
          <ac:chgData name="Radu, Larisa" userId="559cc6bf-dfb1-42ce-bbd8-b06c79ab0836" providerId="ADAL" clId="{07C08FD7-82AF-4277-AF96-830FA5FD4223}" dt="2023-02-28T08:53:21.854" v="28" actId="478"/>
          <ac:spMkLst>
            <pc:docMk/>
            <pc:sldMk cId="1636754300" sldId="262"/>
            <ac:spMk id="15" creationId="{00000000-0000-0000-0000-000000000000}"/>
          </ac:spMkLst>
        </pc:spChg>
        <pc:spChg chg="del mod">
          <ac:chgData name="Radu, Larisa" userId="559cc6bf-dfb1-42ce-bbd8-b06c79ab0836" providerId="ADAL" clId="{07C08FD7-82AF-4277-AF96-830FA5FD4223}" dt="2023-02-28T08:53:18.840" v="27" actId="478"/>
          <ac:spMkLst>
            <pc:docMk/>
            <pc:sldMk cId="1636754300" sldId="262"/>
            <ac:spMk id="17" creationId="{8901C0BC-2CFA-4BA9-83C0-830805E20DE8}"/>
          </ac:spMkLst>
        </pc:spChg>
        <pc:picChg chg="mod">
          <ac:chgData name="Radu, Larisa" userId="559cc6bf-dfb1-42ce-bbd8-b06c79ab0836" providerId="ADAL" clId="{07C08FD7-82AF-4277-AF96-830FA5FD4223}" dt="2023-02-28T08:54:01.328" v="34" actId="1076"/>
          <ac:picMkLst>
            <pc:docMk/>
            <pc:sldMk cId="1636754300" sldId="262"/>
            <ac:picMk id="1026" creationId="{3E5DD1D7-35F5-4832-A2C5-0F60511CFBF5}"/>
          </ac:picMkLst>
        </pc:picChg>
        <pc:picChg chg="mod">
          <ac:chgData name="Radu, Larisa" userId="559cc6bf-dfb1-42ce-bbd8-b06c79ab0836" providerId="ADAL" clId="{07C08FD7-82AF-4277-AF96-830FA5FD4223}" dt="2023-02-28T08:54:29.786" v="39" actId="1076"/>
          <ac:picMkLst>
            <pc:docMk/>
            <pc:sldMk cId="1636754300" sldId="262"/>
            <ac:picMk id="1028" creationId="{B3A5E281-A7E2-437B-82D3-07B5CD95B260}"/>
          </ac:picMkLst>
        </pc:picChg>
        <pc:cxnChg chg="mod">
          <ac:chgData name="Radu, Larisa" userId="559cc6bf-dfb1-42ce-bbd8-b06c79ab0836" providerId="ADAL" clId="{07C08FD7-82AF-4277-AF96-830FA5FD4223}" dt="2023-02-28T08:54:11.762" v="36" actId="1076"/>
          <ac:cxnSpMkLst>
            <pc:docMk/>
            <pc:sldMk cId="1636754300" sldId="262"/>
            <ac:cxnSpMk id="8" creationId="{42A7A238-3900-43C3-A14F-CB4E4F41C33B}"/>
          </ac:cxnSpMkLst>
        </pc:cxnChg>
        <pc:cxnChg chg="mod">
          <ac:chgData name="Radu, Larisa" userId="559cc6bf-dfb1-42ce-bbd8-b06c79ab0836" providerId="ADAL" clId="{07C08FD7-82AF-4277-AF96-830FA5FD4223}" dt="2023-02-28T08:54:08.271" v="35" actId="1076"/>
          <ac:cxnSpMkLst>
            <pc:docMk/>
            <pc:sldMk cId="1636754300" sldId="262"/>
            <ac:cxnSpMk id="13" creationId="{077A91C2-724C-4FD8-8A79-1A1C997C3D80}"/>
          </ac:cxnSpMkLst>
        </pc:cxnChg>
        <pc:cxnChg chg="mod">
          <ac:chgData name="Radu, Larisa" userId="559cc6bf-dfb1-42ce-bbd8-b06c79ab0836" providerId="ADAL" clId="{07C08FD7-82AF-4277-AF96-830FA5FD4223}" dt="2023-02-28T08:54:23.114" v="38" actId="14100"/>
          <ac:cxnSpMkLst>
            <pc:docMk/>
            <pc:sldMk cId="1636754300" sldId="262"/>
            <ac:cxnSpMk id="18" creationId="{C2E3F04C-7A73-430B-9027-7DFF2F1CD618}"/>
          </ac:cxnSpMkLst>
        </pc:cxnChg>
      </pc:sldChg>
      <pc:sldChg chg="addSp delSp modSp add mod chgLayout">
        <pc:chgData name="Radu, Larisa" userId="559cc6bf-dfb1-42ce-bbd8-b06c79ab0836" providerId="ADAL" clId="{07C08FD7-82AF-4277-AF96-830FA5FD4223}" dt="2023-02-28T11:30:30.747" v="179" actId="403"/>
        <pc:sldMkLst>
          <pc:docMk/>
          <pc:sldMk cId="1821751929" sldId="263"/>
        </pc:sldMkLst>
        <pc:spChg chg="add del mod ord">
          <ac:chgData name="Radu, Larisa" userId="559cc6bf-dfb1-42ce-bbd8-b06c79ab0836" providerId="ADAL" clId="{07C08FD7-82AF-4277-AF96-830FA5FD4223}" dt="2023-02-28T11:29:35.915" v="170"/>
          <ac:spMkLst>
            <pc:docMk/>
            <pc:sldMk cId="1821751929" sldId="263"/>
            <ac:spMk id="3" creationId="{19A8E6E5-A1AD-574F-62AA-8C7E331EC831}"/>
          </ac:spMkLst>
        </pc:spChg>
        <pc:spChg chg="add del mod">
          <ac:chgData name="Radu, Larisa" userId="559cc6bf-dfb1-42ce-bbd8-b06c79ab0836" providerId="ADAL" clId="{07C08FD7-82AF-4277-AF96-830FA5FD4223}" dt="2023-02-28T11:30:30.747" v="179" actId="403"/>
          <ac:spMkLst>
            <pc:docMk/>
            <pc:sldMk cId="1821751929" sldId="263"/>
            <ac:spMk id="5" creationId="{520DAC4C-4EED-4939-B75C-D11D6DCE7C76}"/>
          </ac:spMkLst>
        </pc:spChg>
        <pc:spChg chg="mod ord">
          <ac:chgData name="Radu, Larisa" userId="559cc6bf-dfb1-42ce-bbd8-b06c79ab0836" providerId="ADAL" clId="{07C08FD7-82AF-4277-AF96-830FA5FD4223}" dt="2023-02-28T11:29:35.915" v="170"/>
          <ac:spMkLst>
            <pc:docMk/>
            <pc:sldMk cId="1821751929" sldId="263"/>
            <ac:spMk id="6" creationId="{00000000-0000-0000-0000-000000000000}"/>
          </ac:spMkLst>
        </pc:spChg>
        <pc:spChg chg="add del mod">
          <ac:chgData name="Radu, Larisa" userId="559cc6bf-dfb1-42ce-bbd8-b06c79ab0836" providerId="ADAL" clId="{07C08FD7-82AF-4277-AF96-830FA5FD4223}" dt="2023-02-28T11:29:35.915" v="170"/>
          <ac:spMkLst>
            <pc:docMk/>
            <pc:sldMk cId="1821751929" sldId="263"/>
            <ac:spMk id="7" creationId="{E3B05D92-41B2-E5CC-53FB-48B177828AAF}"/>
          </ac:spMkLst>
        </pc:spChg>
        <pc:spChg chg="add del mod">
          <ac:chgData name="Radu, Larisa" userId="559cc6bf-dfb1-42ce-bbd8-b06c79ab0836" providerId="ADAL" clId="{07C08FD7-82AF-4277-AF96-830FA5FD4223}" dt="2023-02-28T11:29:35.915" v="170"/>
          <ac:spMkLst>
            <pc:docMk/>
            <pc:sldMk cId="1821751929" sldId="263"/>
            <ac:spMk id="8" creationId="{FE28E28C-6057-8EF2-6CAA-47B70F2F1CA2}"/>
          </ac:spMkLst>
        </pc:spChg>
        <pc:spChg chg="add del mod">
          <ac:chgData name="Radu, Larisa" userId="559cc6bf-dfb1-42ce-bbd8-b06c79ab0836" providerId="ADAL" clId="{07C08FD7-82AF-4277-AF96-830FA5FD4223}" dt="2023-02-28T11:29:56.691" v="176" actId="478"/>
          <ac:spMkLst>
            <pc:docMk/>
            <pc:sldMk cId="1821751929" sldId="263"/>
            <ac:spMk id="9" creationId="{418C9ED2-7EC6-5518-B0EC-9002FBFE902D}"/>
          </ac:spMkLst>
        </pc:spChg>
        <pc:spChg chg="del mod">
          <ac:chgData name="Radu, Larisa" userId="559cc6bf-dfb1-42ce-bbd8-b06c79ab0836" providerId="ADAL" clId="{07C08FD7-82AF-4277-AF96-830FA5FD4223}" dt="2023-02-28T11:30:01.344" v="178" actId="478"/>
          <ac:spMkLst>
            <pc:docMk/>
            <pc:sldMk cId="1821751929" sldId="263"/>
            <ac:spMk id="15" creationId="{00000000-0000-0000-0000-000000000000}"/>
          </ac:spMkLst>
        </pc:spChg>
        <pc:spChg chg="mod ord">
          <ac:chgData name="Radu, Larisa" userId="559cc6bf-dfb1-42ce-bbd8-b06c79ab0836" providerId="ADAL" clId="{07C08FD7-82AF-4277-AF96-830FA5FD4223}" dt="2023-02-28T11:29:41.555" v="172" actId="20577"/>
          <ac:spMkLst>
            <pc:docMk/>
            <pc:sldMk cId="1821751929" sldId="263"/>
            <ac:spMk id="17" creationId="{8901C0BC-2CFA-4BA9-83C0-830805E20DE8}"/>
          </ac:spMkLst>
        </pc:spChg>
      </pc:sldChg>
      <pc:sldChg chg="addSp delSp modSp add mod">
        <pc:chgData name="Radu, Larisa" userId="559cc6bf-dfb1-42ce-bbd8-b06c79ab0836" providerId="ADAL" clId="{07C08FD7-82AF-4277-AF96-830FA5FD4223}" dt="2023-02-28T11:30:50.238" v="184" actId="478"/>
        <pc:sldMkLst>
          <pc:docMk/>
          <pc:sldMk cId="864491065" sldId="264"/>
        </pc:sldMkLst>
        <pc:spChg chg="add del mod">
          <ac:chgData name="Radu, Larisa" userId="559cc6bf-dfb1-42ce-bbd8-b06c79ab0836" providerId="ADAL" clId="{07C08FD7-82AF-4277-AF96-830FA5FD4223}" dt="2023-02-28T11:30:38.560" v="180"/>
          <ac:spMkLst>
            <pc:docMk/>
            <pc:sldMk cId="864491065" sldId="264"/>
            <ac:spMk id="3" creationId="{D7313337-8978-366C-200B-377A3BB55514}"/>
          </ac:spMkLst>
        </pc:spChg>
        <pc:spChg chg="add del mod">
          <ac:chgData name="Radu, Larisa" userId="559cc6bf-dfb1-42ce-bbd8-b06c79ab0836" providerId="ADAL" clId="{07C08FD7-82AF-4277-AF96-830FA5FD4223}" dt="2023-02-28T11:30:38.560" v="180"/>
          <ac:spMkLst>
            <pc:docMk/>
            <pc:sldMk cId="864491065" sldId="264"/>
            <ac:spMk id="4" creationId="{DF17728A-B17E-E336-0A13-B2DBDB3F36B9}"/>
          </ac:spMkLst>
        </pc:spChg>
        <pc:spChg chg="mod">
          <ac:chgData name="Radu, Larisa" userId="559cc6bf-dfb1-42ce-bbd8-b06c79ab0836" providerId="ADAL" clId="{07C08FD7-82AF-4277-AF96-830FA5FD4223}" dt="2023-02-28T11:30:38.560" v="180"/>
          <ac:spMkLst>
            <pc:docMk/>
            <pc:sldMk cId="864491065" sldId="264"/>
            <ac:spMk id="5" creationId="{00000000-0000-0000-0000-000000000000}"/>
          </ac:spMkLst>
        </pc:spChg>
        <pc:spChg chg="add del mod">
          <ac:chgData name="Radu, Larisa" userId="559cc6bf-dfb1-42ce-bbd8-b06c79ab0836" providerId="ADAL" clId="{07C08FD7-82AF-4277-AF96-830FA5FD4223}" dt="2023-02-28T11:30:50.238" v="184" actId="478"/>
          <ac:spMkLst>
            <pc:docMk/>
            <pc:sldMk cId="864491065" sldId="264"/>
            <ac:spMk id="6" creationId="{791BFAC1-9BF0-E02E-6482-509B850591A6}"/>
          </ac:spMkLst>
        </pc:spChg>
        <pc:spChg chg="del">
          <ac:chgData name="Radu, Larisa" userId="559cc6bf-dfb1-42ce-bbd8-b06c79ab0836" providerId="ADAL" clId="{07C08FD7-82AF-4277-AF96-830FA5FD4223}" dt="2023-02-28T11:30:43.301" v="181" actId="478"/>
          <ac:spMkLst>
            <pc:docMk/>
            <pc:sldMk cId="864491065" sldId="264"/>
            <ac:spMk id="8" creationId="{00000000-0000-0000-0000-000000000000}"/>
          </ac:spMkLst>
        </pc:spChg>
        <pc:spChg chg="mod">
          <ac:chgData name="Radu, Larisa" userId="559cc6bf-dfb1-42ce-bbd8-b06c79ab0836" providerId="ADAL" clId="{07C08FD7-82AF-4277-AF96-830FA5FD4223}" dt="2023-02-28T11:30:46.115" v="183" actId="20577"/>
          <ac:spMkLst>
            <pc:docMk/>
            <pc:sldMk cId="864491065" sldId="264"/>
            <ac:spMk id="9" creationId="{CEA31297-8E5B-4DBA-B8EE-6E7A439FA58E}"/>
          </ac:spMkLst>
        </pc:spChg>
      </pc:sldChg>
      <pc:sldChg chg="addSp delSp modSp add mod">
        <pc:chgData name="Radu, Larisa" userId="559cc6bf-dfb1-42ce-bbd8-b06c79ab0836" providerId="ADAL" clId="{07C08FD7-82AF-4277-AF96-830FA5FD4223}" dt="2023-02-28T11:31:20.095" v="189" actId="478"/>
        <pc:sldMkLst>
          <pc:docMk/>
          <pc:sldMk cId="3977732535" sldId="265"/>
        </pc:sldMkLst>
        <pc:spChg chg="add del mod">
          <ac:chgData name="Radu, Larisa" userId="559cc6bf-dfb1-42ce-bbd8-b06c79ab0836" providerId="ADAL" clId="{07C08FD7-82AF-4277-AF96-830FA5FD4223}" dt="2023-02-28T11:31:03.901" v="185"/>
          <ac:spMkLst>
            <pc:docMk/>
            <pc:sldMk cId="3977732535" sldId="265"/>
            <ac:spMk id="3" creationId="{0F4124B0-5D92-B405-1A2D-2996E139DB5C}"/>
          </ac:spMkLst>
        </pc:spChg>
        <pc:spChg chg="add del mod">
          <ac:chgData name="Radu, Larisa" userId="559cc6bf-dfb1-42ce-bbd8-b06c79ab0836" providerId="ADAL" clId="{07C08FD7-82AF-4277-AF96-830FA5FD4223}" dt="2023-02-28T11:31:03.901" v="185"/>
          <ac:spMkLst>
            <pc:docMk/>
            <pc:sldMk cId="3977732535" sldId="265"/>
            <ac:spMk id="5" creationId="{71599F1E-F3B4-7F04-5245-A78A6C41FB75}"/>
          </ac:spMkLst>
        </pc:spChg>
        <pc:spChg chg="mod">
          <ac:chgData name="Radu, Larisa" userId="559cc6bf-dfb1-42ce-bbd8-b06c79ab0836" providerId="ADAL" clId="{07C08FD7-82AF-4277-AF96-830FA5FD4223}" dt="2023-02-28T11:31:03.901" v="185"/>
          <ac:spMkLst>
            <pc:docMk/>
            <pc:sldMk cId="3977732535" sldId="265"/>
            <ac:spMk id="6" creationId="{00000000-0000-0000-0000-000000000000}"/>
          </ac:spMkLst>
        </pc:spChg>
        <pc:spChg chg="add del mod">
          <ac:chgData name="Radu, Larisa" userId="559cc6bf-dfb1-42ce-bbd8-b06c79ab0836" providerId="ADAL" clId="{07C08FD7-82AF-4277-AF96-830FA5FD4223}" dt="2023-02-28T11:31:20.095" v="189" actId="478"/>
          <ac:spMkLst>
            <pc:docMk/>
            <pc:sldMk cId="3977732535" sldId="265"/>
            <ac:spMk id="7" creationId="{F771C626-154A-C883-806E-B14F96143D6B}"/>
          </ac:spMkLst>
        </pc:spChg>
        <pc:spChg chg="del">
          <ac:chgData name="Radu, Larisa" userId="559cc6bf-dfb1-42ce-bbd8-b06c79ab0836" providerId="ADAL" clId="{07C08FD7-82AF-4277-AF96-830FA5FD4223}" dt="2023-02-28T11:31:09.850" v="186" actId="478"/>
          <ac:spMkLst>
            <pc:docMk/>
            <pc:sldMk cId="3977732535" sldId="265"/>
            <ac:spMk id="15" creationId="{00000000-0000-0000-0000-000000000000}"/>
          </ac:spMkLst>
        </pc:spChg>
        <pc:spChg chg="mod">
          <ac:chgData name="Radu, Larisa" userId="559cc6bf-dfb1-42ce-bbd8-b06c79ab0836" providerId="ADAL" clId="{07C08FD7-82AF-4277-AF96-830FA5FD4223}" dt="2023-02-28T11:31:13.230" v="188" actId="20577"/>
          <ac:spMkLst>
            <pc:docMk/>
            <pc:sldMk cId="3977732535" sldId="265"/>
            <ac:spMk id="17" creationId="{8901C0BC-2CFA-4BA9-83C0-830805E20DE8}"/>
          </ac:spMkLst>
        </pc:spChg>
      </pc:sldChg>
      <pc:sldChg chg="addSp delSp modSp add mod modClrScheme chgLayout">
        <pc:chgData name="Radu, Larisa" userId="559cc6bf-dfb1-42ce-bbd8-b06c79ab0836" providerId="ADAL" clId="{07C08FD7-82AF-4277-AF96-830FA5FD4223}" dt="2023-02-28T11:31:41.039" v="194" actId="20577"/>
        <pc:sldMkLst>
          <pc:docMk/>
          <pc:sldMk cId="1134516663" sldId="266"/>
        </pc:sldMkLst>
        <pc:spChg chg="add del mod">
          <ac:chgData name="Radu, Larisa" userId="559cc6bf-dfb1-42ce-bbd8-b06c79ab0836" providerId="ADAL" clId="{07C08FD7-82AF-4277-AF96-830FA5FD4223}" dt="2023-02-28T11:31:29.624" v="190"/>
          <ac:spMkLst>
            <pc:docMk/>
            <pc:sldMk cId="1134516663" sldId="266"/>
            <ac:spMk id="2" creationId="{BA59B782-93DA-CC74-3DEA-15B4FC3B5EA2}"/>
          </ac:spMkLst>
        </pc:spChg>
        <pc:spChg chg="add del mod">
          <ac:chgData name="Radu, Larisa" userId="559cc6bf-dfb1-42ce-bbd8-b06c79ab0836" providerId="ADAL" clId="{07C08FD7-82AF-4277-AF96-830FA5FD4223}" dt="2023-02-28T11:31:29.624" v="190"/>
          <ac:spMkLst>
            <pc:docMk/>
            <pc:sldMk cId="1134516663" sldId="266"/>
            <ac:spMk id="3" creationId="{8E1E1AE5-C5E3-05B0-1B70-C62A0FA5CA3B}"/>
          </ac:spMkLst>
        </pc:spChg>
        <pc:spChg chg="add del mod ord">
          <ac:chgData name="Radu, Larisa" userId="559cc6bf-dfb1-42ce-bbd8-b06c79ab0836" providerId="ADAL" clId="{07C08FD7-82AF-4277-AF96-830FA5FD4223}" dt="2023-02-28T11:31:37.695" v="192" actId="478"/>
          <ac:spMkLst>
            <pc:docMk/>
            <pc:sldMk cId="1134516663" sldId="266"/>
            <ac:spMk id="4" creationId="{A20A1B15-853E-B4AB-D2FB-47526DE3CE94}"/>
          </ac:spMkLst>
        </pc:spChg>
        <pc:spChg chg="mod ord">
          <ac:chgData name="Radu, Larisa" userId="559cc6bf-dfb1-42ce-bbd8-b06c79ab0836" providerId="ADAL" clId="{07C08FD7-82AF-4277-AF96-830FA5FD4223}" dt="2023-02-28T11:31:33.953" v="191" actId="700"/>
          <ac:spMkLst>
            <pc:docMk/>
            <pc:sldMk cId="1134516663" sldId="266"/>
            <ac:spMk id="7" creationId="{00000000-0000-0000-0000-000000000000}"/>
          </ac:spMkLst>
        </pc:spChg>
        <pc:spChg chg="mod ord">
          <ac:chgData name="Radu, Larisa" userId="559cc6bf-dfb1-42ce-bbd8-b06c79ab0836" providerId="ADAL" clId="{07C08FD7-82AF-4277-AF96-830FA5FD4223}" dt="2023-02-28T11:31:41.039" v="194" actId="20577"/>
          <ac:spMkLst>
            <pc:docMk/>
            <pc:sldMk cId="1134516663" sldId="266"/>
            <ac:spMk id="12" creationId="{D98E3EF4-CF81-4FE6-A49D-AEB05699D2C2}"/>
          </ac:spMkLst>
        </pc:spChg>
      </pc:sldChg>
      <pc:sldChg chg="addSp delSp modSp add mod">
        <pc:chgData name="Radu, Larisa" userId="559cc6bf-dfb1-42ce-bbd8-b06c79ab0836" providerId="ADAL" clId="{07C08FD7-82AF-4277-AF96-830FA5FD4223}" dt="2023-02-28T11:33:16.810" v="207" actId="20577"/>
        <pc:sldMkLst>
          <pc:docMk/>
          <pc:sldMk cId="1399180870" sldId="267"/>
        </pc:sldMkLst>
        <pc:spChg chg="add del mod">
          <ac:chgData name="Radu, Larisa" userId="559cc6bf-dfb1-42ce-bbd8-b06c79ab0836" providerId="ADAL" clId="{07C08FD7-82AF-4277-AF96-830FA5FD4223}" dt="2023-02-28T11:31:59.125" v="195"/>
          <ac:spMkLst>
            <pc:docMk/>
            <pc:sldMk cId="1399180870" sldId="267"/>
            <ac:spMk id="2" creationId="{2F670746-59F9-17E9-2125-C96D7CA2FF59}"/>
          </ac:spMkLst>
        </pc:spChg>
        <pc:spChg chg="add del mod">
          <ac:chgData name="Radu, Larisa" userId="559cc6bf-dfb1-42ce-bbd8-b06c79ab0836" providerId="ADAL" clId="{07C08FD7-82AF-4277-AF96-830FA5FD4223}" dt="2023-02-28T11:31:59.125" v="195"/>
          <ac:spMkLst>
            <pc:docMk/>
            <pc:sldMk cId="1399180870" sldId="267"/>
            <ac:spMk id="4" creationId="{0C3BDAC8-13DA-106E-5379-857A29B755C3}"/>
          </ac:spMkLst>
        </pc:spChg>
        <pc:spChg chg="add del mod">
          <ac:chgData name="Radu, Larisa" userId="559cc6bf-dfb1-42ce-bbd8-b06c79ab0836" providerId="ADAL" clId="{07C08FD7-82AF-4277-AF96-830FA5FD4223}" dt="2023-02-28T11:32:01.901" v="196" actId="478"/>
          <ac:spMkLst>
            <pc:docMk/>
            <pc:sldMk cId="1399180870" sldId="267"/>
            <ac:spMk id="5" creationId="{898A2CF9-621A-8CC1-1833-71B64C83B8B9}"/>
          </ac:spMkLst>
        </pc:spChg>
        <pc:spChg chg="mod">
          <ac:chgData name="Radu, Larisa" userId="559cc6bf-dfb1-42ce-bbd8-b06c79ab0836" providerId="ADAL" clId="{07C08FD7-82AF-4277-AF96-830FA5FD4223}" dt="2023-02-28T11:31:59.125" v="195"/>
          <ac:spMkLst>
            <pc:docMk/>
            <pc:sldMk cId="1399180870" sldId="267"/>
            <ac:spMk id="6" creationId="{00000000-0000-0000-0000-000000000000}"/>
          </ac:spMkLst>
        </pc:spChg>
        <pc:spChg chg="del mod">
          <ac:chgData name="Radu, Larisa" userId="559cc6bf-dfb1-42ce-bbd8-b06c79ab0836" providerId="ADAL" clId="{07C08FD7-82AF-4277-AF96-830FA5FD4223}" dt="2023-02-28T11:32:06.635" v="198" actId="478"/>
          <ac:spMkLst>
            <pc:docMk/>
            <pc:sldMk cId="1399180870" sldId="267"/>
            <ac:spMk id="10" creationId="{00000000-0000-0000-0000-000000000000}"/>
          </ac:spMkLst>
        </pc:spChg>
        <pc:spChg chg="mod">
          <ac:chgData name="Radu, Larisa" userId="559cc6bf-dfb1-42ce-bbd8-b06c79ab0836" providerId="ADAL" clId="{07C08FD7-82AF-4277-AF96-830FA5FD4223}" dt="2023-02-28T11:33:16.810" v="207" actId="20577"/>
          <ac:spMkLst>
            <pc:docMk/>
            <pc:sldMk cId="1399180870" sldId="267"/>
            <ac:spMk id="13" creationId="{FF7A7E57-4397-42AF-B217-91538B040680}"/>
          </ac:spMkLst>
        </pc:spChg>
        <pc:picChg chg="mod">
          <ac:chgData name="Radu, Larisa" userId="559cc6bf-dfb1-42ce-bbd8-b06c79ab0836" providerId="ADAL" clId="{07C08FD7-82AF-4277-AF96-830FA5FD4223}" dt="2023-02-28T11:32:44.765" v="201" actId="1076"/>
          <ac:picMkLst>
            <pc:docMk/>
            <pc:sldMk cId="1399180870" sldId="267"/>
            <ac:picMk id="3" creationId="{B0FABA75-ADA5-4EB1-AA93-19AFD480F8C7}"/>
          </ac:picMkLst>
        </pc:picChg>
      </pc:sldChg>
      <pc:sldChg chg="addSp delSp modSp add mod">
        <pc:chgData name="Radu, Larisa" userId="559cc6bf-dfb1-42ce-bbd8-b06c79ab0836" providerId="ADAL" clId="{07C08FD7-82AF-4277-AF96-830FA5FD4223}" dt="2023-02-28T11:33:46.111" v="211" actId="2711"/>
        <pc:sldMkLst>
          <pc:docMk/>
          <pc:sldMk cId="461526255" sldId="268"/>
        </pc:sldMkLst>
        <pc:spChg chg="add del mod">
          <ac:chgData name="Radu, Larisa" userId="559cc6bf-dfb1-42ce-bbd8-b06c79ab0836" providerId="ADAL" clId="{07C08FD7-82AF-4277-AF96-830FA5FD4223}" dt="2023-02-28T11:33:04.512" v="202"/>
          <ac:spMkLst>
            <pc:docMk/>
            <pc:sldMk cId="461526255" sldId="268"/>
            <ac:spMk id="4" creationId="{9863D8AF-03E4-A557-F8E6-6E07B49B8E8A}"/>
          </ac:spMkLst>
        </pc:spChg>
        <pc:spChg chg="mod">
          <ac:chgData name="Radu, Larisa" userId="559cc6bf-dfb1-42ce-bbd8-b06c79ab0836" providerId="ADAL" clId="{07C08FD7-82AF-4277-AF96-830FA5FD4223}" dt="2023-02-28T11:33:04.512" v="202"/>
          <ac:spMkLst>
            <pc:docMk/>
            <pc:sldMk cId="461526255" sldId="268"/>
            <ac:spMk id="9" creationId="{00000000-0000-0000-0000-000000000000}"/>
          </ac:spMkLst>
        </pc:spChg>
        <pc:spChg chg="mod">
          <ac:chgData name="Radu, Larisa" userId="559cc6bf-dfb1-42ce-bbd8-b06c79ab0836" providerId="ADAL" clId="{07C08FD7-82AF-4277-AF96-830FA5FD4223}" dt="2023-02-28T11:33:46.111" v="211" actId="2711"/>
          <ac:spMkLst>
            <pc:docMk/>
            <pc:sldMk cId="461526255" sldId="268"/>
            <ac:spMk id="10" creationId="{00000000-0000-0000-0000-000000000000}"/>
          </ac:spMkLst>
        </pc:spChg>
        <pc:spChg chg="add del mod">
          <ac:chgData name="Radu, Larisa" userId="559cc6bf-dfb1-42ce-bbd8-b06c79ab0836" providerId="ADAL" clId="{07C08FD7-82AF-4277-AF96-830FA5FD4223}" dt="2023-02-28T11:33:04.512" v="202"/>
          <ac:spMkLst>
            <pc:docMk/>
            <pc:sldMk cId="461526255" sldId="268"/>
            <ac:spMk id="11" creationId="{EA1A4474-ED9B-B3A3-9227-6861C930CF98}"/>
          </ac:spMkLst>
        </pc:spChg>
        <pc:spChg chg="add del mod">
          <ac:chgData name="Radu, Larisa" userId="559cc6bf-dfb1-42ce-bbd8-b06c79ab0836" providerId="ADAL" clId="{07C08FD7-82AF-4277-AF96-830FA5FD4223}" dt="2023-02-28T11:33:07.773" v="203" actId="478"/>
          <ac:spMkLst>
            <pc:docMk/>
            <pc:sldMk cId="461526255" sldId="268"/>
            <ac:spMk id="12" creationId="{2DEE3592-BEC8-2CEF-3F83-89B6C868FF7C}"/>
          </ac:spMkLst>
        </pc:spChg>
        <pc:spChg chg="mod">
          <ac:chgData name="Radu, Larisa" userId="559cc6bf-dfb1-42ce-bbd8-b06c79ab0836" providerId="ADAL" clId="{07C08FD7-82AF-4277-AF96-830FA5FD4223}" dt="2023-02-28T11:33:11.712" v="205" actId="20577"/>
          <ac:spMkLst>
            <pc:docMk/>
            <pc:sldMk cId="461526255" sldId="268"/>
            <ac:spMk id="13" creationId="{4951ECEB-B22D-4CF9-A5EB-84517952A8E8}"/>
          </ac:spMkLst>
        </pc:spChg>
      </pc:sldChg>
      <pc:sldChg chg="addSp delSp modSp add mod">
        <pc:chgData name="Radu, Larisa" userId="559cc6bf-dfb1-42ce-bbd8-b06c79ab0836" providerId="ADAL" clId="{07C08FD7-82AF-4277-AF96-830FA5FD4223}" dt="2023-02-28T11:36:35.190" v="245" actId="1076"/>
        <pc:sldMkLst>
          <pc:docMk/>
          <pc:sldMk cId="2991400909" sldId="269"/>
        </pc:sldMkLst>
        <pc:spChg chg="add del mod">
          <ac:chgData name="Radu, Larisa" userId="559cc6bf-dfb1-42ce-bbd8-b06c79ab0836" providerId="ADAL" clId="{07C08FD7-82AF-4277-AF96-830FA5FD4223}" dt="2023-02-28T11:33:26.937" v="208"/>
          <ac:spMkLst>
            <pc:docMk/>
            <pc:sldMk cId="2991400909" sldId="269"/>
            <ac:spMk id="2" creationId="{75A94965-9D53-63E9-B0F8-394F0794E2E0}"/>
          </ac:spMkLst>
        </pc:spChg>
        <pc:spChg chg="add del mod">
          <ac:chgData name="Radu, Larisa" userId="559cc6bf-dfb1-42ce-bbd8-b06c79ab0836" providerId="ADAL" clId="{07C08FD7-82AF-4277-AF96-830FA5FD4223}" dt="2023-02-28T11:33:26.937" v="208"/>
          <ac:spMkLst>
            <pc:docMk/>
            <pc:sldMk cId="2991400909" sldId="269"/>
            <ac:spMk id="3" creationId="{EC016C6F-F832-3BDC-4A79-A9B04290BCAE}"/>
          </ac:spMkLst>
        </pc:spChg>
        <pc:spChg chg="add del mod">
          <ac:chgData name="Radu, Larisa" userId="559cc6bf-dfb1-42ce-bbd8-b06c79ab0836" providerId="ADAL" clId="{07C08FD7-82AF-4277-AF96-830FA5FD4223}" dt="2023-02-28T11:33:54.462" v="212" actId="478"/>
          <ac:spMkLst>
            <pc:docMk/>
            <pc:sldMk cId="2991400909" sldId="269"/>
            <ac:spMk id="4" creationId="{6C2CD61E-93B8-A734-DE77-8F20AA8CBCFD}"/>
          </ac:spMkLst>
        </pc:spChg>
        <pc:spChg chg="mod">
          <ac:chgData name="Radu, Larisa" userId="559cc6bf-dfb1-42ce-bbd8-b06c79ab0836" providerId="ADAL" clId="{07C08FD7-82AF-4277-AF96-830FA5FD4223}" dt="2023-02-28T11:34:09.160" v="214" actId="2711"/>
          <ac:spMkLst>
            <pc:docMk/>
            <pc:sldMk cId="2991400909" sldId="269"/>
            <ac:spMk id="6" creationId="{00000000-0000-0000-0000-000000000000}"/>
          </ac:spMkLst>
        </pc:spChg>
        <pc:spChg chg="mod">
          <ac:chgData name="Radu, Larisa" userId="559cc6bf-dfb1-42ce-bbd8-b06c79ab0836" providerId="ADAL" clId="{07C08FD7-82AF-4277-AF96-830FA5FD4223}" dt="2023-02-28T11:36:29.286" v="242" actId="1076"/>
          <ac:spMkLst>
            <pc:docMk/>
            <pc:sldMk cId="2991400909" sldId="269"/>
            <ac:spMk id="7" creationId="{00000000-0000-0000-0000-000000000000}"/>
          </ac:spMkLst>
        </pc:spChg>
        <pc:spChg chg="add del mod">
          <ac:chgData name="Radu, Larisa" userId="559cc6bf-dfb1-42ce-bbd8-b06c79ab0836" providerId="ADAL" clId="{07C08FD7-82AF-4277-AF96-830FA5FD4223}" dt="2023-02-28T11:36:02.717" v="233" actId="22"/>
          <ac:spMkLst>
            <pc:docMk/>
            <pc:sldMk cId="2991400909" sldId="269"/>
            <ac:spMk id="8" creationId="{FA0422C4-0278-D124-DA7F-CCDE10DC8BC9}"/>
          </ac:spMkLst>
        </pc:spChg>
        <pc:spChg chg="mod">
          <ac:chgData name="Radu, Larisa" userId="559cc6bf-dfb1-42ce-bbd8-b06c79ab0836" providerId="ADAL" clId="{07C08FD7-82AF-4277-AF96-830FA5FD4223}" dt="2023-02-28T11:36:35.190" v="245" actId="1076"/>
          <ac:spMkLst>
            <pc:docMk/>
            <pc:sldMk cId="2991400909" sldId="269"/>
            <ac:spMk id="9" creationId="{00000000-0000-0000-0000-000000000000}"/>
          </ac:spMkLst>
        </pc:spChg>
        <pc:spChg chg="mod">
          <ac:chgData name="Radu, Larisa" userId="559cc6bf-dfb1-42ce-bbd8-b06c79ab0836" providerId="ADAL" clId="{07C08FD7-82AF-4277-AF96-830FA5FD4223}" dt="2023-02-28T11:34:09.160" v="214" actId="2711"/>
          <ac:spMkLst>
            <pc:docMk/>
            <pc:sldMk cId="2991400909" sldId="269"/>
            <ac:spMk id="10" creationId="{00000000-0000-0000-0000-000000000000}"/>
          </ac:spMkLst>
        </pc:spChg>
        <pc:spChg chg="mod">
          <ac:chgData name="Radu, Larisa" userId="559cc6bf-dfb1-42ce-bbd8-b06c79ab0836" providerId="ADAL" clId="{07C08FD7-82AF-4277-AF96-830FA5FD4223}" dt="2023-02-28T11:34:09.160" v="214" actId="2711"/>
          <ac:spMkLst>
            <pc:docMk/>
            <pc:sldMk cId="2991400909" sldId="269"/>
            <ac:spMk id="14" creationId="{00000000-0000-0000-0000-000000000000}"/>
          </ac:spMkLst>
        </pc:spChg>
        <pc:spChg chg="mod">
          <ac:chgData name="Radu, Larisa" userId="559cc6bf-dfb1-42ce-bbd8-b06c79ab0836" providerId="ADAL" clId="{07C08FD7-82AF-4277-AF96-830FA5FD4223}" dt="2023-02-28T11:34:09.160" v="214" actId="2711"/>
          <ac:spMkLst>
            <pc:docMk/>
            <pc:sldMk cId="2991400909" sldId="269"/>
            <ac:spMk id="18" creationId="{00000000-0000-0000-0000-000000000000}"/>
          </ac:spMkLst>
        </pc:spChg>
        <pc:spChg chg="mod">
          <ac:chgData name="Radu, Larisa" userId="559cc6bf-dfb1-42ce-bbd8-b06c79ab0836" providerId="ADAL" clId="{07C08FD7-82AF-4277-AF96-830FA5FD4223}" dt="2023-02-28T11:34:09.160" v="214" actId="2711"/>
          <ac:spMkLst>
            <pc:docMk/>
            <pc:sldMk cId="2991400909" sldId="269"/>
            <ac:spMk id="44" creationId="{2E0C1B86-85AF-4AF6-A64E-A7E505C83A70}"/>
          </ac:spMkLst>
        </pc:spChg>
        <pc:spChg chg="mod">
          <ac:chgData name="Radu, Larisa" userId="559cc6bf-dfb1-42ce-bbd8-b06c79ab0836" providerId="ADAL" clId="{07C08FD7-82AF-4277-AF96-830FA5FD4223}" dt="2023-02-28T11:34:09.160" v="214" actId="2711"/>
          <ac:spMkLst>
            <pc:docMk/>
            <pc:sldMk cId="2991400909" sldId="269"/>
            <ac:spMk id="53" creationId="{50E95144-A822-4BE4-BD46-A7EDF3093C4D}"/>
          </ac:spMkLst>
        </pc:spChg>
        <pc:spChg chg="mod">
          <ac:chgData name="Radu, Larisa" userId="559cc6bf-dfb1-42ce-bbd8-b06c79ab0836" providerId="ADAL" clId="{07C08FD7-82AF-4277-AF96-830FA5FD4223}" dt="2023-02-28T11:34:09.160" v="214" actId="2711"/>
          <ac:spMkLst>
            <pc:docMk/>
            <pc:sldMk cId="2991400909" sldId="269"/>
            <ac:spMk id="54" creationId="{78D05467-51C9-409C-A5ED-0F7D8896E978}"/>
          </ac:spMkLst>
        </pc:spChg>
        <pc:spChg chg="mod">
          <ac:chgData name="Radu, Larisa" userId="559cc6bf-dfb1-42ce-bbd8-b06c79ab0836" providerId="ADAL" clId="{07C08FD7-82AF-4277-AF96-830FA5FD4223}" dt="2023-02-28T11:34:09.160" v="214" actId="2711"/>
          <ac:spMkLst>
            <pc:docMk/>
            <pc:sldMk cId="2991400909" sldId="269"/>
            <ac:spMk id="55" creationId="{29A07F21-E12E-4F9F-A965-426EE9AA5323}"/>
          </ac:spMkLst>
        </pc:spChg>
        <pc:spChg chg="mod">
          <ac:chgData name="Radu, Larisa" userId="559cc6bf-dfb1-42ce-bbd8-b06c79ab0836" providerId="ADAL" clId="{07C08FD7-82AF-4277-AF96-830FA5FD4223}" dt="2023-02-28T11:34:09.160" v="214" actId="2711"/>
          <ac:spMkLst>
            <pc:docMk/>
            <pc:sldMk cId="2991400909" sldId="269"/>
            <ac:spMk id="65" creationId="{08878201-3005-41FF-8684-72FD78070353}"/>
          </ac:spMkLst>
        </pc:spChg>
        <pc:spChg chg="mod">
          <ac:chgData name="Radu, Larisa" userId="559cc6bf-dfb1-42ce-bbd8-b06c79ab0836" providerId="ADAL" clId="{07C08FD7-82AF-4277-AF96-830FA5FD4223}" dt="2023-02-28T11:34:09.160" v="214" actId="2711"/>
          <ac:spMkLst>
            <pc:docMk/>
            <pc:sldMk cId="2991400909" sldId="269"/>
            <ac:spMk id="67" creationId="{E215588A-E0D0-4A2A-A17B-8FEA3A60037A}"/>
          </ac:spMkLst>
        </pc:spChg>
        <pc:spChg chg="mod">
          <ac:chgData name="Radu, Larisa" userId="559cc6bf-dfb1-42ce-bbd8-b06c79ab0836" providerId="ADAL" clId="{07C08FD7-82AF-4277-AF96-830FA5FD4223}" dt="2023-02-28T11:34:09.160" v="214" actId="2711"/>
          <ac:spMkLst>
            <pc:docMk/>
            <pc:sldMk cId="2991400909" sldId="269"/>
            <ac:spMk id="72" creationId="{AB043A17-DC1F-4741-BEF1-C2746E9FEC99}"/>
          </ac:spMkLst>
        </pc:spChg>
        <pc:spChg chg="mod">
          <ac:chgData name="Radu, Larisa" userId="559cc6bf-dfb1-42ce-bbd8-b06c79ab0836" providerId="ADAL" clId="{07C08FD7-82AF-4277-AF96-830FA5FD4223}" dt="2023-02-28T11:34:09.160" v="214" actId="2711"/>
          <ac:spMkLst>
            <pc:docMk/>
            <pc:sldMk cId="2991400909" sldId="269"/>
            <ac:spMk id="75" creationId="{EAA2FB74-BC19-4274-98E4-A2831D17F94B}"/>
          </ac:spMkLst>
        </pc:spChg>
        <pc:spChg chg="mod">
          <ac:chgData name="Radu, Larisa" userId="559cc6bf-dfb1-42ce-bbd8-b06c79ab0836" providerId="ADAL" clId="{07C08FD7-82AF-4277-AF96-830FA5FD4223}" dt="2023-02-28T11:34:09.160" v="214" actId="2711"/>
          <ac:spMkLst>
            <pc:docMk/>
            <pc:sldMk cId="2991400909" sldId="269"/>
            <ac:spMk id="77" creationId="{27F97AFF-976A-4A60-9414-72E1F4E45A6F}"/>
          </ac:spMkLst>
        </pc:spChg>
        <pc:spChg chg="mod">
          <ac:chgData name="Radu, Larisa" userId="559cc6bf-dfb1-42ce-bbd8-b06c79ab0836" providerId="ADAL" clId="{07C08FD7-82AF-4277-AF96-830FA5FD4223}" dt="2023-02-28T11:34:09.160" v="214" actId="2711"/>
          <ac:spMkLst>
            <pc:docMk/>
            <pc:sldMk cId="2991400909" sldId="269"/>
            <ac:spMk id="79" creationId="{FE0F5927-2A0C-4FA2-89DA-2F0924504EA0}"/>
          </ac:spMkLst>
        </pc:spChg>
        <pc:spChg chg="mod">
          <ac:chgData name="Radu, Larisa" userId="559cc6bf-dfb1-42ce-bbd8-b06c79ab0836" providerId="ADAL" clId="{07C08FD7-82AF-4277-AF96-830FA5FD4223}" dt="2023-02-28T11:34:09.160" v="214" actId="2711"/>
          <ac:spMkLst>
            <pc:docMk/>
            <pc:sldMk cId="2991400909" sldId="269"/>
            <ac:spMk id="80" creationId="{82122DC5-446E-4CC4-97F5-AA467FE5D440}"/>
          </ac:spMkLst>
        </pc:spChg>
        <pc:spChg chg="mod">
          <ac:chgData name="Radu, Larisa" userId="559cc6bf-dfb1-42ce-bbd8-b06c79ab0836" providerId="ADAL" clId="{07C08FD7-82AF-4277-AF96-830FA5FD4223}" dt="2023-02-28T11:34:09.160" v="214" actId="2711"/>
          <ac:spMkLst>
            <pc:docMk/>
            <pc:sldMk cId="2991400909" sldId="269"/>
            <ac:spMk id="81" creationId="{8DE3C0F0-D362-4EE0-AA13-253BE4E1B738}"/>
          </ac:spMkLst>
        </pc:spChg>
        <pc:picChg chg="mod">
          <ac:chgData name="Radu, Larisa" userId="559cc6bf-dfb1-42ce-bbd8-b06c79ab0836" providerId="ADAL" clId="{07C08FD7-82AF-4277-AF96-830FA5FD4223}" dt="2023-02-28T11:34:09.160" v="214" actId="2711"/>
          <ac:picMkLst>
            <pc:docMk/>
            <pc:sldMk cId="2991400909" sldId="269"/>
            <ac:picMk id="52" creationId="{5084BE35-1513-4006-9D58-478F039B3782}"/>
          </ac:picMkLst>
        </pc:picChg>
        <pc:picChg chg="mod">
          <ac:chgData name="Radu, Larisa" userId="559cc6bf-dfb1-42ce-bbd8-b06c79ab0836" providerId="ADAL" clId="{07C08FD7-82AF-4277-AF96-830FA5FD4223}" dt="2023-02-28T11:34:09.160" v="214" actId="2711"/>
          <ac:picMkLst>
            <pc:docMk/>
            <pc:sldMk cId="2991400909" sldId="269"/>
            <ac:picMk id="1026" creationId="{E455C82B-66CE-476F-B1C2-B6A31151CBA3}"/>
          </ac:picMkLst>
        </pc:picChg>
        <pc:cxnChg chg="mod">
          <ac:chgData name="Radu, Larisa" userId="559cc6bf-dfb1-42ce-bbd8-b06c79ab0836" providerId="ADAL" clId="{07C08FD7-82AF-4277-AF96-830FA5FD4223}" dt="2023-02-28T11:34:09.160" v="214" actId="2711"/>
          <ac:cxnSpMkLst>
            <pc:docMk/>
            <pc:sldMk cId="2991400909" sldId="269"/>
            <ac:cxnSpMk id="57" creationId="{8ED4A453-6253-4D7E-BDDE-CF028E1F7CFE}"/>
          </ac:cxnSpMkLst>
        </pc:cxnChg>
        <pc:cxnChg chg="mod">
          <ac:chgData name="Radu, Larisa" userId="559cc6bf-dfb1-42ce-bbd8-b06c79ab0836" providerId="ADAL" clId="{07C08FD7-82AF-4277-AF96-830FA5FD4223}" dt="2023-02-28T11:34:09.160" v="214" actId="2711"/>
          <ac:cxnSpMkLst>
            <pc:docMk/>
            <pc:sldMk cId="2991400909" sldId="269"/>
            <ac:cxnSpMk id="58" creationId="{7F212B2B-1CEF-432C-B043-8603B411E2C9}"/>
          </ac:cxnSpMkLst>
        </pc:cxnChg>
        <pc:cxnChg chg="mod">
          <ac:chgData name="Radu, Larisa" userId="559cc6bf-dfb1-42ce-bbd8-b06c79ab0836" providerId="ADAL" clId="{07C08FD7-82AF-4277-AF96-830FA5FD4223}" dt="2023-02-28T11:34:09.160" v="214" actId="2711"/>
          <ac:cxnSpMkLst>
            <pc:docMk/>
            <pc:sldMk cId="2991400909" sldId="269"/>
            <ac:cxnSpMk id="60" creationId="{0F63B6D8-5AC5-4159-BF1D-EFB7541B1600}"/>
          </ac:cxnSpMkLst>
        </pc:cxnChg>
        <pc:cxnChg chg="mod">
          <ac:chgData name="Radu, Larisa" userId="559cc6bf-dfb1-42ce-bbd8-b06c79ab0836" providerId="ADAL" clId="{07C08FD7-82AF-4277-AF96-830FA5FD4223}" dt="2023-02-28T11:34:09.160" v="214" actId="2711"/>
          <ac:cxnSpMkLst>
            <pc:docMk/>
            <pc:sldMk cId="2991400909" sldId="269"/>
            <ac:cxnSpMk id="62" creationId="{BDF71D76-BC32-4641-97B6-57BF2A9B3DF3}"/>
          </ac:cxnSpMkLst>
        </pc:cxnChg>
        <pc:cxnChg chg="mod">
          <ac:chgData name="Radu, Larisa" userId="559cc6bf-dfb1-42ce-bbd8-b06c79ab0836" providerId="ADAL" clId="{07C08FD7-82AF-4277-AF96-830FA5FD4223}" dt="2023-02-28T11:34:09.160" v="214" actId="2711"/>
          <ac:cxnSpMkLst>
            <pc:docMk/>
            <pc:sldMk cId="2991400909" sldId="269"/>
            <ac:cxnSpMk id="63" creationId="{0426FE67-84E2-40C1-8AAD-EDD957C23AEC}"/>
          </ac:cxnSpMkLst>
        </pc:cxnChg>
        <pc:cxnChg chg="mod">
          <ac:chgData name="Radu, Larisa" userId="559cc6bf-dfb1-42ce-bbd8-b06c79ab0836" providerId="ADAL" clId="{07C08FD7-82AF-4277-AF96-830FA5FD4223}" dt="2023-02-28T11:34:09.160" v="214" actId="2711"/>
          <ac:cxnSpMkLst>
            <pc:docMk/>
            <pc:sldMk cId="2991400909" sldId="269"/>
            <ac:cxnSpMk id="64" creationId="{95AAAB5D-53F8-4D76-9B19-56AE91254C99}"/>
          </ac:cxnSpMkLst>
        </pc:cxnChg>
        <pc:cxnChg chg="mod">
          <ac:chgData name="Radu, Larisa" userId="559cc6bf-dfb1-42ce-bbd8-b06c79ab0836" providerId="ADAL" clId="{07C08FD7-82AF-4277-AF96-830FA5FD4223}" dt="2023-02-28T11:34:09.160" v="214" actId="2711"/>
          <ac:cxnSpMkLst>
            <pc:docMk/>
            <pc:sldMk cId="2991400909" sldId="269"/>
            <ac:cxnSpMk id="82" creationId="{162E3D69-7B0B-4D1D-80E0-B5C3DBA113CF}"/>
          </ac:cxnSpMkLst>
        </pc:cxnChg>
      </pc:sldChg>
      <pc:sldChg chg="addSp delSp modSp add mod">
        <pc:chgData name="Radu, Larisa" userId="559cc6bf-dfb1-42ce-bbd8-b06c79ab0836" providerId="ADAL" clId="{07C08FD7-82AF-4277-AF96-830FA5FD4223}" dt="2023-02-28T11:37:55.109" v="256" actId="20577"/>
        <pc:sldMkLst>
          <pc:docMk/>
          <pc:sldMk cId="2852693010" sldId="270"/>
        </pc:sldMkLst>
        <pc:spChg chg="add del mod">
          <ac:chgData name="Radu, Larisa" userId="559cc6bf-dfb1-42ce-bbd8-b06c79ab0836" providerId="ADAL" clId="{07C08FD7-82AF-4277-AF96-830FA5FD4223}" dt="2023-02-28T11:36:45.136" v="246"/>
          <ac:spMkLst>
            <pc:docMk/>
            <pc:sldMk cId="2852693010" sldId="270"/>
            <ac:spMk id="3" creationId="{D16DDBB9-D2C7-47A3-7CAF-6C40F70D23FD}"/>
          </ac:spMkLst>
        </pc:spChg>
        <pc:spChg chg="mod">
          <ac:chgData name="Radu, Larisa" userId="559cc6bf-dfb1-42ce-bbd8-b06c79ab0836" providerId="ADAL" clId="{07C08FD7-82AF-4277-AF96-830FA5FD4223}" dt="2023-02-28T11:37:05.486" v="250" actId="2711"/>
          <ac:spMkLst>
            <pc:docMk/>
            <pc:sldMk cId="2852693010" sldId="270"/>
            <ac:spMk id="4" creationId="{00000000-0000-0000-0000-000000000000}"/>
          </ac:spMkLst>
        </pc:spChg>
        <pc:spChg chg="add del mod">
          <ac:chgData name="Radu, Larisa" userId="559cc6bf-dfb1-42ce-bbd8-b06c79ab0836" providerId="ADAL" clId="{07C08FD7-82AF-4277-AF96-830FA5FD4223}" dt="2023-02-28T11:36:45.136" v="246"/>
          <ac:spMkLst>
            <pc:docMk/>
            <pc:sldMk cId="2852693010" sldId="270"/>
            <ac:spMk id="6" creationId="{EAA281E8-DAB0-CBB8-A516-43DAD812B66A}"/>
          </ac:spMkLst>
        </pc:spChg>
        <pc:spChg chg="add del mod">
          <ac:chgData name="Radu, Larisa" userId="559cc6bf-dfb1-42ce-bbd8-b06c79ab0836" providerId="ADAL" clId="{07C08FD7-82AF-4277-AF96-830FA5FD4223}" dt="2023-02-28T11:36:49.126" v="247" actId="478"/>
          <ac:spMkLst>
            <pc:docMk/>
            <pc:sldMk cId="2852693010" sldId="270"/>
            <ac:spMk id="7" creationId="{00D26751-3687-FCB0-C9F3-5CA404E03366}"/>
          </ac:spMkLst>
        </pc:spChg>
        <pc:spChg chg="del mod">
          <ac:chgData name="Radu, Larisa" userId="559cc6bf-dfb1-42ce-bbd8-b06c79ab0836" providerId="ADAL" clId="{07C08FD7-82AF-4277-AF96-830FA5FD4223}" dt="2023-02-28T11:37:52.690" v="254" actId="478"/>
          <ac:spMkLst>
            <pc:docMk/>
            <pc:sldMk cId="2852693010" sldId="270"/>
            <ac:spMk id="9" creationId="{00000000-0000-0000-0000-000000000000}"/>
          </ac:spMkLst>
        </pc:spChg>
        <pc:spChg chg="mod">
          <ac:chgData name="Radu, Larisa" userId="559cc6bf-dfb1-42ce-bbd8-b06c79ab0836" providerId="ADAL" clId="{07C08FD7-82AF-4277-AF96-830FA5FD4223}" dt="2023-02-28T11:36:45.136" v="246"/>
          <ac:spMkLst>
            <pc:docMk/>
            <pc:sldMk cId="2852693010" sldId="270"/>
            <ac:spMk id="11" creationId="{00000000-0000-0000-0000-000000000000}"/>
          </ac:spMkLst>
        </pc:spChg>
        <pc:spChg chg="mod">
          <ac:chgData name="Radu, Larisa" userId="559cc6bf-dfb1-42ce-bbd8-b06c79ab0836" providerId="ADAL" clId="{07C08FD7-82AF-4277-AF96-830FA5FD4223}" dt="2023-02-28T11:37:55.109" v="256" actId="20577"/>
          <ac:spMkLst>
            <pc:docMk/>
            <pc:sldMk cId="2852693010" sldId="270"/>
            <ac:spMk id="12" creationId="{6FB40EAF-9A63-4B29-86F8-3A475AE8D7D3}"/>
          </ac:spMkLst>
        </pc:spChg>
        <pc:picChg chg="mod">
          <ac:chgData name="Radu, Larisa" userId="559cc6bf-dfb1-42ce-bbd8-b06c79ab0836" providerId="ADAL" clId="{07C08FD7-82AF-4277-AF96-830FA5FD4223}" dt="2023-02-28T11:36:55.905" v="249" actId="1076"/>
          <ac:picMkLst>
            <pc:docMk/>
            <pc:sldMk cId="2852693010" sldId="270"/>
            <ac:picMk id="13" creationId="{CC68FE9C-CFDB-493F-A4DA-8CDBBC90B067}"/>
          </ac:picMkLst>
        </pc:picChg>
      </pc:sldChg>
      <pc:sldChg chg="addSp delSp modSp add mod">
        <pc:chgData name="Radu, Larisa" userId="559cc6bf-dfb1-42ce-bbd8-b06c79ab0836" providerId="ADAL" clId="{07C08FD7-82AF-4277-AF96-830FA5FD4223}" dt="2023-02-28T11:38:02.088" v="260" actId="20577"/>
        <pc:sldMkLst>
          <pc:docMk/>
          <pc:sldMk cId="1110543376" sldId="271"/>
        </pc:sldMkLst>
        <pc:spChg chg="add del mod">
          <ac:chgData name="Radu, Larisa" userId="559cc6bf-dfb1-42ce-bbd8-b06c79ab0836" providerId="ADAL" clId="{07C08FD7-82AF-4277-AF96-830FA5FD4223}" dt="2023-02-28T11:37:30.101" v="251"/>
          <ac:spMkLst>
            <pc:docMk/>
            <pc:sldMk cId="1110543376" sldId="271"/>
            <ac:spMk id="2" creationId="{6B6E67DC-A37C-315F-4E16-C0A5419D75EC}"/>
          </ac:spMkLst>
        </pc:spChg>
        <pc:spChg chg="add del mod">
          <ac:chgData name="Radu, Larisa" userId="559cc6bf-dfb1-42ce-bbd8-b06c79ab0836" providerId="ADAL" clId="{07C08FD7-82AF-4277-AF96-830FA5FD4223}" dt="2023-02-28T11:37:30.101" v="251"/>
          <ac:spMkLst>
            <pc:docMk/>
            <pc:sldMk cId="1110543376" sldId="271"/>
            <ac:spMk id="3" creationId="{6B2CFF2E-9D92-33EE-8F91-A053DFF16DE8}"/>
          </ac:spMkLst>
        </pc:spChg>
        <pc:spChg chg="add del mod">
          <ac:chgData name="Radu, Larisa" userId="559cc6bf-dfb1-42ce-bbd8-b06c79ab0836" providerId="ADAL" clId="{07C08FD7-82AF-4277-AF96-830FA5FD4223}" dt="2023-02-28T11:37:32.896" v="252" actId="478"/>
          <ac:spMkLst>
            <pc:docMk/>
            <pc:sldMk cId="1110543376" sldId="271"/>
            <ac:spMk id="4" creationId="{86A21687-EA4A-34F7-C45C-58EF5F29A50D}"/>
          </ac:spMkLst>
        </pc:spChg>
        <pc:spChg chg="mod">
          <ac:chgData name="Radu, Larisa" userId="559cc6bf-dfb1-42ce-bbd8-b06c79ab0836" providerId="ADAL" clId="{07C08FD7-82AF-4277-AF96-830FA5FD4223}" dt="2023-02-28T11:37:30.101" v="251"/>
          <ac:spMkLst>
            <pc:docMk/>
            <pc:sldMk cId="1110543376" sldId="271"/>
            <ac:spMk id="7" creationId="{00000000-0000-0000-0000-000000000000}"/>
          </ac:spMkLst>
        </pc:spChg>
        <pc:spChg chg="mod">
          <ac:chgData name="Radu, Larisa" userId="559cc6bf-dfb1-42ce-bbd8-b06c79ab0836" providerId="ADAL" clId="{07C08FD7-82AF-4277-AF96-830FA5FD4223}" dt="2023-02-28T11:38:02.088" v="260" actId="20577"/>
          <ac:spMkLst>
            <pc:docMk/>
            <pc:sldMk cId="1110543376" sldId="271"/>
            <ac:spMk id="37" creationId="{1BF7059B-CBB0-473B-8B87-672E326E8CD6}"/>
          </ac:spMkLst>
        </pc:spChg>
      </pc:sldChg>
      <pc:sldChg chg="addSp delSp modSp add mod">
        <pc:chgData name="Radu, Larisa" userId="559cc6bf-dfb1-42ce-bbd8-b06c79ab0836" providerId="ADAL" clId="{07C08FD7-82AF-4277-AF96-830FA5FD4223}" dt="2023-02-28T11:38:20.445" v="265" actId="20577"/>
        <pc:sldMkLst>
          <pc:docMk/>
          <pc:sldMk cId="2149872213" sldId="272"/>
        </pc:sldMkLst>
        <pc:spChg chg="add del mod">
          <ac:chgData name="Radu, Larisa" userId="559cc6bf-dfb1-42ce-bbd8-b06c79ab0836" providerId="ADAL" clId="{07C08FD7-82AF-4277-AF96-830FA5FD4223}" dt="2023-02-28T11:38:09.819" v="261"/>
          <ac:spMkLst>
            <pc:docMk/>
            <pc:sldMk cId="2149872213" sldId="272"/>
            <ac:spMk id="2" creationId="{A1443186-D176-6481-B103-69D7EEC93AD9}"/>
          </ac:spMkLst>
        </pc:spChg>
        <pc:spChg chg="add del mod">
          <ac:chgData name="Radu, Larisa" userId="559cc6bf-dfb1-42ce-bbd8-b06c79ab0836" providerId="ADAL" clId="{07C08FD7-82AF-4277-AF96-830FA5FD4223}" dt="2023-02-28T11:38:09.819" v="261"/>
          <ac:spMkLst>
            <pc:docMk/>
            <pc:sldMk cId="2149872213" sldId="272"/>
            <ac:spMk id="3" creationId="{A90DD895-193E-5334-9755-76657FBB91DB}"/>
          </ac:spMkLst>
        </pc:spChg>
        <pc:spChg chg="add del mod">
          <ac:chgData name="Radu, Larisa" userId="559cc6bf-dfb1-42ce-bbd8-b06c79ab0836" providerId="ADAL" clId="{07C08FD7-82AF-4277-AF96-830FA5FD4223}" dt="2023-02-28T11:38:12.452" v="262" actId="478"/>
          <ac:spMkLst>
            <pc:docMk/>
            <pc:sldMk cId="2149872213" sldId="272"/>
            <ac:spMk id="5" creationId="{C236FC4B-1963-1387-17A4-238AB463DEA7}"/>
          </ac:spMkLst>
        </pc:spChg>
        <pc:spChg chg="del">
          <ac:chgData name="Radu, Larisa" userId="559cc6bf-dfb1-42ce-bbd8-b06c79ab0836" providerId="ADAL" clId="{07C08FD7-82AF-4277-AF96-830FA5FD4223}" dt="2023-02-28T11:38:17.569" v="263" actId="478"/>
          <ac:spMkLst>
            <pc:docMk/>
            <pc:sldMk cId="2149872213" sldId="272"/>
            <ac:spMk id="15" creationId="{00000000-0000-0000-0000-000000000000}"/>
          </ac:spMkLst>
        </pc:spChg>
        <pc:spChg chg="mod">
          <ac:chgData name="Radu, Larisa" userId="559cc6bf-dfb1-42ce-bbd8-b06c79ab0836" providerId="ADAL" clId="{07C08FD7-82AF-4277-AF96-830FA5FD4223}" dt="2023-02-28T11:38:09.819" v="261"/>
          <ac:spMkLst>
            <pc:docMk/>
            <pc:sldMk cId="2149872213" sldId="272"/>
            <ac:spMk id="17" creationId="{00000000-0000-0000-0000-000000000000}"/>
          </ac:spMkLst>
        </pc:spChg>
        <pc:spChg chg="mod">
          <ac:chgData name="Radu, Larisa" userId="559cc6bf-dfb1-42ce-bbd8-b06c79ab0836" providerId="ADAL" clId="{07C08FD7-82AF-4277-AF96-830FA5FD4223}" dt="2023-02-28T11:38:20.445" v="265" actId="20577"/>
          <ac:spMkLst>
            <pc:docMk/>
            <pc:sldMk cId="2149872213" sldId="272"/>
            <ac:spMk id="18" creationId="{A6232BAE-13EA-46E8-B720-3DD74A599FE9}"/>
          </ac:spMkLst>
        </pc:spChg>
      </pc:sldChg>
      <pc:sldChg chg="addSp delSp modSp add mod">
        <pc:chgData name="Radu, Larisa" userId="559cc6bf-dfb1-42ce-bbd8-b06c79ab0836" providerId="ADAL" clId="{07C08FD7-82AF-4277-AF96-830FA5FD4223}" dt="2023-02-28T12:56:27.041" v="796" actId="20577"/>
        <pc:sldMkLst>
          <pc:docMk/>
          <pc:sldMk cId="1384440688" sldId="273"/>
        </pc:sldMkLst>
        <pc:spChg chg="add del">
          <ac:chgData name="Radu, Larisa" userId="559cc6bf-dfb1-42ce-bbd8-b06c79ab0836" providerId="ADAL" clId="{07C08FD7-82AF-4277-AF96-830FA5FD4223}" dt="2023-02-28T12:56:13.082" v="789" actId="478"/>
          <ac:spMkLst>
            <pc:docMk/>
            <pc:sldMk cId="1384440688" sldId="273"/>
            <ac:spMk id="2" creationId="{73F17CFC-FE5A-407C-8272-6B9244E34034}"/>
          </ac:spMkLst>
        </pc:spChg>
        <pc:spChg chg="add del mod">
          <ac:chgData name="Radu, Larisa" userId="559cc6bf-dfb1-42ce-bbd8-b06c79ab0836" providerId="ADAL" clId="{07C08FD7-82AF-4277-AF96-830FA5FD4223}" dt="2023-02-28T12:56:08.371" v="787"/>
          <ac:spMkLst>
            <pc:docMk/>
            <pc:sldMk cId="1384440688" sldId="273"/>
            <ac:spMk id="3" creationId="{AD9F4C55-75A3-AEA4-046F-1EE6A15DD2A7}"/>
          </ac:spMkLst>
        </pc:spChg>
        <pc:spChg chg="add del mod">
          <ac:chgData name="Radu, Larisa" userId="559cc6bf-dfb1-42ce-bbd8-b06c79ab0836" providerId="ADAL" clId="{07C08FD7-82AF-4277-AF96-830FA5FD4223}" dt="2023-02-28T12:56:08.371" v="787"/>
          <ac:spMkLst>
            <pc:docMk/>
            <pc:sldMk cId="1384440688" sldId="273"/>
            <ac:spMk id="5" creationId="{8C2A8A27-2BA4-2311-0C25-C9B43008BB24}"/>
          </ac:spMkLst>
        </pc:spChg>
        <pc:spChg chg="add del mod">
          <ac:chgData name="Radu, Larisa" userId="559cc6bf-dfb1-42ce-bbd8-b06c79ab0836" providerId="ADAL" clId="{07C08FD7-82AF-4277-AF96-830FA5FD4223}" dt="2023-02-28T12:56:17.980" v="791" actId="478"/>
          <ac:spMkLst>
            <pc:docMk/>
            <pc:sldMk cId="1384440688" sldId="273"/>
            <ac:spMk id="6" creationId="{44DED27A-C650-3E15-3736-950D27C02139}"/>
          </ac:spMkLst>
        </pc:spChg>
        <pc:spChg chg="del mod">
          <ac:chgData name="Radu, Larisa" userId="559cc6bf-dfb1-42ce-bbd8-b06c79ab0836" providerId="ADAL" clId="{07C08FD7-82AF-4277-AF96-830FA5FD4223}" dt="2023-02-28T12:56:24.698" v="794" actId="478"/>
          <ac:spMkLst>
            <pc:docMk/>
            <pc:sldMk cId="1384440688" sldId="273"/>
            <ac:spMk id="15" creationId="{00000000-0000-0000-0000-000000000000}"/>
          </ac:spMkLst>
        </pc:spChg>
        <pc:spChg chg="mod">
          <ac:chgData name="Radu, Larisa" userId="559cc6bf-dfb1-42ce-bbd8-b06c79ab0836" providerId="ADAL" clId="{07C08FD7-82AF-4277-AF96-830FA5FD4223}" dt="2023-02-28T12:56:08.371" v="787"/>
          <ac:spMkLst>
            <pc:docMk/>
            <pc:sldMk cId="1384440688" sldId="273"/>
            <ac:spMk id="17" creationId="{00000000-0000-0000-0000-000000000000}"/>
          </ac:spMkLst>
        </pc:spChg>
        <pc:spChg chg="mod">
          <ac:chgData name="Radu, Larisa" userId="559cc6bf-dfb1-42ce-bbd8-b06c79ab0836" providerId="ADAL" clId="{07C08FD7-82AF-4277-AF96-830FA5FD4223}" dt="2023-02-28T12:56:27.041" v="796" actId="20577"/>
          <ac:spMkLst>
            <pc:docMk/>
            <pc:sldMk cId="1384440688" sldId="273"/>
            <ac:spMk id="18" creationId="{A6232BAE-13EA-46E8-B720-3DD74A599FE9}"/>
          </ac:spMkLst>
        </pc:spChg>
      </pc:sldChg>
      <pc:sldChg chg="addSp delSp modSp add mod modClrScheme chgLayout">
        <pc:chgData name="Radu, Larisa" userId="559cc6bf-dfb1-42ce-bbd8-b06c79ab0836" providerId="ADAL" clId="{07C08FD7-82AF-4277-AF96-830FA5FD4223}" dt="2023-02-28T11:38:51.673" v="271" actId="20577"/>
        <pc:sldMkLst>
          <pc:docMk/>
          <pc:sldMk cId="1034192268" sldId="274"/>
        </pc:sldMkLst>
        <pc:spChg chg="add del mod">
          <ac:chgData name="Radu, Larisa" userId="559cc6bf-dfb1-42ce-bbd8-b06c79ab0836" providerId="ADAL" clId="{07C08FD7-82AF-4277-AF96-830FA5FD4223}" dt="2023-02-28T11:38:34.619" v="266"/>
          <ac:spMkLst>
            <pc:docMk/>
            <pc:sldMk cId="1034192268" sldId="274"/>
            <ac:spMk id="3" creationId="{C2658A9E-FBE9-64B7-8956-8DA34AC73C43}"/>
          </ac:spMkLst>
        </pc:spChg>
        <pc:spChg chg="add del mod">
          <ac:chgData name="Radu, Larisa" userId="559cc6bf-dfb1-42ce-bbd8-b06c79ab0836" providerId="ADAL" clId="{07C08FD7-82AF-4277-AF96-830FA5FD4223}" dt="2023-02-28T11:38:34.619" v="266"/>
          <ac:spMkLst>
            <pc:docMk/>
            <pc:sldMk cId="1034192268" sldId="274"/>
            <ac:spMk id="4" creationId="{7FACF6B1-14DF-8B23-4FE9-36B0047D8CDB}"/>
          </ac:spMkLst>
        </pc:spChg>
        <pc:spChg chg="add del mod ord">
          <ac:chgData name="Radu, Larisa" userId="559cc6bf-dfb1-42ce-bbd8-b06c79ab0836" providerId="ADAL" clId="{07C08FD7-82AF-4277-AF96-830FA5FD4223}" dt="2023-02-28T11:38:41.120" v="268" actId="478"/>
          <ac:spMkLst>
            <pc:docMk/>
            <pc:sldMk cId="1034192268" sldId="274"/>
            <ac:spMk id="5" creationId="{B43A771C-269C-B548-FE80-AF61F7EE46B8}"/>
          </ac:spMkLst>
        </pc:spChg>
        <pc:spChg chg="mod ord">
          <ac:chgData name="Radu, Larisa" userId="559cc6bf-dfb1-42ce-bbd8-b06c79ab0836" providerId="ADAL" clId="{07C08FD7-82AF-4277-AF96-830FA5FD4223}" dt="2023-02-28T11:38:38.312" v="267" actId="700"/>
          <ac:spMkLst>
            <pc:docMk/>
            <pc:sldMk cId="1034192268" sldId="274"/>
            <ac:spMk id="7" creationId="{00000000-0000-0000-0000-000000000000}"/>
          </ac:spMkLst>
        </pc:spChg>
        <pc:spChg chg="mod ord">
          <ac:chgData name="Radu, Larisa" userId="559cc6bf-dfb1-42ce-bbd8-b06c79ab0836" providerId="ADAL" clId="{07C08FD7-82AF-4277-AF96-830FA5FD4223}" dt="2023-02-28T11:38:51.673" v="271" actId="20577"/>
          <ac:spMkLst>
            <pc:docMk/>
            <pc:sldMk cId="1034192268" sldId="274"/>
            <ac:spMk id="10" creationId="{1BA1E878-BD3F-4ADC-9A5A-68F05EDDA592}"/>
          </ac:spMkLst>
        </pc:spChg>
        <pc:graphicFrameChg chg="mod">
          <ac:chgData name="Radu, Larisa" userId="559cc6bf-dfb1-42ce-bbd8-b06c79ab0836" providerId="ADAL" clId="{07C08FD7-82AF-4277-AF96-830FA5FD4223}" dt="2023-02-28T11:38:48.351" v="269" actId="1076"/>
          <ac:graphicFrameMkLst>
            <pc:docMk/>
            <pc:sldMk cId="1034192268" sldId="274"/>
            <ac:graphicFrameMk id="2" creationId="{2A639D3F-0CA1-435C-8DD4-7D90A0A2049D}"/>
          </ac:graphicFrameMkLst>
        </pc:graphicFrameChg>
      </pc:sldChg>
      <pc:sldChg chg="addSp delSp modSp add del mod">
        <pc:chgData name="Radu, Larisa" userId="559cc6bf-dfb1-42ce-bbd8-b06c79ab0836" providerId="ADAL" clId="{07C08FD7-82AF-4277-AF96-830FA5FD4223}" dt="2023-02-28T11:45:01.819" v="327" actId="47"/>
        <pc:sldMkLst>
          <pc:docMk/>
          <pc:sldMk cId="1086322889" sldId="275"/>
        </pc:sldMkLst>
        <pc:spChg chg="add del mod">
          <ac:chgData name="Radu, Larisa" userId="559cc6bf-dfb1-42ce-bbd8-b06c79ab0836" providerId="ADAL" clId="{07C08FD7-82AF-4277-AF96-830FA5FD4223}" dt="2023-02-28T11:39:08.902" v="272"/>
          <ac:spMkLst>
            <pc:docMk/>
            <pc:sldMk cId="1086322889" sldId="275"/>
            <ac:spMk id="2" creationId="{BC9A793D-EFCB-D88D-9384-AC1189BF5267}"/>
          </ac:spMkLst>
        </pc:spChg>
        <pc:spChg chg="mod">
          <ac:chgData name="Radu, Larisa" userId="559cc6bf-dfb1-42ce-bbd8-b06c79ab0836" providerId="ADAL" clId="{07C08FD7-82AF-4277-AF96-830FA5FD4223}" dt="2023-02-28T11:44:48.454" v="322" actId="1076"/>
          <ac:spMkLst>
            <pc:docMk/>
            <pc:sldMk cId="1086322889" sldId="275"/>
            <ac:spMk id="4" creationId="{00000000-0000-0000-0000-000000000000}"/>
          </ac:spMkLst>
        </pc:spChg>
        <pc:spChg chg="mod">
          <ac:chgData name="Radu, Larisa" userId="559cc6bf-dfb1-42ce-bbd8-b06c79ab0836" providerId="ADAL" clId="{07C08FD7-82AF-4277-AF96-830FA5FD4223}" dt="2023-02-28T11:39:08.902" v="272"/>
          <ac:spMkLst>
            <pc:docMk/>
            <pc:sldMk cId="1086322889" sldId="275"/>
            <ac:spMk id="6" creationId="{00000000-0000-0000-0000-000000000000}"/>
          </ac:spMkLst>
        </pc:spChg>
        <pc:spChg chg="del mod">
          <ac:chgData name="Radu, Larisa" userId="559cc6bf-dfb1-42ce-bbd8-b06c79ab0836" providerId="ADAL" clId="{07C08FD7-82AF-4277-AF96-830FA5FD4223}" dt="2023-02-28T11:40:24.178" v="277" actId="478"/>
          <ac:spMkLst>
            <pc:docMk/>
            <pc:sldMk cId="1086322889" sldId="275"/>
            <ac:spMk id="7" creationId="{00000000-0000-0000-0000-000000000000}"/>
          </ac:spMkLst>
        </pc:spChg>
        <pc:spChg chg="mod">
          <ac:chgData name="Radu, Larisa" userId="559cc6bf-dfb1-42ce-bbd8-b06c79ab0836" providerId="ADAL" clId="{07C08FD7-82AF-4277-AF96-830FA5FD4223}" dt="2023-02-28T11:39:08.902" v="272"/>
          <ac:spMkLst>
            <pc:docMk/>
            <pc:sldMk cId="1086322889" sldId="275"/>
            <ac:spMk id="8" creationId="{EB0F4A98-A3D0-43D6-9994-A644004693E9}"/>
          </ac:spMkLst>
        </pc:spChg>
        <pc:spChg chg="mod">
          <ac:chgData name="Radu, Larisa" userId="559cc6bf-dfb1-42ce-bbd8-b06c79ab0836" providerId="ADAL" clId="{07C08FD7-82AF-4277-AF96-830FA5FD4223}" dt="2023-02-28T11:44:46.347" v="312" actId="1076"/>
          <ac:spMkLst>
            <pc:docMk/>
            <pc:sldMk cId="1086322889" sldId="275"/>
            <ac:spMk id="9" creationId="{11BC629A-1534-46FB-BC09-B632142DCF39}"/>
          </ac:spMkLst>
        </pc:spChg>
        <pc:spChg chg="mod">
          <ac:chgData name="Radu, Larisa" userId="559cc6bf-dfb1-42ce-bbd8-b06c79ab0836" providerId="ADAL" clId="{07C08FD7-82AF-4277-AF96-830FA5FD4223}" dt="2023-02-28T11:44:47.320" v="317" actId="1076"/>
          <ac:spMkLst>
            <pc:docMk/>
            <pc:sldMk cId="1086322889" sldId="275"/>
            <ac:spMk id="10" creationId="{6C0FF01C-E70A-469C-933A-84A2216E191D}"/>
          </ac:spMkLst>
        </pc:spChg>
        <pc:spChg chg="mod">
          <ac:chgData name="Radu, Larisa" userId="559cc6bf-dfb1-42ce-bbd8-b06c79ab0836" providerId="ADAL" clId="{07C08FD7-82AF-4277-AF96-830FA5FD4223}" dt="2023-02-28T11:40:39.104" v="279" actId="14100"/>
          <ac:spMkLst>
            <pc:docMk/>
            <pc:sldMk cId="1086322889" sldId="275"/>
            <ac:spMk id="11" creationId="{374A82E5-58BA-400F-9675-E6D9443777C4}"/>
          </ac:spMkLst>
        </pc:spChg>
        <pc:spChg chg="add del mod">
          <ac:chgData name="Radu, Larisa" userId="559cc6bf-dfb1-42ce-bbd8-b06c79ab0836" providerId="ADAL" clId="{07C08FD7-82AF-4277-AF96-830FA5FD4223}" dt="2023-02-28T11:39:08.902" v="272"/>
          <ac:spMkLst>
            <pc:docMk/>
            <pc:sldMk cId="1086322889" sldId="275"/>
            <ac:spMk id="12" creationId="{573FEE90-A9D1-6EC9-42F4-7B3FDA6914BD}"/>
          </ac:spMkLst>
        </pc:spChg>
        <pc:spChg chg="add del mod">
          <ac:chgData name="Radu, Larisa" userId="559cc6bf-dfb1-42ce-bbd8-b06c79ab0836" providerId="ADAL" clId="{07C08FD7-82AF-4277-AF96-830FA5FD4223}" dt="2023-02-28T11:40:04.928" v="273" actId="478"/>
          <ac:spMkLst>
            <pc:docMk/>
            <pc:sldMk cId="1086322889" sldId="275"/>
            <ac:spMk id="14" creationId="{98DA72D8-7BB4-D1AE-A449-41082594DE4E}"/>
          </ac:spMkLst>
        </pc:spChg>
        <pc:picChg chg="mod">
          <ac:chgData name="Radu, Larisa" userId="559cc6bf-dfb1-42ce-bbd8-b06c79ab0836" providerId="ADAL" clId="{07C08FD7-82AF-4277-AF96-830FA5FD4223}" dt="2023-02-28T11:44:48.932" v="324" actId="14100"/>
          <ac:picMkLst>
            <pc:docMk/>
            <pc:sldMk cId="1086322889" sldId="275"/>
            <ac:picMk id="5" creationId="{738CC79B-CFAE-423E-A3BD-D84700245F64}"/>
          </ac:picMkLst>
        </pc:picChg>
        <pc:picChg chg="del">
          <ac:chgData name="Radu, Larisa" userId="559cc6bf-dfb1-42ce-bbd8-b06c79ab0836" providerId="ADAL" clId="{07C08FD7-82AF-4277-AF96-830FA5FD4223}" dt="2023-02-28T11:42:31.741" v="283" actId="478"/>
          <ac:picMkLst>
            <pc:docMk/>
            <pc:sldMk cId="1086322889" sldId="275"/>
            <ac:picMk id="13" creationId="{19A380F9-6E88-4ECE-A881-E2DFBF3444AE}"/>
          </ac:picMkLst>
        </pc:picChg>
        <pc:cxnChg chg="mod ord">
          <ac:chgData name="Radu, Larisa" userId="559cc6bf-dfb1-42ce-bbd8-b06c79ab0836" providerId="ADAL" clId="{07C08FD7-82AF-4277-AF96-830FA5FD4223}" dt="2023-02-28T11:44:46.933" v="315" actId="1076"/>
          <ac:cxnSpMkLst>
            <pc:docMk/>
            <pc:sldMk cId="1086322889" sldId="275"/>
            <ac:cxnSpMk id="3" creationId="{EF7B8666-BE24-408C-AFBA-13ACAE435728}"/>
          </ac:cxnSpMkLst>
        </pc:cxnChg>
      </pc:sldChg>
      <pc:sldChg chg="addSp delSp modSp add mod">
        <pc:chgData name="Radu, Larisa" userId="559cc6bf-dfb1-42ce-bbd8-b06c79ab0836" providerId="ADAL" clId="{07C08FD7-82AF-4277-AF96-830FA5FD4223}" dt="2023-02-28T11:47:37.988" v="349" actId="14100"/>
        <pc:sldMkLst>
          <pc:docMk/>
          <pc:sldMk cId="2544256713" sldId="276"/>
        </pc:sldMkLst>
        <pc:spChg chg="add del mod">
          <ac:chgData name="Radu, Larisa" userId="559cc6bf-dfb1-42ce-bbd8-b06c79ab0836" providerId="ADAL" clId="{07C08FD7-82AF-4277-AF96-830FA5FD4223}" dt="2023-02-28T11:47:10.802" v="339"/>
          <ac:spMkLst>
            <pc:docMk/>
            <pc:sldMk cId="2544256713" sldId="276"/>
            <ac:spMk id="2" creationId="{D942E144-3B60-ABE5-781F-6713A797663E}"/>
          </ac:spMkLst>
        </pc:spChg>
        <pc:spChg chg="mod">
          <ac:chgData name="Radu, Larisa" userId="559cc6bf-dfb1-42ce-bbd8-b06c79ab0836" providerId="ADAL" clId="{07C08FD7-82AF-4277-AF96-830FA5FD4223}" dt="2023-02-28T11:47:10.802" v="339"/>
          <ac:spMkLst>
            <pc:docMk/>
            <pc:sldMk cId="2544256713" sldId="276"/>
            <ac:spMk id="6" creationId="{00000000-0000-0000-0000-000000000000}"/>
          </ac:spMkLst>
        </pc:spChg>
        <pc:spChg chg="del">
          <ac:chgData name="Radu, Larisa" userId="559cc6bf-dfb1-42ce-bbd8-b06c79ab0836" providerId="ADAL" clId="{07C08FD7-82AF-4277-AF96-830FA5FD4223}" dt="2023-02-28T11:47:26.838" v="347" actId="478"/>
          <ac:spMkLst>
            <pc:docMk/>
            <pc:sldMk cId="2544256713" sldId="276"/>
            <ac:spMk id="7" creationId="{00000000-0000-0000-0000-000000000000}"/>
          </ac:spMkLst>
        </pc:spChg>
        <pc:spChg chg="mod">
          <ac:chgData name="Radu, Larisa" userId="559cc6bf-dfb1-42ce-bbd8-b06c79ab0836" providerId="ADAL" clId="{07C08FD7-82AF-4277-AF96-830FA5FD4223}" dt="2023-02-28T11:47:22.027" v="346" actId="20577"/>
          <ac:spMkLst>
            <pc:docMk/>
            <pc:sldMk cId="2544256713" sldId="276"/>
            <ac:spMk id="8" creationId="{EB0F4A98-A3D0-43D6-9994-A644004693E9}"/>
          </ac:spMkLst>
        </pc:spChg>
        <pc:spChg chg="add del mod">
          <ac:chgData name="Radu, Larisa" userId="559cc6bf-dfb1-42ce-bbd8-b06c79ab0836" providerId="ADAL" clId="{07C08FD7-82AF-4277-AF96-830FA5FD4223}" dt="2023-02-28T11:47:10.802" v="339"/>
          <ac:spMkLst>
            <pc:docMk/>
            <pc:sldMk cId="2544256713" sldId="276"/>
            <ac:spMk id="9" creationId="{42F5810A-EDBA-A8F6-E428-6CC53B81C35C}"/>
          </ac:spMkLst>
        </pc:spChg>
        <pc:spChg chg="add del mod">
          <ac:chgData name="Radu, Larisa" userId="559cc6bf-dfb1-42ce-bbd8-b06c79ab0836" providerId="ADAL" clId="{07C08FD7-82AF-4277-AF96-830FA5FD4223}" dt="2023-02-28T11:47:13.827" v="340" actId="478"/>
          <ac:spMkLst>
            <pc:docMk/>
            <pc:sldMk cId="2544256713" sldId="276"/>
            <ac:spMk id="10" creationId="{40789D4D-A9A1-AAB6-458D-D2003A9F4B37}"/>
          </ac:spMkLst>
        </pc:spChg>
        <pc:graphicFrameChg chg="mod">
          <ac:chgData name="Radu, Larisa" userId="559cc6bf-dfb1-42ce-bbd8-b06c79ab0836" providerId="ADAL" clId="{07C08FD7-82AF-4277-AF96-830FA5FD4223}" dt="2023-02-28T11:47:37.988" v="349" actId="14100"/>
          <ac:graphicFrameMkLst>
            <pc:docMk/>
            <pc:sldMk cId="2544256713" sldId="276"/>
            <ac:graphicFrameMk id="5" creationId="{9771C10F-AA0F-495F-ABEA-26122211AA76}"/>
          </ac:graphicFrameMkLst>
        </pc:graphicFrameChg>
      </pc:sldChg>
      <pc:sldChg chg="addSp delSp modSp add mod">
        <pc:chgData name="Radu, Larisa" userId="559cc6bf-dfb1-42ce-bbd8-b06c79ab0836" providerId="ADAL" clId="{07C08FD7-82AF-4277-AF96-830FA5FD4223}" dt="2023-02-28T12:07:12.672" v="544" actId="14100"/>
        <pc:sldMkLst>
          <pc:docMk/>
          <pc:sldMk cId="4009053757" sldId="277"/>
        </pc:sldMkLst>
        <pc:spChg chg="add del mod">
          <ac:chgData name="Radu, Larisa" userId="559cc6bf-dfb1-42ce-bbd8-b06c79ab0836" providerId="ADAL" clId="{07C08FD7-82AF-4277-AF96-830FA5FD4223}" dt="2023-02-28T11:48:07.411" v="350"/>
          <ac:spMkLst>
            <pc:docMk/>
            <pc:sldMk cId="4009053757" sldId="277"/>
            <ac:spMk id="2" creationId="{D22C5E1F-621B-5CD5-016F-26D35F3CEC09}"/>
          </ac:spMkLst>
        </pc:spChg>
        <pc:spChg chg="mod">
          <ac:chgData name="Radu, Larisa" userId="559cc6bf-dfb1-42ce-bbd8-b06c79ab0836" providerId="ADAL" clId="{07C08FD7-82AF-4277-AF96-830FA5FD4223}" dt="2023-02-28T11:55:56.715" v="445" actId="1076"/>
          <ac:spMkLst>
            <pc:docMk/>
            <pc:sldMk cId="4009053757" sldId="277"/>
            <ac:spMk id="4" creationId="{5F4D1EDA-9BAB-4C96-B8C5-968A00721769}"/>
          </ac:spMkLst>
        </pc:spChg>
        <pc:spChg chg="mod">
          <ac:chgData name="Radu, Larisa" userId="559cc6bf-dfb1-42ce-bbd8-b06c79ab0836" providerId="ADAL" clId="{07C08FD7-82AF-4277-AF96-830FA5FD4223}" dt="2023-02-28T11:48:07.411" v="350"/>
          <ac:spMkLst>
            <pc:docMk/>
            <pc:sldMk cId="4009053757" sldId="277"/>
            <ac:spMk id="6" creationId="{00000000-0000-0000-0000-000000000000}"/>
          </ac:spMkLst>
        </pc:spChg>
        <pc:spChg chg="del mod">
          <ac:chgData name="Radu, Larisa" userId="559cc6bf-dfb1-42ce-bbd8-b06c79ab0836" providerId="ADAL" clId="{07C08FD7-82AF-4277-AF96-830FA5FD4223}" dt="2023-02-28T11:49:22.994" v="370" actId="478"/>
          <ac:spMkLst>
            <pc:docMk/>
            <pc:sldMk cId="4009053757" sldId="277"/>
            <ac:spMk id="7" creationId="{00000000-0000-0000-0000-000000000000}"/>
          </ac:spMkLst>
        </pc:spChg>
        <pc:spChg chg="mod">
          <ac:chgData name="Radu, Larisa" userId="559cc6bf-dfb1-42ce-bbd8-b06c79ab0836" providerId="ADAL" clId="{07C08FD7-82AF-4277-AF96-830FA5FD4223}" dt="2023-02-28T11:49:29.021" v="372" actId="20577"/>
          <ac:spMkLst>
            <pc:docMk/>
            <pc:sldMk cId="4009053757" sldId="277"/>
            <ac:spMk id="8" creationId="{EB0F4A98-A3D0-43D6-9994-A644004693E9}"/>
          </ac:spMkLst>
        </pc:spChg>
        <pc:spChg chg="add del mod">
          <ac:chgData name="Radu, Larisa" userId="559cc6bf-dfb1-42ce-bbd8-b06c79ab0836" providerId="ADAL" clId="{07C08FD7-82AF-4277-AF96-830FA5FD4223}" dt="2023-02-28T11:48:07.411" v="350"/>
          <ac:spMkLst>
            <pc:docMk/>
            <pc:sldMk cId="4009053757" sldId="277"/>
            <ac:spMk id="9" creationId="{7E59B2E4-7D8B-EF8F-641E-5A732E6F75A8}"/>
          </ac:spMkLst>
        </pc:spChg>
        <pc:spChg chg="add del mod">
          <ac:chgData name="Radu, Larisa" userId="559cc6bf-dfb1-42ce-bbd8-b06c79ab0836" providerId="ADAL" clId="{07C08FD7-82AF-4277-AF96-830FA5FD4223}" dt="2023-02-28T11:49:49.015" v="374" actId="478"/>
          <ac:spMkLst>
            <pc:docMk/>
            <pc:sldMk cId="4009053757" sldId="277"/>
            <ac:spMk id="10" creationId="{E9E5DC6C-EF3B-06EC-EB0A-DE8A4B5C3850}"/>
          </ac:spMkLst>
        </pc:spChg>
        <pc:graphicFrameChg chg="mod modGraphic">
          <ac:chgData name="Radu, Larisa" userId="559cc6bf-dfb1-42ce-bbd8-b06c79ab0836" providerId="ADAL" clId="{07C08FD7-82AF-4277-AF96-830FA5FD4223}" dt="2023-02-28T12:07:12.672" v="544" actId="14100"/>
          <ac:graphicFrameMkLst>
            <pc:docMk/>
            <pc:sldMk cId="4009053757" sldId="277"/>
            <ac:graphicFrameMk id="5" creationId="{9771C10F-AA0F-495F-ABEA-26122211AA76}"/>
          </ac:graphicFrameMkLst>
        </pc:graphicFrameChg>
        <pc:picChg chg="mod">
          <ac:chgData name="Radu, Larisa" userId="559cc6bf-dfb1-42ce-bbd8-b06c79ab0836" providerId="ADAL" clId="{07C08FD7-82AF-4277-AF96-830FA5FD4223}" dt="2023-02-28T11:55:52.174" v="444" actId="1076"/>
          <ac:picMkLst>
            <pc:docMk/>
            <pc:sldMk cId="4009053757" sldId="277"/>
            <ac:picMk id="3" creationId="{985E1178-3F19-4EA1-B48C-869027967CD7}"/>
          </ac:picMkLst>
        </pc:picChg>
      </pc:sldChg>
      <pc:sldChg chg="addSp delSp modSp add mod">
        <pc:chgData name="Radu, Larisa" userId="559cc6bf-dfb1-42ce-bbd8-b06c79ab0836" providerId="ADAL" clId="{07C08FD7-82AF-4277-AF96-830FA5FD4223}" dt="2023-02-28T12:07:30.816" v="548" actId="1076"/>
        <pc:sldMkLst>
          <pc:docMk/>
          <pc:sldMk cId="1994080007" sldId="278"/>
        </pc:sldMkLst>
        <pc:spChg chg="add del mod">
          <ac:chgData name="Radu, Larisa" userId="559cc6bf-dfb1-42ce-bbd8-b06c79ab0836" providerId="ADAL" clId="{07C08FD7-82AF-4277-AF96-830FA5FD4223}" dt="2023-02-28T11:50:03.666" v="375"/>
          <ac:spMkLst>
            <pc:docMk/>
            <pc:sldMk cId="1994080007" sldId="278"/>
            <ac:spMk id="2" creationId="{354DE69F-FA7C-039E-D17D-79E6275C75FC}"/>
          </ac:spMkLst>
        </pc:spChg>
        <pc:spChg chg="add del mod">
          <ac:chgData name="Radu, Larisa" userId="559cc6bf-dfb1-42ce-bbd8-b06c79ab0836" providerId="ADAL" clId="{07C08FD7-82AF-4277-AF96-830FA5FD4223}" dt="2023-02-28T11:50:03.666" v="375"/>
          <ac:spMkLst>
            <pc:docMk/>
            <pc:sldMk cId="1994080007" sldId="278"/>
            <ac:spMk id="4" creationId="{87FFA5A6-8208-AF3F-0722-081FD727CC1C}"/>
          </ac:spMkLst>
        </pc:spChg>
        <pc:spChg chg="mod">
          <ac:chgData name="Radu, Larisa" userId="559cc6bf-dfb1-42ce-bbd8-b06c79ab0836" providerId="ADAL" clId="{07C08FD7-82AF-4277-AF96-830FA5FD4223}" dt="2023-02-28T12:07:30.816" v="548" actId="1076"/>
          <ac:spMkLst>
            <pc:docMk/>
            <pc:sldMk cId="1994080007" sldId="278"/>
            <ac:spMk id="6" creationId="{00000000-0000-0000-0000-000000000000}"/>
          </ac:spMkLst>
        </pc:spChg>
        <pc:spChg chg="del">
          <ac:chgData name="Radu, Larisa" userId="559cc6bf-dfb1-42ce-bbd8-b06c79ab0836" providerId="ADAL" clId="{07C08FD7-82AF-4277-AF96-830FA5FD4223}" dt="2023-02-28T11:50:10.453" v="377" actId="478"/>
          <ac:spMkLst>
            <pc:docMk/>
            <pc:sldMk cId="1994080007" sldId="278"/>
            <ac:spMk id="7" creationId="{00000000-0000-0000-0000-000000000000}"/>
          </ac:spMkLst>
        </pc:spChg>
        <pc:spChg chg="mod">
          <ac:chgData name="Radu, Larisa" userId="559cc6bf-dfb1-42ce-bbd8-b06c79ab0836" providerId="ADAL" clId="{07C08FD7-82AF-4277-AF96-830FA5FD4223}" dt="2023-02-28T11:50:13.605" v="379" actId="20577"/>
          <ac:spMkLst>
            <pc:docMk/>
            <pc:sldMk cId="1994080007" sldId="278"/>
            <ac:spMk id="8" creationId="{EB0F4A98-A3D0-43D6-9994-A644004693E9}"/>
          </ac:spMkLst>
        </pc:spChg>
        <pc:spChg chg="add del mod">
          <ac:chgData name="Radu, Larisa" userId="559cc6bf-dfb1-42ce-bbd8-b06c79ab0836" providerId="ADAL" clId="{07C08FD7-82AF-4277-AF96-830FA5FD4223}" dt="2023-02-28T11:50:07.605" v="376" actId="478"/>
          <ac:spMkLst>
            <pc:docMk/>
            <pc:sldMk cId="1994080007" sldId="278"/>
            <ac:spMk id="9" creationId="{5F2645C0-A642-5743-5EC0-E1CFDD8F6272}"/>
          </ac:spMkLst>
        </pc:spChg>
        <pc:spChg chg="add mod">
          <ac:chgData name="Radu, Larisa" userId="559cc6bf-dfb1-42ce-bbd8-b06c79ab0836" providerId="ADAL" clId="{07C08FD7-82AF-4277-AF96-830FA5FD4223}" dt="2023-02-28T11:52:09.408" v="400" actId="1076"/>
          <ac:spMkLst>
            <pc:docMk/>
            <pc:sldMk cId="1994080007" sldId="278"/>
            <ac:spMk id="10" creationId="{09ED038D-876F-6226-D392-0AEDF2BDCD71}"/>
          </ac:spMkLst>
        </pc:spChg>
        <pc:graphicFrameChg chg="mod modGraphic">
          <ac:chgData name="Radu, Larisa" userId="559cc6bf-dfb1-42ce-bbd8-b06c79ab0836" providerId="ADAL" clId="{07C08FD7-82AF-4277-AF96-830FA5FD4223}" dt="2023-02-28T12:07:28.380" v="547"/>
          <ac:graphicFrameMkLst>
            <pc:docMk/>
            <pc:sldMk cId="1994080007" sldId="278"/>
            <ac:graphicFrameMk id="5" creationId="{9771C10F-AA0F-495F-ABEA-26122211AA76}"/>
          </ac:graphicFrameMkLst>
        </pc:graphicFrameChg>
        <pc:picChg chg="mod">
          <ac:chgData name="Radu, Larisa" userId="559cc6bf-dfb1-42ce-bbd8-b06c79ab0836" providerId="ADAL" clId="{07C08FD7-82AF-4277-AF96-830FA5FD4223}" dt="2023-02-28T11:51:50.134" v="397" actId="1076"/>
          <ac:picMkLst>
            <pc:docMk/>
            <pc:sldMk cId="1994080007" sldId="278"/>
            <ac:picMk id="3" creationId="{3FA726F1-DEAB-4435-B987-7A7F7EBB4B23}"/>
          </ac:picMkLst>
        </pc:picChg>
      </pc:sldChg>
      <pc:sldChg chg="addSp delSp modSp add mod">
        <pc:chgData name="Radu, Larisa" userId="559cc6bf-dfb1-42ce-bbd8-b06c79ab0836" providerId="ADAL" clId="{07C08FD7-82AF-4277-AF96-830FA5FD4223}" dt="2023-02-28T12:07:41.417" v="549"/>
        <pc:sldMkLst>
          <pc:docMk/>
          <pc:sldMk cId="1233642800" sldId="279"/>
        </pc:sldMkLst>
        <pc:spChg chg="add del mod">
          <ac:chgData name="Radu, Larisa" userId="559cc6bf-dfb1-42ce-bbd8-b06c79ab0836" providerId="ADAL" clId="{07C08FD7-82AF-4277-AF96-830FA5FD4223}" dt="2023-02-28T11:52:59.051" v="409"/>
          <ac:spMkLst>
            <pc:docMk/>
            <pc:sldMk cId="1233642800" sldId="279"/>
            <ac:spMk id="2" creationId="{F016E22E-7DE9-83E2-8BFB-5A6EE11DB13C}"/>
          </ac:spMkLst>
        </pc:spChg>
        <pc:spChg chg="add del mod">
          <ac:chgData name="Radu, Larisa" userId="559cc6bf-dfb1-42ce-bbd8-b06c79ab0836" providerId="ADAL" clId="{07C08FD7-82AF-4277-AF96-830FA5FD4223}" dt="2023-02-28T11:52:59.051" v="409"/>
          <ac:spMkLst>
            <pc:docMk/>
            <pc:sldMk cId="1233642800" sldId="279"/>
            <ac:spMk id="3" creationId="{2E717C5C-1EAA-5C63-F3A7-488DC3ADB9DF}"/>
          </ac:spMkLst>
        </pc:spChg>
        <pc:spChg chg="add del mod">
          <ac:chgData name="Radu, Larisa" userId="559cc6bf-dfb1-42ce-bbd8-b06c79ab0836" providerId="ADAL" clId="{07C08FD7-82AF-4277-AF96-830FA5FD4223}" dt="2023-02-28T11:53:09.785" v="410" actId="478"/>
          <ac:spMkLst>
            <pc:docMk/>
            <pc:sldMk cId="1233642800" sldId="279"/>
            <ac:spMk id="4" creationId="{B7BD407A-2A15-9C6C-ADA2-DBD2C6A45051}"/>
          </ac:spMkLst>
        </pc:spChg>
        <pc:spChg chg="mod">
          <ac:chgData name="Radu, Larisa" userId="559cc6bf-dfb1-42ce-bbd8-b06c79ab0836" providerId="ADAL" clId="{07C08FD7-82AF-4277-AF96-830FA5FD4223}" dt="2023-02-28T11:52:59.051" v="409"/>
          <ac:spMkLst>
            <pc:docMk/>
            <pc:sldMk cId="1233642800" sldId="279"/>
            <ac:spMk id="6" creationId="{00000000-0000-0000-0000-000000000000}"/>
          </ac:spMkLst>
        </pc:spChg>
        <pc:spChg chg="del">
          <ac:chgData name="Radu, Larisa" userId="559cc6bf-dfb1-42ce-bbd8-b06c79ab0836" providerId="ADAL" clId="{07C08FD7-82AF-4277-AF96-830FA5FD4223}" dt="2023-02-28T11:53:12.504" v="411" actId="478"/>
          <ac:spMkLst>
            <pc:docMk/>
            <pc:sldMk cId="1233642800" sldId="279"/>
            <ac:spMk id="7" creationId="{00000000-0000-0000-0000-000000000000}"/>
          </ac:spMkLst>
        </pc:spChg>
        <pc:spChg chg="mod">
          <ac:chgData name="Radu, Larisa" userId="559cc6bf-dfb1-42ce-bbd8-b06c79ab0836" providerId="ADAL" clId="{07C08FD7-82AF-4277-AF96-830FA5FD4223}" dt="2023-02-28T11:54:37.279" v="432" actId="20577"/>
          <ac:spMkLst>
            <pc:docMk/>
            <pc:sldMk cId="1233642800" sldId="279"/>
            <ac:spMk id="8" creationId="{EB0F4A98-A3D0-43D6-9994-A644004693E9}"/>
          </ac:spMkLst>
        </pc:spChg>
        <pc:graphicFrameChg chg="mod modGraphic">
          <ac:chgData name="Radu, Larisa" userId="559cc6bf-dfb1-42ce-bbd8-b06c79ab0836" providerId="ADAL" clId="{07C08FD7-82AF-4277-AF96-830FA5FD4223}" dt="2023-02-28T12:07:41.417" v="549"/>
          <ac:graphicFrameMkLst>
            <pc:docMk/>
            <pc:sldMk cId="1233642800" sldId="279"/>
            <ac:graphicFrameMk id="5" creationId="{9771C10F-AA0F-495F-ABEA-26122211AA76}"/>
          </ac:graphicFrameMkLst>
        </pc:graphicFrameChg>
      </pc:sldChg>
      <pc:sldChg chg="addSp delSp modSp add mod">
        <pc:chgData name="Radu, Larisa" userId="559cc6bf-dfb1-42ce-bbd8-b06c79ab0836" providerId="ADAL" clId="{07C08FD7-82AF-4277-AF96-830FA5FD4223}" dt="2023-02-28T12:08:18.072" v="553"/>
        <pc:sldMkLst>
          <pc:docMk/>
          <pc:sldMk cId="608239973" sldId="280"/>
        </pc:sldMkLst>
        <pc:spChg chg="add del mod">
          <ac:chgData name="Radu, Larisa" userId="559cc6bf-dfb1-42ce-bbd8-b06c79ab0836" providerId="ADAL" clId="{07C08FD7-82AF-4277-AF96-830FA5FD4223}" dt="2023-02-28T11:54:45.548" v="433"/>
          <ac:spMkLst>
            <pc:docMk/>
            <pc:sldMk cId="608239973" sldId="280"/>
            <ac:spMk id="2" creationId="{63E4FAB0-CB03-F895-BA6B-13CF216DB99B}"/>
          </ac:spMkLst>
        </pc:spChg>
        <pc:spChg chg="add del mod">
          <ac:chgData name="Radu, Larisa" userId="559cc6bf-dfb1-42ce-bbd8-b06c79ab0836" providerId="ADAL" clId="{07C08FD7-82AF-4277-AF96-830FA5FD4223}" dt="2023-02-28T11:54:45.548" v="433"/>
          <ac:spMkLst>
            <pc:docMk/>
            <pc:sldMk cId="608239973" sldId="280"/>
            <ac:spMk id="3" creationId="{A148FB00-8776-6E98-4488-0523CCE952C2}"/>
          </ac:spMkLst>
        </pc:spChg>
        <pc:spChg chg="add del mod">
          <ac:chgData name="Radu, Larisa" userId="559cc6bf-dfb1-42ce-bbd8-b06c79ab0836" providerId="ADAL" clId="{07C08FD7-82AF-4277-AF96-830FA5FD4223}" dt="2023-02-28T11:54:50.078" v="434" actId="478"/>
          <ac:spMkLst>
            <pc:docMk/>
            <pc:sldMk cId="608239973" sldId="280"/>
            <ac:spMk id="4" creationId="{7B5ED641-29D9-C8EA-B501-1A2BDA13DC1A}"/>
          </ac:spMkLst>
        </pc:spChg>
        <pc:spChg chg="mod">
          <ac:chgData name="Radu, Larisa" userId="559cc6bf-dfb1-42ce-bbd8-b06c79ab0836" providerId="ADAL" clId="{07C08FD7-82AF-4277-AF96-830FA5FD4223}" dt="2023-02-28T11:54:45.548" v="433"/>
          <ac:spMkLst>
            <pc:docMk/>
            <pc:sldMk cId="608239973" sldId="280"/>
            <ac:spMk id="6" creationId="{00000000-0000-0000-0000-000000000000}"/>
          </ac:spMkLst>
        </pc:spChg>
        <pc:spChg chg="del">
          <ac:chgData name="Radu, Larisa" userId="559cc6bf-dfb1-42ce-bbd8-b06c79ab0836" providerId="ADAL" clId="{07C08FD7-82AF-4277-AF96-830FA5FD4223}" dt="2023-02-28T11:54:52.980" v="435" actId="478"/>
          <ac:spMkLst>
            <pc:docMk/>
            <pc:sldMk cId="608239973" sldId="280"/>
            <ac:spMk id="7" creationId="{00000000-0000-0000-0000-000000000000}"/>
          </ac:spMkLst>
        </pc:spChg>
        <pc:spChg chg="mod">
          <ac:chgData name="Radu, Larisa" userId="559cc6bf-dfb1-42ce-bbd8-b06c79ab0836" providerId="ADAL" clId="{07C08FD7-82AF-4277-AF96-830FA5FD4223}" dt="2023-02-28T11:54:55.566" v="437" actId="20577"/>
          <ac:spMkLst>
            <pc:docMk/>
            <pc:sldMk cId="608239973" sldId="280"/>
            <ac:spMk id="8" creationId="{EB0F4A98-A3D0-43D6-9994-A644004693E9}"/>
          </ac:spMkLst>
        </pc:spChg>
        <pc:graphicFrameChg chg="mod modGraphic">
          <ac:chgData name="Radu, Larisa" userId="559cc6bf-dfb1-42ce-bbd8-b06c79ab0836" providerId="ADAL" clId="{07C08FD7-82AF-4277-AF96-830FA5FD4223}" dt="2023-02-28T12:08:18.072" v="553"/>
          <ac:graphicFrameMkLst>
            <pc:docMk/>
            <pc:sldMk cId="608239973" sldId="280"/>
            <ac:graphicFrameMk id="5" creationId="{9771C10F-AA0F-495F-ABEA-26122211AA76}"/>
          </ac:graphicFrameMkLst>
        </pc:graphicFrameChg>
      </pc:sldChg>
      <pc:sldChg chg="addSp delSp modSp add mod">
        <pc:chgData name="Radu, Larisa" userId="559cc6bf-dfb1-42ce-bbd8-b06c79ab0836" providerId="ADAL" clId="{07C08FD7-82AF-4277-AF96-830FA5FD4223}" dt="2023-02-28T12:08:35.274" v="554"/>
        <pc:sldMkLst>
          <pc:docMk/>
          <pc:sldMk cId="2057265080" sldId="281"/>
        </pc:sldMkLst>
        <pc:spChg chg="add del mod">
          <ac:chgData name="Radu, Larisa" userId="559cc6bf-dfb1-42ce-bbd8-b06c79ab0836" providerId="ADAL" clId="{07C08FD7-82AF-4277-AF96-830FA5FD4223}" dt="2023-02-28T11:57:21.785" v="451"/>
          <ac:spMkLst>
            <pc:docMk/>
            <pc:sldMk cId="2057265080" sldId="281"/>
            <ac:spMk id="2" creationId="{CAD7308D-F86B-C39A-0C00-4EB160C51686}"/>
          </ac:spMkLst>
        </pc:spChg>
        <pc:spChg chg="mod">
          <ac:chgData name="Radu, Larisa" userId="559cc6bf-dfb1-42ce-bbd8-b06c79ab0836" providerId="ADAL" clId="{07C08FD7-82AF-4277-AF96-830FA5FD4223}" dt="2023-02-28T11:58:17.609" v="469" actId="1076"/>
          <ac:spMkLst>
            <pc:docMk/>
            <pc:sldMk cId="2057265080" sldId="281"/>
            <ac:spMk id="4" creationId="{8E9E22CE-59FE-4BDB-9906-8EFC771FB284}"/>
          </ac:spMkLst>
        </pc:spChg>
        <pc:spChg chg="mod">
          <ac:chgData name="Radu, Larisa" userId="559cc6bf-dfb1-42ce-bbd8-b06c79ab0836" providerId="ADAL" clId="{07C08FD7-82AF-4277-AF96-830FA5FD4223}" dt="2023-02-28T11:57:21.785" v="451"/>
          <ac:spMkLst>
            <pc:docMk/>
            <pc:sldMk cId="2057265080" sldId="281"/>
            <ac:spMk id="6" creationId="{00000000-0000-0000-0000-000000000000}"/>
          </ac:spMkLst>
        </pc:spChg>
        <pc:spChg chg="del">
          <ac:chgData name="Radu, Larisa" userId="559cc6bf-dfb1-42ce-bbd8-b06c79ab0836" providerId="ADAL" clId="{07C08FD7-82AF-4277-AF96-830FA5FD4223}" dt="2023-02-28T11:57:33.616" v="453" actId="478"/>
          <ac:spMkLst>
            <pc:docMk/>
            <pc:sldMk cId="2057265080" sldId="281"/>
            <ac:spMk id="7" creationId="{00000000-0000-0000-0000-000000000000}"/>
          </ac:spMkLst>
        </pc:spChg>
        <pc:spChg chg="mod">
          <ac:chgData name="Radu, Larisa" userId="559cc6bf-dfb1-42ce-bbd8-b06c79ab0836" providerId="ADAL" clId="{07C08FD7-82AF-4277-AF96-830FA5FD4223}" dt="2023-02-28T11:57:36.721" v="455" actId="20577"/>
          <ac:spMkLst>
            <pc:docMk/>
            <pc:sldMk cId="2057265080" sldId="281"/>
            <ac:spMk id="8" creationId="{EB0F4A98-A3D0-43D6-9994-A644004693E9}"/>
          </ac:spMkLst>
        </pc:spChg>
        <pc:spChg chg="add del mod">
          <ac:chgData name="Radu, Larisa" userId="559cc6bf-dfb1-42ce-bbd8-b06c79ab0836" providerId="ADAL" clId="{07C08FD7-82AF-4277-AF96-830FA5FD4223}" dt="2023-02-28T11:57:21.785" v="451"/>
          <ac:spMkLst>
            <pc:docMk/>
            <pc:sldMk cId="2057265080" sldId="281"/>
            <ac:spMk id="9" creationId="{0DF51A5D-1F1D-42B8-6F1B-4C6821EE50A3}"/>
          </ac:spMkLst>
        </pc:spChg>
        <pc:spChg chg="add del mod">
          <ac:chgData name="Radu, Larisa" userId="559cc6bf-dfb1-42ce-bbd8-b06c79ab0836" providerId="ADAL" clId="{07C08FD7-82AF-4277-AF96-830FA5FD4223}" dt="2023-02-28T11:57:30.866" v="452" actId="478"/>
          <ac:spMkLst>
            <pc:docMk/>
            <pc:sldMk cId="2057265080" sldId="281"/>
            <ac:spMk id="10" creationId="{ED42941C-E3DA-73D3-0CA6-1ABEEF6A4E07}"/>
          </ac:spMkLst>
        </pc:spChg>
        <pc:graphicFrameChg chg="mod modGraphic">
          <ac:chgData name="Radu, Larisa" userId="559cc6bf-dfb1-42ce-bbd8-b06c79ab0836" providerId="ADAL" clId="{07C08FD7-82AF-4277-AF96-830FA5FD4223}" dt="2023-02-28T12:08:35.274" v="554"/>
          <ac:graphicFrameMkLst>
            <pc:docMk/>
            <pc:sldMk cId="2057265080" sldId="281"/>
            <ac:graphicFrameMk id="5" creationId="{9771C10F-AA0F-495F-ABEA-26122211AA76}"/>
          </ac:graphicFrameMkLst>
        </pc:graphicFrameChg>
        <pc:picChg chg="mod">
          <ac:chgData name="Radu, Larisa" userId="559cc6bf-dfb1-42ce-bbd8-b06c79ab0836" providerId="ADAL" clId="{07C08FD7-82AF-4277-AF96-830FA5FD4223}" dt="2023-02-28T11:58:11.871" v="467" actId="1076"/>
          <ac:picMkLst>
            <pc:docMk/>
            <pc:sldMk cId="2057265080" sldId="281"/>
            <ac:picMk id="3" creationId="{92C11546-9BC5-4A7B-AA8D-12ED7D0E2BEF}"/>
          </ac:picMkLst>
        </pc:picChg>
      </pc:sldChg>
      <pc:sldChg chg="addSp delSp modSp add mod">
        <pc:chgData name="Radu, Larisa" userId="559cc6bf-dfb1-42ce-bbd8-b06c79ab0836" providerId="ADAL" clId="{07C08FD7-82AF-4277-AF96-830FA5FD4223}" dt="2023-02-28T12:08:47.422" v="555"/>
        <pc:sldMkLst>
          <pc:docMk/>
          <pc:sldMk cId="1561174002" sldId="282"/>
        </pc:sldMkLst>
        <pc:spChg chg="mod">
          <ac:chgData name="Radu, Larisa" userId="559cc6bf-dfb1-42ce-bbd8-b06c79ab0836" providerId="ADAL" clId="{07C08FD7-82AF-4277-AF96-830FA5FD4223}" dt="2023-02-28T11:59:20.280" v="480" actId="1076"/>
          <ac:spMkLst>
            <pc:docMk/>
            <pc:sldMk cId="1561174002" sldId="282"/>
            <ac:spMk id="2" creationId="{7820C731-A765-4CCF-B436-7F4365323D58}"/>
          </ac:spMkLst>
        </pc:spChg>
        <pc:spChg chg="add del mod">
          <ac:chgData name="Radu, Larisa" userId="559cc6bf-dfb1-42ce-bbd8-b06c79ab0836" providerId="ADAL" clId="{07C08FD7-82AF-4277-AF96-830FA5FD4223}" dt="2023-02-28T11:58:26.193" v="470"/>
          <ac:spMkLst>
            <pc:docMk/>
            <pc:sldMk cId="1561174002" sldId="282"/>
            <ac:spMk id="3" creationId="{A38B298C-7175-5C63-F73E-6C900E5A562A}"/>
          </ac:spMkLst>
        </pc:spChg>
        <pc:spChg chg="mod">
          <ac:chgData name="Radu, Larisa" userId="559cc6bf-dfb1-42ce-bbd8-b06c79ab0836" providerId="ADAL" clId="{07C08FD7-82AF-4277-AF96-830FA5FD4223}" dt="2023-02-28T11:58:26.193" v="470"/>
          <ac:spMkLst>
            <pc:docMk/>
            <pc:sldMk cId="1561174002" sldId="282"/>
            <ac:spMk id="6" creationId="{00000000-0000-0000-0000-000000000000}"/>
          </ac:spMkLst>
        </pc:spChg>
        <pc:spChg chg="del mod">
          <ac:chgData name="Radu, Larisa" userId="559cc6bf-dfb1-42ce-bbd8-b06c79ab0836" providerId="ADAL" clId="{07C08FD7-82AF-4277-AF96-830FA5FD4223}" dt="2023-02-28T11:58:36.131" v="473" actId="478"/>
          <ac:spMkLst>
            <pc:docMk/>
            <pc:sldMk cId="1561174002" sldId="282"/>
            <ac:spMk id="7" creationId="{00000000-0000-0000-0000-000000000000}"/>
          </ac:spMkLst>
        </pc:spChg>
        <pc:spChg chg="mod">
          <ac:chgData name="Radu, Larisa" userId="559cc6bf-dfb1-42ce-bbd8-b06c79ab0836" providerId="ADAL" clId="{07C08FD7-82AF-4277-AF96-830FA5FD4223}" dt="2023-02-28T11:58:38.836" v="475" actId="20577"/>
          <ac:spMkLst>
            <pc:docMk/>
            <pc:sldMk cId="1561174002" sldId="282"/>
            <ac:spMk id="8" creationId="{EB0F4A98-A3D0-43D6-9994-A644004693E9}"/>
          </ac:spMkLst>
        </pc:spChg>
        <pc:spChg chg="add del mod">
          <ac:chgData name="Radu, Larisa" userId="559cc6bf-dfb1-42ce-bbd8-b06c79ab0836" providerId="ADAL" clId="{07C08FD7-82AF-4277-AF96-830FA5FD4223}" dt="2023-02-28T11:58:26.193" v="470"/>
          <ac:spMkLst>
            <pc:docMk/>
            <pc:sldMk cId="1561174002" sldId="282"/>
            <ac:spMk id="9" creationId="{1B3D9028-5A77-83B9-17FC-4E791D38E0E1}"/>
          </ac:spMkLst>
        </pc:spChg>
        <pc:spChg chg="add del mod">
          <ac:chgData name="Radu, Larisa" userId="559cc6bf-dfb1-42ce-bbd8-b06c79ab0836" providerId="ADAL" clId="{07C08FD7-82AF-4277-AF96-830FA5FD4223}" dt="2023-02-28T11:58:32.122" v="471" actId="478"/>
          <ac:spMkLst>
            <pc:docMk/>
            <pc:sldMk cId="1561174002" sldId="282"/>
            <ac:spMk id="10" creationId="{D349FEFC-F2E9-8A1B-259F-FDF9F3074D7C}"/>
          </ac:spMkLst>
        </pc:spChg>
        <pc:graphicFrameChg chg="mod">
          <ac:chgData name="Radu, Larisa" userId="559cc6bf-dfb1-42ce-bbd8-b06c79ab0836" providerId="ADAL" clId="{07C08FD7-82AF-4277-AF96-830FA5FD4223}" dt="2023-02-28T12:08:47.422" v="555"/>
          <ac:graphicFrameMkLst>
            <pc:docMk/>
            <pc:sldMk cId="1561174002" sldId="282"/>
            <ac:graphicFrameMk id="5" creationId="{9771C10F-AA0F-495F-ABEA-26122211AA76}"/>
          </ac:graphicFrameMkLst>
        </pc:graphicFrameChg>
        <pc:cxnChg chg="mod">
          <ac:chgData name="Radu, Larisa" userId="559cc6bf-dfb1-42ce-bbd8-b06c79ab0836" providerId="ADAL" clId="{07C08FD7-82AF-4277-AF96-830FA5FD4223}" dt="2023-02-28T11:59:24.172" v="481" actId="14100"/>
          <ac:cxnSpMkLst>
            <pc:docMk/>
            <pc:sldMk cId="1561174002" sldId="282"/>
            <ac:cxnSpMk id="4" creationId="{41481AFA-C2E8-42F9-8260-1076142CEECC}"/>
          </ac:cxnSpMkLst>
        </pc:cxnChg>
      </pc:sldChg>
      <pc:sldChg chg="addSp delSp modSp add mod">
        <pc:chgData name="Radu, Larisa" userId="559cc6bf-dfb1-42ce-bbd8-b06c79ab0836" providerId="ADAL" clId="{07C08FD7-82AF-4277-AF96-830FA5FD4223}" dt="2023-02-28T12:00:03.910" v="488" actId="1076"/>
        <pc:sldMkLst>
          <pc:docMk/>
          <pc:sldMk cId="542121652" sldId="283"/>
        </pc:sldMkLst>
        <pc:spChg chg="add del mod">
          <ac:chgData name="Radu, Larisa" userId="559cc6bf-dfb1-42ce-bbd8-b06c79ab0836" providerId="ADAL" clId="{07C08FD7-82AF-4277-AF96-830FA5FD4223}" dt="2023-02-28T11:59:36.903" v="482"/>
          <ac:spMkLst>
            <pc:docMk/>
            <pc:sldMk cId="542121652" sldId="283"/>
            <ac:spMk id="2" creationId="{26A99150-2BD3-645A-071A-14E44B83D5D6}"/>
          </ac:spMkLst>
        </pc:spChg>
        <pc:spChg chg="add del mod">
          <ac:chgData name="Radu, Larisa" userId="559cc6bf-dfb1-42ce-bbd8-b06c79ab0836" providerId="ADAL" clId="{07C08FD7-82AF-4277-AF96-830FA5FD4223}" dt="2023-02-28T11:59:36.903" v="482"/>
          <ac:spMkLst>
            <pc:docMk/>
            <pc:sldMk cId="542121652" sldId="283"/>
            <ac:spMk id="4" creationId="{530F07DA-0220-E9E0-9FCB-77C9727825BE}"/>
          </ac:spMkLst>
        </pc:spChg>
        <pc:spChg chg="mod">
          <ac:chgData name="Radu, Larisa" userId="559cc6bf-dfb1-42ce-bbd8-b06c79ab0836" providerId="ADAL" clId="{07C08FD7-82AF-4277-AF96-830FA5FD4223}" dt="2023-02-28T11:59:36.903" v="482"/>
          <ac:spMkLst>
            <pc:docMk/>
            <pc:sldMk cId="542121652" sldId="283"/>
            <ac:spMk id="6" creationId="{00000000-0000-0000-0000-000000000000}"/>
          </ac:spMkLst>
        </pc:spChg>
        <pc:spChg chg="del">
          <ac:chgData name="Radu, Larisa" userId="559cc6bf-dfb1-42ce-bbd8-b06c79ab0836" providerId="ADAL" clId="{07C08FD7-82AF-4277-AF96-830FA5FD4223}" dt="2023-02-28T11:59:45.824" v="484" actId="478"/>
          <ac:spMkLst>
            <pc:docMk/>
            <pc:sldMk cId="542121652" sldId="283"/>
            <ac:spMk id="7" creationId="{00000000-0000-0000-0000-000000000000}"/>
          </ac:spMkLst>
        </pc:spChg>
        <pc:spChg chg="mod">
          <ac:chgData name="Radu, Larisa" userId="559cc6bf-dfb1-42ce-bbd8-b06c79ab0836" providerId="ADAL" clId="{07C08FD7-82AF-4277-AF96-830FA5FD4223}" dt="2023-02-28T11:59:49.311" v="486" actId="20577"/>
          <ac:spMkLst>
            <pc:docMk/>
            <pc:sldMk cId="542121652" sldId="283"/>
            <ac:spMk id="8" creationId="{EB0F4A98-A3D0-43D6-9994-A644004693E9}"/>
          </ac:spMkLst>
        </pc:spChg>
        <pc:spChg chg="add del mod">
          <ac:chgData name="Radu, Larisa" userId="559cc6bf-dfb1-42ce-bbd8-b06c79ab0836" providerId="ADAL" clId="{07C08FD7-82AF-4277-AF96-830FA5FD4223}" dt="2023-02-28T11:59:43.121" v="483" actId="478"/>
          <ac:spMkLst>
            <pc:docMk/>
            <pc:sldMk cId="542121652" sldId="283"/>
            <ac:spMk id="16" creationId="{0801F86E-C570-4750-A9D5-2609FF2115E9}"/>
          </ac:spMkLst>
        </pc:spChg>
        <pc:grpChg chg="mod">
          <ac:chgData name="Radu, Larisa" userId="559cc6bf-dfb1-42ce-bbd8-b06c79ab0836" providerId="ADAL" clId="{07C08FD7-82AF-4277-AF96-830FA5FD4223}" dt="2023-02-28T12:00:03.910" v="488" actId="1076"/>
          <ac:grpSpMkLst>
            <pc:docMk/>
            <pc:sldMk cId="542121652" sldId="283"/>
            <ac:grpSpMk id="15" creationId="{C5A91DC3-EDEA-44DA-86A2-32070B7170BA}"/>
          </ac:grpSpMkLst>
        </pc:grpChg>
        <pc:graphicFrameChg chg="mod">
          <ac:chgData name="Radu, Larisa" userId="559cc6bf-dfb1-42ce-bbd8-b06c79ab0836" providerId="ADAL" clId="{07C08FD7-82AF-4277-AF96-830FA5FD4223}" dt="2023-02-28T11:59:56.464" v="487" actId="1076"/>
          <ac:graphicFrameMkLst>
            <pc:docMk/>
            <pc:sldMk cId="542121652" sldId="283"/>
            <ac:graphicFrameMk id="5" creationId="{9771C10F-AA0F-495F-ABEA-26122211AA76}"/>
          </ac:graphicFrameMkLst>
        </pc:graphicFrameChg>
      </pc:sldChg>
      <pc:sldChg chg="addSp delSp modSp add mod">
        <pc:chgData name="Radu, Larisa" userId="559cc6bf-dfb1-42ce-bbd8-b06c79ab0836" providerId="ADAL" clId="{07C08FD7-82AF-4277-AF96-830FA5FD4223}" dt="2023-02-28T12:00:41.381" v="496" actId="1076"/>
        <pc:sldMkLst>
          <pc:docMk/>
          <pc:sldMk cId="1733211785" sldId="284"/>
        </pc:sldMkLst>
        <pc:spChg chg="add del mod">
          <ac:chgData name="Radu, Larisa" userId="559cc6bf-dfb1-42ce-bbd8-b06c79ab0836" providerId="ADAL" clId="{07C08FD7-82AF-4277-AF96-830FA5FD4223}" dt="2023-02-28T12:00:13.588" v="489"/>
          <ac:spMkLst>
            <pc:docMk/>
            <pc:sldMk cId="1733211785" sldId="284"/>
            <ac:spMk id="2" creationId="{56AE2DDA-B561-97AF-93A4-BE7F6434A8DC}"/>
          </ac:spMkLst>
        </pc:spChg>
        <pc:spChg chg="mod">
          <ac:chgData name="Radu, Larisa" userId="559cc6bf-dfb1-42ce-bbd8-b06c79ab0836" providerId="ADAL" clId="{07C08FD7-82AF-4277-AF96-830FA5FD4223}" dt="2023-02-28T12:00:41.381" v="496" actId="1076"/>
          <ac:spMkLst>
            <pc:docMk/>
            <pc:sldMk cId="1733211785" sldId="284"/>
            <ac:spMk id="4" creationId="{89E1CD1C-43DC-4127-AEA7-C7D7206A32F4}"/>
          </ac:spMkLst>
        </pc:spChg>
        <pc:spChg chg="mod">
          <ac:chgData name="Radu, Larisa" userId="559cc6bf-dfb1-42ce-bbd8-b06c79ab0836" providerId="ADAL" clId="{07C08FD7-82AF-4277-AF96-830FA5FD4223}" dt="2023-02-28T12:00:13.588" v="489"/>
          <ac:spMkLst>
            <pc:docMk/>
            <pc:sldMk cId="1733211785" sldId="284"/>
            <ac:spMk id="6" creationId="{00000000-0000-0000-0000-000000000000}"/>
          </ac:spMkLst>
        </pc:spChg>
        <pc:spChg chg="del">
          <ac:chgData name="Radu, Larisa" userId="559cc6bf-dfb1-42ce-bbd8-b06c79ab0836" providerId="ADAL" clId="{07C08FD7-82AF-4277-AF96-830FA5FD4223}" dt="2023-02-28T12:00:23.460" v="491" actId="478"/>
          <ac:spMkLst>
            <pc:docMk/>
            <pc:sldMk cId="1733211785" sldId="284"/>
            <ac:spMk id="7" creationId="{00000000-0000-0000-0000-000000000000}"/>
          </ac:spMkLst>
        </pc:spChg>
        <pc:spChg chg="mod">
          <ac:chgData name="Radu, Larisa" userId="559cc6bf-dfb1-42ce-bbd8-b06c79ab0836" providerId="ADAL" clId="{07C08FD7-82AF-4277-AF96-830FA5FD4223}" dt="2023-02-28T12:00:26.901" v="493" actId="20577"/>
          <ac:spMkLst>
            <pc:docMk/>
            <pc:sldMk cId="1733211785" sldId="284"/>
            <ac:spMk id="8" creationId="{EB0F4A98-A3D0-43D6-9994-A644004693E9}"/>
          </ac:spMkLst>
        </pc:spChg>
        <pc:spChg chg="add del mod">
          <ac:chgData name="Radu, Larisa" userId="559cc6bf-dfb1-42ce-bbd8-b06c79ab0836" providerId="ADAL" clId="{07C08FD7-82AF-4277-AF96-830FA5FD4223}" dt="2023-02-28T12:00:13.588" v="489"/>
          <ac:spMkLst>
            <pc:docMk/>
            <pc:sldMk cId="1733211785" sldId="284"/>
            <ac:spMk id="9" creationId="{28E6EAF5-32C9-0BC6-B082-435A82EDE45C}"/>
          </ac:spMkLst>
        </pc:spChg>
        <pc:spChg chg="add del mod">
          <ac:chgData name="Radu, Larisa" userId="559cc6bf-dfb1-42ce-bbd8-b06c79ab0836" providerId="ADAL" clId="{07C08FD7-82AF-4277-AF96-830FA5FD4223}" dt="2023-02-28T12:00:20.393" v="490" actId="478"/>
          <ac:spMkLst>
            <pc:docMk/>
            <pc:sldMk cId="1733211785" sldId="284"/>
            <ac:spMk id="10" creationId="{C3E0424D-BEAC-073D-F8E1-54FF1DE21DD9}"/>
          </ac:spMkLst>
        </pc:spChg>
        <pc:graphicFrameChg chg="mod">
          <ac:chgData name="Radu, Larisa" userId="559cc6bf-dfb1-42ce-bbd8-b06c79ab0836" providerId="ADAL" clId="{07C08FD7-82AF-4277-AF96-830FA5FD4223}" dt="2023-02-28T12:00:34.960" v="494" actId="1076"/>
          <ac:graphicFrameMkLst>
            <pc:docMk/>
            <pc:sldMk cId="1733211785" sldId="284"/>
            <ac:graphicFrameMk id="5" creationId="{9771C10F-AA0F-495F-ABEA-26122211AA76}"/>
          </ac:graphicFrameMkLst>
        </pc:graphicFrameChg>
        <pc:picChg chg="mod">
          <ac:chgData name="Radu, Larisa" userId="559cc6bf-dfb1-42ce-bbd8-b06c79ab0836" providerId="ADAL" clId="{07C08FD7-82AF-4277-AF96-830FA5FD4223}" dt="2023-02-28T12:00:38.385" v="495" actId="1076"/>
          <ac:picMkLst>
            <pc:docMk/>
            <pc:sldMk cId="1733211785" sldId="284"/>
            <ac:picMk id="3" creationId="{092D326D-F3FD-4C38-8D68-4326BFA05523}"/>
          </ac:picMkLst>
        </pc:picChg>
      </pc:sldChg>
      <pc:sldChg chg="addSp delSp modSp add modTransition">
        <pc:chgData name="Radu, Larisa" userId="559cc6bf-dfb1-42ce-bbd8-b06c79ab0836" providerId="ADAL" clId="{07C08FD7-82AF-4277-AF96-830FA5FD4223}" dt="2023-02-28T13:02:01.193" v="801"/>
        <pc:sldMkLst>
          <pc:docMk/>
          <pc:sldMk cId="3546986527" sldId="285"/>
        </pc:sldMkLst>
        <pc:spChg chg="mod">
          <ac:chgData name="Radu, Larisa" userId="559cc6bf-dfb1-42ce-bbd8-b06c79ab0836" providerId="ADAL" clId="{07C08FD7-82AF-4277-AF96-830FA5FD4223}" dt="2023-02-28T13:02:01.193" v="801"/>
          <ac:spMkLst>
            <pc:docMk/>
            <pc:sldMk cId="3546986527" sldId="285"/>
            <ac:spMk id="2" creationId="{00000000-0000-0000-0000-000000000000}"/>
          </ac:spMkLst>
        </pc:spChg>
        <pc:spChg chg="add del mod">
          <ac:chgData name="Radu, Larisa" userId="559cc6bf-dfb1-42ce-bbd8-b06c79ab0836" providerId="ADAL" clId="{07C08FD7-82AF-4277-AF96-830FA5FD4223}" dt="2023-02-28T13:02:01.193" v="801"/>
          <ac:spMkLst>
            <pc:docMk/>
            <pc:sldMk cId="3546986527" sldId="285"/>
            <ac:spMk id="3" creationId="{5552DB92-30F1-56C2-55ED-2A0387792320}"/>
          </ac:spMkLst>
        </pc:spChg>
        <pc:spChg chg="add del mod">
          <ac:chgData name="Radu, Larisa" userId="559cc6bf-dfb1-42ce-bbd8-b06c79ab0836" providerId="ADAL" clId="{07C08FD7-82AF-4277-AF96-830FA5FD4223}" dt="2023-02-28T13:02:01.193" v="801"/>
          <ac:spMkLst>
            <pc:docMk/>
            <pc:sldMk cId="3546986527" sldId="285"/>
            <ac:spMk id="4" creationId="{C9321637-A834-893B-404E-ADECE1328138}"/>
          </ac:spMkLst>
        </pc:spChg>
        <pc:spChg chg="add del mod">
          <ac:chgData name="Radu, Larisa" userId="559cc6bf-dfb1-42ce-bbd8-b06c79ab0836" providerId="ADAL" clId="{07C08FD7-82AF-4277-AF96-830FA5FD4223}" dt="2023-02-28T13:02:01.193" v="801"/>
          <ac:spMkLst>
            <pc:docMk/>
            <pc:sldMk cId="3546986527" sldId="285"/>
            <ac:spMk id="5" creationId="{F4E75099-6DAC-86A2-B6CC-A50118576CF0}"/>
          </ac:spMkLst>
        </pc:spChg>
        <pc:spChg chg="add del mod">
          <ac:chgData name="Radu, Larisa" userId="559cc6bf-dfb1-42ce-bbd8-b06c79ab0836" providerId="ADAL" clId="{07C08FD7-82AF-4277-AF96-830FA5FD4223}" dt="2023-02-28T13:02:00.531" v="800"/>
          <ac:spMkLst>
            <pc:docMk/>
            <pc:sldMk cId="3546986527" sldId="285"/>
            <ac:spMk id="6" creationId="{B7AAD2B1-77D8-4060-350D-8AA9B8523E7E}"/>
          </ac:spMkLst>
        </pc:spChg>
        <pc:spChg chg="add del mod">
          <ac:chgData name="Radu, Larisa" userId="559cc6bf-dfb1-42ce-bbd8-b06c79ab0836" providerId="ADAL" clId="{07C08FD7-82AF-4277-AF96-830FA5FD4223}" dt="2023-02-28T13:02:00.531" v="800"/>
          <ac:spMkLst>
            <pc:docMk/>
            <pc:sldMk cId="3546986527" sldId="285"/>
            <ac:spMk id="7" creationId="{0BC98A86-9630-1082-684F-6FBA8DFB8F1D}"/>
          </ac:spMkLst>
        </pc:spChg>
        <pc:spChg chg="mod">
          <ac:chgData name="Radu, Larisa" userId="559cc6bf-dfb1-42ce-bbd8-b06c79ab0836" providerId="ADAL" clId="{07C08FD7-82AF-4277-AF96-830FA5FD4223}" dt="2023-02-28T13:02:01.193" v="801"/>
          <ac:spMkLst>
            <pc:docMk/>
            <pc:sldMk cId="3546986527" sldId="285"/>
            <ac:spMk id="8" creationId="{240039D0-9615-4CA7-B442-1F23BF671973}"/>
          </ac:spMkLst>
        </pc:spChg>
        <pc:spChg chg="add del mod">
          <ac:chgData name="Radu, Larisa" userId="559cc6bf-dfb1-42ce-bbd8-b06c79ab0836" providerId="ADAL" clId="{07C08FD7-82AF-4277-AF96-830FA5FD4223}" dt="2023-02-28T13:02:00.531" v="800"/>
          <ac:spMkLst>
            <pc:docMk/>
            <pc:sldMk cId="3546986527" sldId="285"/>
            <ac:spMk id="9" creationId="{D4F18902-4FB8-B872-2AC8-E739FA35D936}"/>
          </ac:spMkLst>
        </pc:spChg>
      </pc:sldChg>
      <pc:sldChg chg="modSp add mod modTransition">
        <pc:chgData name="Radu, Larisa" userId="559cc6bf-dfb1-42ce-bbd8-b06c79ab0836" providerId="ADAL" clId="{07C08FD7-82AF-4277-AF96-830FA5FD4223}" dt="2023-02-28T11:21:05.772" v="135" actId="403"/>
        <pc:sldMkLst>
          <pc:docMk/>
          <pc:sldMk cId="3998048292" sldId="286"/>
        </pc:sldMkLst>
        <pc:spChg chg="mod">
          <ac:chgData name="Radu, Larisa" userId="559cc6bf-dfb1-42ce-bbd8-b06c79ab0836" providerId="ADAL" clId="{07C08FD7-82AF-4277-AF96-830FA5FD4223}" dt="2023-02-28T11:21:05.772" v="135" actId="403"/>
          <ac:spMkLst>
            <pc:docMk/>
            <pc:sldMk cId="3998048292" sldId="286"/>
            <ac:spMk id="2" creationId="{00000000-0000-0000-0000-000000000000}"/>
          </ac:spMkLst>
        </pc:spChg>
        <pc:spChg chg="mod">
          <ac:chgData name="Radu, Larisa" userId="559cc6bf-dfb1-42ce-bbd8-b06c79ab0836" providerId="ADAL" clId="{07C08FD7-82AF-4277-AF96-830FA5FD4223}" dt="2023-02-28T11:20:10.625" v="128"/>
          <ac:spMkLst>
            <pc:docMk/>
            <pc:sldMk cId="3998048292" sldId="286"/>
            <ac:spMk id="3" creationId="{5913DFB5-8A7E-0DCD-4AE1-4D482690833F}"/>
          </ac:spMkLst>
        </pc:spChg>
      </pc:sldChg>
      <pc:sldChg chg="modSp add mod">
        <pc:chgData name="Radu, Larisa" userId="559cc6bf-dfb1-42ce-bbd8-b06c79ab0836" providerId="ADAL" clId="{07C08FD7-82AF-4277-AF96-830FA5FD4223}" dt="2023-02-28T11:20:51.479" v="133" actId="403"/>
        <pc:sldMkLst>
          <pc:docMk/>
          <pc:sldMk cId="3401051310" sldId="287"/>
        </pc:sldMkLst>
        <pc:spChg chg="mod">
          <ac:chgData name="Radu, Larisa" userId="559cc6bf-dfb1-42ce-bbd8-b06c79ab0836" providerId="ADAL" clId="{07C08FD7-82AF-4277-AF96-830FA5FD4223}" dt="2023-02-28T11:20:51.479" v="133" actId="403"/>
          <ac:spMkLst>
            <pc:docMk/>
            <pc:sldMk cId="3401051310" sldId="287"/>
            <ac:spMk id="6" creationId="{00000000-0000-0000-0000-000000000000}"/>
          </ac:spMkLst>
        </pc:spChg>
        <pc:spChg chg="mod">
          <ac:chgData name="Radu, Larisa" userId="559cc6bf-dfb1-42ce-bbd8-b06c79ab0836" providerId="ADAL" clId="{07C08FD7-82AF-4277-AF96-830FA5FD4223}" dt="2023-02-28T11:20:10.625" v="128"/>
          <ac:spMkLst>
            <pc:docMk/>
            <pc:sldMk cId="3401051310" sldId="287"/>
            <ac:spMk id="17" creationId="{8901C0BC-2CFA-4BA9-83C0-830805E20DE8}"/>
          </ac:spMkLst>
        </pc:spChg>
        <pc:spChg chg="mod">
          <ac:chgData name="Radu, Larisa" userId="559cc6bf-dfb1-42ce-bbd8-b06c79ab0836" providerId="ADAL" clId="{07C08FD7-82AF-4277-AF96-830FA5FD4223}" dt="2023-02-28T11:20:10.782" v="129" actId="27636"/>
          <ac:spMkLst>
            <pc:docMk/>
            <pc:sldMk cId="3401051310" sldId="287"/>
            <ac:spMk id="20" creationId="{49A7CEAF-86FD-4FA9-A5BF-6F40000B9086}"/>
          </ac:spMkLst>
        </pc:spChg>
      </pc:sldChg>
      <pc:sldChg chg="addSp delSp modSp add mod">
        <pc:chgData name="Radu, Larisa" userId="559cc6bf-dfb1-42ce-bbd8-b06c79ab0836" providerId="ADAL" clId="{07C08FD7-82AF-4277-AF96-830FA5FD4223}" dt="2023-02-28T11:20:10.625" v="128"/>
        <pc:sldMkLst>
          <pc:docMk/>
          <pc:sldMk cId="2488952105" sldId="288"/>
        </pc:sldMkLst>
        <pc:spChg chg="add del mod">
          <ac:chgData name="Radu, Larisa" userId="559cc6bf-dfb1-42ce-bbd8-b06c79ab0836" providerId="ADAL" clId="{07C08FD7-82AF-4277-AF96-830FA5FD4223}" dt="2023-02-28T11:19:00.846" v="119" actId="478"/>
          <ac:spMkLst>
            <pc:docMk/>
            <pc:sldMk cId="2488952105" sldId="288"/>
            <ac:spMk id="3" creationId="{965CBF3F-4AC1-2554-A539-9C0873C96C8F}"/>
          </ac:spMkLst>
        </pc:spChg>
        <pc:spChg chg="add mod">
          <ac:chgData name="Radu, Larisa" userId="559cc6bf-dfb1-42ce-bbd8-b06c79ab0836" providerId="ADAL" clId="{07C08FD7-82AF-4277-AF96-830FA5FD4223}" dt="2023-02-28T11:18:51.994" v="117"/>
          <ac:spMkLst>
            <pc:docMk/>
            <pc:sldMk cId="2488952105" sldId="288"/>
            <ac:spMk id="4" creationId="{C69D8176-BED4-A407-4A53-68B75928A401}"/>
          </ac:spMkLst>
        </pc:spChg>
        <pc:spChg chg="mod">
          <ac:chgData name="Radu, Larisa" userId="559cc6bf-dfb1-42ce-bbd8-b06c79ab0836" providerId="ADAL" clId="{07C08FD7-82AF-4277-AF96-830FA5FD4223}" dt="2023-02-28T11:20:10.625" v="128"/>
          <ac:spMkLst>
            <pc:docMk/>
            <pc:sldMk cId="2488952105" sldId="288"/>
            <ac:spMk id="6" creationId="{00000000-0000-0000-0000-000000000000}"/>
          </ac:spMkLst>
        </pc:spChg>
        <pc:spChg chg="add mod">
          <ac:chgData name="Radu, Larisa" userId="559cc6bf-dfb1-42ce-bbd8-b06c79ab0836" providerId="ADAL" clId="{07C08FD7-82AF-4277-AF96-830FA5FD4223}" dt="2023-02-28T11:18:51.994" v="117"/>
          <ac:spMkLst>
            <pc:docMk/>
            <pc:sldMk cId="2488952105" sldId="288"/>
            <ac:spMk id="7" creationId="{2B46D5AD-7C55-A6C9-D23C-DE2C050E5A03}"/>
          </ac:spMkLst>
        </pc:spChg>
        <pc:spChg chg="mod">
          <ac:chgData name="Radu, Larisa" userId="559cc6bf-dfb1-42ce-bbd8-b06c79ab0836" providerId="ADAL" clId="{07C08FD7-82AF-4277-AF96-830FA5FD4223}" dt="2023-02-28T11:20:10.625" v="128"/>
          <ac:spMkLst>
            <pc:docMk/>
            <pc:sldMk cId="2488952105" sldId="288"/>
            <ac:spMk id="17" creationId="{8901C0BC-2CFA-4BA9-83C0-830805E20DE8}"/>
          </ac:spMkLst>
        </pc:spChg>
        <pc:spChg chg="del mod">
          <ac:chgData name="Radu, Larisa" userId="559cc6bf-dfb1-42ce-bbd8-b06c79ab0836" providerId="ADAL" clId="{07C08FD7-82AF-4277-AF96-830FA5FD4223}" dt="2023-02-28T11:18:49.481" v="116" actId="478"/>
          <ac:spMkLst>
            <pc:docMk/>
            <pc:sldMk cId="2488952105" sldId="288"/>
            <ac:spMk id="20" creationId="{49A7CEAF-86FD-4FA9-A5BF-6F40000B9086}"/>
          </ac:spMkLst>
        </pc:spChg>
        <pc:picChg chg="add mod">
          <ac:chgData name="Radu, Larisa" userId="559cc6bf-dfb1-42ce-bbd8-b06c79ab0836" providerId="ADAL" clId="{07C08FD7-82AF-4277-AF96-830FA5FD4223}" dt="2023-02-28T11:18:51.994" v="117"/>
          <ac:picMkLst>
            <pc:docMk/>
            <pc:sldMk cId="2488952105" sldId="288"/>
            <ac:picMk id="5" creationId="{3A4F9FA9-0A5F-104E-786F-494AE0ABE13F}"/>
          </ac:picMkLst>
        </pc:picChg>
        <pc:picChg chg="add mod">
          <ac:chgData name="Radu, Larisa" userId="559cc6bf-dfb1-42ce-bbd8-b06c79ab0836" providerId="ADAL" clId="{07C08FD7-82AF-4277-AF96-830FA5FD4223}" dt="2023-02-28T11:19:16.851" v="121" actId="1076"/>
          <ac:picMkLst>
            <pc:docMk/>
            <pc:sldMk cId="2488952105" sldId="288"/>
            <ac:picMk id="11" creationId="{6341809C-4066-2240-4819-C975AE7E7FF8}"/>
          </ac:picMkLst>
        </pc:picChg>
        <pc:cxnChg chg="add mod">
          <ac:chgData name="Radu, Larisa" userId="559cc6bf-dfb1-42ce-bbd8-b06c79ab0836" providerId="ADAL" clId="{07C08FD7-82AF-4277-AF96-830FA5FD4223}" dt="2023-02-28T11:18:51.994" v="117"/>
          <ac:cxnSpMkLst>
            <pc:docMk/>
            <pc:sldMk cId="2488952105" sldId="288"/>
            <ac:cxnSpMk id="8" creationId="{7E09B53B-0C4A-0C35-3EF6-8AE001122EEB}"/>
          </ac:cxnSpMkLst>
        </pc:cxnChg>
        <pc:cxnChg chg="add mod">
          <ac:chgData name="Radu, Larisa" userId="559cc6bf-dfb1-42ce-bbd8-b06c79ab0836" providerId="ADAL" clId="{07C08FD7-82AF-4277-AF96-830FA5FD4223}" dt="2023-02-28T11:18:51.994" v="117"/>
          <ac:cxnSpMkLst>
            <pc:docMk/>
            <pc:sldMk cId="2488952105" sldId="288"/>
            <ac:cxnSpMk id="9" creationId="{936020BE-F438-E824-98A5-CC038B66E5BB}"/>
          </ac:cxnSpMkLst>
        </pc:cxnChg>
        <pc:cxnChg chg="add mod">
          <ac:chgData name="Radu, Larisa" userId="559cc6bf-dfb1-42ce-bbd8-b06c79ab0836" providerId="ADAL" clId="{07C08FD7-82AF-4277-AF96-830FA5FD4223}" dt="2023-02-28T11:19:09.932" v="120" actId="14100"/>
          <ac:cxnSpMkLst>
            <pc:docMk/>
            <pc:sldMk cId="2488952105" sldId="288"/>
            <ac:cxnSpMk id="10" creationId="{CAD0BEB8-64E9-BF91-CC0A-C08AB3A0FCA1}"/>
          </ac:cxnSpMkLst>
        </pc:cxnChg>
      </pc:sldChg>
      <pc:sldChg chg="new del">
        <pc:chgData name="Radu, Larisa" userId="559cc6bf-dfb1-42ce-bbd8-b06c79ab0836" providerId="ADAL" clId="{07C08FD7-82AF-4277-AF96-830FA5FD4223}" dt="2023-02-28T11:19:56.002" v="125" actId="47"/>
        <pc:sldMkLst>
          <pc:docMk/>
          <pc:sldMk cId="1113153639" sldId="289"/>
        </pc:sldMkLst>
      </pc:sldChg>
      <pc:sldChg chg="addSp delSp modSp new del mod modTransition modClrScheme chgLayout">
        <pc:chgData name="Radu, Larisa" userId="559cc6bf-dfb1-42ce-bbd8-b06c79ab0836" providerId="ADAL" clId="{07C08FD7-82AF-4277-AF96-830FA5FD4223}" dt="2023-02-28T11:21:19.877" v="136" actId="47"/>
        <pc:sldMkLst>
          <pc:docMk/>
          <pc:sldMk cId="3804728811" sldId="290"/>
        </pc:sldMkLst>
        <pc:spChg chg="del mod ord">
          <ac:chgData name="Radu, Larisa" userId="559cc6bf-dfb1-42ce-bbd8-b06c79ab0836" providerId="ADAL" clId="{07C08FD7-82AF-4277-AF96-830FA5FD4223}" dt="2023-02-28T11:20:21.467" v="131" actId="700"/>
          <ac:spMkLst>
            <pc:docMk/>
            <pc:sldMk cId="3804728811" sldId="290"/>
            <ac:spMk id="2" creationId="{12DC3B2C-0FAA-045B-4721-8EDA8C6DE4A1}"/>
          </ac:spMkLst>
        </pc:spChg>
        <pc:spChg chg="del mod">
          <ac:chgData name="Radu, Larisa" userId="559cc6bf-dfb1-42ce-bbd8-b06c79ab0836" providerId="ADAL" clId="{07C08FD7-82AF-4277-AF96-830FA5FD4223}" dt="2023-02-28T11:20:21.467" v="131" actId="700"/>
          <ac:spMkLst>
            <pc:docMk/>
            <pc:sldMk cId="3804728811" sldId="290"/>
            <ac:spMk id="3" creationId="{781E2371-0DB9-3771-06F1-E1A413261BC2}"/>
          </ac:spMkLst>
        </pc:spChg>
        <pc:spChg chg="mod ord">
          <ac:chgData name="Radu, Larisa" userId="559cc6bf-dfb1-42ce-bbd8-b06c79ab0836" providerId="ADAL" clId="{07C08FD7-82AF-4277-AF96-830FA5FD4223}" dt="2023-02-28T11:20:21.467" v="131" actId="700"/>
          <ac:spMkLst>
            <pc:docMk/>
            <pc:sldMk cId="3804728811" sldId="290"/>
            <ac:spMk id="4" creationId="{EEF255E6-621A-8A2B-3CF8-6C5A1140D7E9}"/>
          </ac:spMkLst>
        </pc:spChg>
        <pc:spChg chg="add mod ord">
          <ac:chgData name="Radu, Larisa" userId="559cc6bf-dfb1-42ce-bbd8-b06c79ab0836" providerId="ADAL" clId="{07C08FD7-82AF-4277-AF96-830FA5FD4223}" dt="2023-02-28T11:20:21.467" v="131" actId="700"/>
          <ac:spMkLst>
            <pc:docMk/>
            <pc:sldMk cId="3804728811" sldId="290"/>
            <ac:spMk id="5" creationId="{42AAE738-C765-BBF7-4542-DD2DD8F1D835}"/>
          </ac:spMkLst>
        </pc:spChg>
        <pc:spChg chg="add mod ord">
          <ac:chgData name="Radu, Larisa" userId="559cc6bf-dfb1-42ce-bbd8-b06c79ab0836" providerId="ADAL" clId="{07C08FD7-82AF-4277-AF96-830FA5FD4223}" dt="2023-02-28T11:20:21.467" v="131" actId="700"/>
          <ac:spMkLst>
            <pc:docMk/>
            <pc:sldMk cId="3804728811" sldId="290"/>
            <ac:spMk id="6" creationId="{CD692A86-0279-6954-E07E-C115C914C1BD}"/>
          </ac:spMkLst>
        </pc:spChg>
      </pc:sldChg>
      <pc:sldChg chg="modSp add del mod">
        <pc:chgData name="Radu, Larisa" userId="559cc6bf-dfb1-42ce-bbd8-b06c79ab0836" providerId="ADAL" clId="{07C08FD7-82AF-4277-AF96-830FA5FD4223}" dt="2023-02-28T08:51:18.234" v="5"/>
        <pc:sldMkLst>
          <pc:docMk/>
          <pc:sldMk cId="3998048292" sldId="347"/>
        </pc:sldMkLst>
        <pc:spChg chg="mod">
          <ac:chgData name="Radu, Larisa" userId="559cc6bf-dfb1-42ce-bbd8-b06c79ab0836" providerId="ADAL" clId="{07C08FD7-82AF-4277-AF96-830FA5FD4223}" dt="2023-02-28T08:51:18.234" v="5"/>
          <ac:spMkLst>
            <pc:docMk/>
            <pc:sldMk cId="3998048292" sldId="347"/>
            <ac:spMk id="2" creationId="{00000000-0000-0000-0000-000000000000}"/>
          </ac:spMkLst>
        </pc:spChg>
      </pc:sldChg>
      <pc:sldChg chg="add">
        <pc:chgData name="Radu, Larisa" userId="559cc6bf-dfb1-42ce-bbd8-b06c79ab0836" providerId="ADAL" clId="{07C08FD7-82AF-4277-AF96-830FA5FD4223}" dt="2023-02-28T12:53:45.581" v="779"/>
        <pc:sldMkLst>
          <pc:docMk/>
          <pc:sldMk cId="3812365261" sldId="352"/>
        </pc:sldMkLst>
      </pc:sldChg>
      <pc:sldChg chg="add">
        <pc:chgData name="Radu, Larisa" userId="559cc6bf-dfb1-42ce-bbd8-b06c79ab0836" providerId="ADAL" clId="{07C08FD7-82AF-4277-AF96-830FA5FD4223}" dt="2023-02-28T11:24:14.901" v="147"/>
        <pc:sldMkLst>
          <pc:docMk/>
          <pc:sldMk cId="1374892594" sldId="353"/>
        </pc:sldMkLst>
      </pc:sldChg>
      <pc:sldChg chg="addSp delSp modSp add mod modClrScheme chgLayout">
        <pc:chgData name="Radu, Larisa" userId="559cc6bf-dfb1-42ce-bbd8-b06c79ab0836" providerId="ADAL" clId="{07C08FD7-82AF-4277-AF96-830FA5FD4223}" dt="2023-02-28T11:27:32.524" v="166" actId="20577"/>
        <pc:sldMkLst>
          <pc:docMk/>
          <pc:sldMk cId="3289861527" sldId="354"/>
        </pc:sldMkLst>
        <pc:spChg chg="del">
          <ac:chgData name="Radu, Larisa" userId="559cc6bf-dfb1-42ce-bbd8-b06c79ab0836" providerId="ADAL" clId="{07C08FD7-82AF-4277-AF96-830FA5FD4223}" dt="2023-02-28T11:26:22.729" v="157" actId="478"/>
          <ac:spMkLst>
            <pc:docMk/>
            <pc:sldMk cId="3289861527" sldId="354"/>
            <ac:spMk id="2" creationId="{00000000-0000-0000-0000-000000000000}"/>
          </ac:spMkLst>
        </pc:spChg>
        <pc:spChg chg="mod">
          <ac:chgData name="Radu, Larisa" userId="559cc6bf-dfb1-42ce-bbd8-b06c79ab0836" providerId="ADAL" clId="{07C08FD7-82AF-4277-AF96-830FA5FD4223}" dt="2023-02-28T11:26:55.514" v="162" actId="1076"/>
          <ac:spMkLst>
            <pc:docMk/>
            <pc:sldMk cId="3289861527" sldId="354"/>
            <ac:spMk id="3" creationId="{00000000-0000-0000-0000-000000000000}"/>
          </ac:spMkLst>
        </pc:spChg>
        <pc:spChg chg="mod">
          <ac:chgData name="Radu, Larisa" userId="559cc6bf-dfb1-42ce-bbd8-b06c79ab0836" providerId="ADAL" clId="{07C08FD7-82AF-4277-AF96-830FA5FD4223}" dt="2023-02-28T11:27:06.899" v="164" actId="1076"/>
          <ac:spMkLst>
            <pc:docMk/>
            <pc:sldMk cId="3289861527" sldId="354"/>
            <ac:spMk id="4" creationId="{F137B70E-AC6F-48B4-8109-EC1CAD9C1186}"/>
          </ac:spMkLst>
        </pc:spChg>
        <pc:spChg chg="add del mod ord">
          <ac:chgData name="Radu, Larisa" userId="559cc6bf-dfb1-42ce-bbd8-b06c79ab0836" providerId="ADAL" clId="{07C08FD7-82AF-4277-AF96-830FA5FD4223}" dt="2023-02-28T11:25:32.014" v="152"/>
          <ac:spMkLst>
            <pc:docMk/>
            <pc:sldMk cId="3289861527" sldId="354"/>
            <ac:spMk id="5" creationId="{23B88D2A-4730-8C5F-5E9A-2497B809B21E}"/>
          </ac:spMkLst>
        </pc:spChg>
        <pc:spChg chg="del">
          <ac:chgData name="Radu, Larisa" userId="559cc6bf-dfb1-42ce-bbd8-b06c79ab0836" providerId="ADAL" clId="{07C08FD7-82AF-4277-AF96-830FA5FD4223}" dt="2023-02-28T11:25:58.429" v="156" actId="478"/>
          <ac:spMkLst>
            <pc:docMk/>
            <pc:sldMk cId="3289861527" sldId="354"/>
            <ac:spMk id="6" creationId="{00000000-0000-0000-0000-000000000000}"/>
          </ac:spMkLst>
        </pc:spChg>
        <pc:spChg chg="mod ord">
          <ac:chgData name="Radu, Larisa" userId="559cc6bf-dfb1-42ce-bbd8-b06c79ab0836" providerId="ADAL" clId="{07C08FD7-82AF-4277-AF96-830FA5FD4223}" dt="2023-02-28T11:27:32.524" v="166" actId="20577"/>
          <ac:spMkLst>
            <pc:docMk/>
            <pc:sldMk cId="3289861527" sldId="354"/>
            <ac:spMk id="8" creationId="{D6761D53-32F9-4BE3-8353-97892D26C734}"/>
          </ac:spMkLst>
        </pc:spChg>
        <pc:spChg chg="add del mod ord">
          <ac:chgData name="Radu, Larisa" userId="559cc6bf-dfb1-42ce-bbd8-b06c79ab0836" providerId="ADAL" clId="{07C08FD7-82AF-4277-AF96-830FA5FD4223}" dt="2023-02-28T11:25:32.014" v="152"/>
          <ac:spMkLst>
            <pc:docMk/>
            <pc:sldMk cId="3289861527" sldId="354"/>
            <ac:spMk id="9" creationId="{53CFFDB1-34CC-633F-8F5B-C5430E2DFDC0}"/>
          </ac:spMkLst>
        </pc:spChg>
        <pc:spChg chg="add del mod">
          <ac:chgData name="Radu, Larisa" userId="559cc6bf-dfb1-42ce-bbd8-b06c79ab0836" providerId="ADAL" clId="{07C08FD7-82AF-4277-AF96-830FA5FD4223}" dt="2023-02-28T11:25:32.014" v="152"/>
          <ac:spMkLst>
            <pc:docMk/>
            <pc:sldMk cId="3289861527" sldId="354"/>
            <ac:spMk id="10" creationId="{7106BF76-FE83-9575-BA54-384936544B48}"/>
          </ac:spMkLst>
        </pc:spChg>
        <pc:spChg chg="add del mod">
          <ac:chgData name="Radu, Larisa" userId="559cc6bf-dfb1-42ce-bbd8-b06c79ab0836" providerId="ADAL" clId="{07C08FD7-82AF-4277-AF96-830FA5FD4223}" dt="2023-02-28T11:25:42.063" v="153" actId="478"/>
          <ac:spMkLst>
            <pc:docMk/>
            <pc:sldMk cId="3289861527" sldId="354"/>
            <ac:spMk id="11" creationId="{268A85B0-DB48-8D08-C152-C87DD3F98F97}"/>
          </ac:spMkLst>
        </pc:spChg>
        <pc:spChg chg="add del mod">
          <ac:chgData name="Radu, Larisa" userId="559cc6bf-dfb1-42ce-bbd8-b06c79ab0836" providerId="ADAL" clId="{07C08FD7-82AF-4277-AF96-830FA5FD4223}" dt="2023-02-28T11:25:46.438" v="154" actId="478"/>
          <ac:spMkLst>
            <pc:docMk/>
            <pc:sldMk cId="3289861527" sldId="354"/>
            <ac:spMk id="12" creationId="{20C03352-90E8-301E-9B2D-2D384EEA38D6}"/>
          </ac:spMkLst>
        </pc:spChg>
        <pc:picChg chg="del">
          <ac:chgData name="Radu, Larisa" userId="559cc6bf-dfb1-42ce-bbd8-b06c79ab0836" providerId="ADAL" clId="{07C08FD7-82AF-4277-AF96-830FA5FD4223}" dt="2023-02-28T11:25:51.331" v="155" actId="478"/>
          <ac:picMkLst>
            <pc:docMk/>
            <pc:sldMk cId="3289861527" sldId="354"/>
            <ac:picMk id="7" creationId="{00000000-0000-0000-0000-000000000000}"/>
          </ac:picMkLst>
        </pc:picChg>
      </pc:sldChg>
      <pc:sldChg chg="addSp delSp modSp add mod modClrScheme chgLayout">
        <pc:chgData name="Radu, Larisa" userId="559cc6bf-dfb1-42ce-bbd8-b06c79ab0836" providerId="ADAL" clId="{07C08FD7-82AF-4277-AF96-830FA5FD4223}" dt="2023-02-28T11:47:17.162" v="342" actId="20577"/>
        <pc:sldMkLst>
          <pc:docMk/>
          <pc:sldMk cId="2600499876" sldId="355"/>
        </pc:sldMkLst>
        <pc:spChg chg="add del mod ord">
          <ac:chgData name="Radu, Larisa" userId="559cc6bf-dfb1-42ce-bbd8-b06c79ab0836" providerId="ADAL" clId="{07C08FD7-82AF-4277-AF96-830FA5FD4223}" dt="2023-02-28T11:46:01.637" v="329" actId="700"/>
          <ac:spMkLst>
            <pc:docMk/>
            <pc:sldMk cId="2600499876" sldId="355"/>
            <ac:spMk id="2" creationId="{B2EDACD7-DD70-FFD6-D51F-6406B63084C1}"/>
          </ac:spMkLst>
        </pc:spChg>
        <pc:spChg chg="add del mod">
          <ac:chgData name="Radu, Larisa" userId="559cc6bf-dfb1-42ce-bbd8-b06c79ab0836" providerId="ADAL" clId="{07C08FD7-82AF-4277-AF96-830FA5FD4223}" dt="2023-02-28T11:46:46.234" v="337" actId="404"/>
          <ac:spMkLst>
            <pc:docMk/>
            <pc:sldMk cId="2600499876" sldId="355"/>
            <ac:spMk id="4" creationId="{00000000-0000-0000-0000-000000000000}"/>
          </ac:spMkLst>
        </pc:spChg>
        <pc:spChg chg="mod ord">
          <ac:chgData name="Radu, Larisa" userId="559cc6bf-dfb1-42ce-bbd8-b06c79ab0836" providerId="ADAL" clId="{07C08FD7-82AF-4277-AF96-830FA5FD4223}" dt="2023-02-28T11:46:04.684" v="330"/>
          <ac:spMkLst>
            <pc:docMk/>
            <pc:sldMk cId="2600499876" sldId="355"/>
            <ac:spMk id="6" creationId="{00000000-0000-0000-0000-000000000000}"/>
          </ac:spMkLst>
        </pc:spChg>
        <pc:spChg chg="del">
          <ac:chgData name="Radu, Larisa" userId="559cc6bf-dfb1-42ce-bbd8-b06c79ab0836" providerId="ADAL" clId="{07C08FD7-82AF-4277-AF96-830FA5FD4223}" dt="2023-02-28T11:46:07.957" v="331" actId="478"/>
          <ac:spMkLst>
            <pc:docMk/>
            <pc:sldMk cId="2600499876" sldId="355"/>
            <ac:spMk id="7" creationId="{00000000-0000-0000-0000-000000000000}"/>
          </ac:spMkLst>
        </pc:spChg>
        <pc:spChg chg="mod ord">
          <ac:chgData name="Radu, Larisa" userId="559cc6bf-dfb1-42ce-bbd8-b06c79ab0836" providerId="ADAL" clId="{07C08FD7-82AF-4277-AF96-830FA5FD4223}" dt="2023-02-28T11:47:17.162" v="342" actId="20577"/>
          <ac:spMkLst>
            <pc:docMk/>
            <pc:sldMk cId="2600499876" sldId="355"/>
            <ac:spMk id="8" creationId="{EB0F4A98-A3D0-43D6-9994-A644004693E9}"/>
          </ac:spMkLst>
        </pc:spChg>
        <pc:spChg chg="mod">
          <ac:chgData name="Radu, Larisa" userId="559cc6bf-dfb1-42ce-bbd8-b06c79ab0836" providerId="ADAL" clId="{07C08FD7-82AF-4277-AF96-830FA5FD4223}" dt="2023-02-28T11:46:54.213" v="338" actId="14100"/>
          <ac:spMkLst>
            <pc:docMk/>
            <pc:sldMk cId="2600499876" sldId="355"/>
            <ac:spMk id="11" creationId="{374A82E5-58BA-400F-9675-E6D9443777C4}"/>
          </ac:spMkLst>
        </pc:spChg>
        <pc:spChg chg="add del mod ord">
          <ac:chgData name="Radu, Larisa" userId="559cc6bf-dfb1-42ce-bbd8-b06c79ab0836" providerId="ADAL" clId="{07C08FD7-82AF-4277-AF96-830FA5FD4223}" dt="2023-02-28T11:46:04.684" v="330"/>
          <ac:spMkLst>
            <pc:docMk/>
            <pc:sldMk cId="2600499876" sldId="355"/>
            <ac:spMk id="12" creationId="{2F0D18D9-FF52-E161-D179-130F0B063E2E}"/>
          </ac:spMkLst>
        </pc:spChg>
        <pc:spChg chg="add del mod">
          <ac:chgData name="Radu, Larisa" userId="559cc6bf-dfb1-42ce-bbd8-b06c79ab0836" providerId="ADAL" clId="{07C08FD7-82AF-4277-AF96-830FA5FD4223}" dt="2023-02-28T11:46:04.684" v="330"/>
          <ac:spMkLst>
            <pc:docMk/>
            <pc:sldMk cId="2600499876" sldId="355"/>
            <ac:spMk id="14" creationId="{B61AB25B-6ABE-E328-A6CA-14C62024238D}"/>
          </ac:spMkLst>
        </pc:spChg>
        <pc:spChg chg="add del mod">
          <ac:chgData name="Radu, Larisa" userId="559cc6bf-dfb1-42ce-bbd8-b06c79ab0836" providerId="ADAL" clId="{07C08FD7-82AF-4277-AF96-830FA5FD4223}" dt="2023-02-28T11:46:04.684" v="330"/>
          <ac:spMkLst>
            <pc:docMk/>
            <pc:sldMk cId="2600499876" sldId="355"/>
            <ac:spMk id="15" creationId="{E1D91EA5-410F-6BD4-8749-02408F700748}"/>
          </ac:spMkLst>
        </pc:spChg>
        <pc:spChg chg="add del mod">
          <ac:chgData name="Radu, Larisa" userId="559cc6bf-dfb1-42ce-bbd8-b06c79ab0836" providerId="ADAL" clId="{07C08FD7-82AF-4277-AF96-830FA5FD4223}" dt="2023-02-28T11:46:22.369" v="335" actId="478"/>
          <ac:spMkLst>
            <pc:docMk/>
            <pc:sldMk cId="2600499876" sldId="355"/>
            <ac:spMk id="16" creationId="{98BAEC54-F813-FA7B-1EF7-989E8112FCB0}"/>
          </ac:spMkLst>
        </pc:spChg>
      </pc:sldChg>
      <pc:sldChg chg="addSp delSp modSp add mod modClrScheme chgLayout">
        <pc:chgData name="Radu, Larisa" userId="559cc6bf-dfb1-42ce-bbd8-b06c79ab0836" providerId="ADAL" clId="{07C08FD7-82AF-4277-AF96-830FA5FD4223}" dt="2023-02-28T12:34:06.220" v="614" actId="20577"/>
        <pc:sldMkLst>
          <pc:docMk/>
          <pc:sldMk cId="1329433483" sldId="356"/>
        </pc:sldMkLst>
        <pc:spChg chg="del mod">
          <ac:chgData name="Radu, Larisa" userId="559cc6bf-dfb1-42ce-bbd8-b06c79ab0836" providerId="ADAL" clId="{07C08FD7-82AF-4277-AF96-830FA5FD4223}" dt="2023-02-28T12:32:53.821" v="569" actId="478"/>
          <ac:spMkLst>
            <pc:docMk/>
            <pc:sldMk cId="1329433483" sldId="356"/>
            <ac:spMk id="2" creationId="{00000000-0000-0000-0000-000000000000}"/>
          </ac:spMkLst>
        </pc:spChg>
        <pc:spChg chg="mod">
          <ac:chgData name="Radu, Larisa" userId="559cc6bf-dfb1-42ce-bbd8-b06c79ab0836" providerId="ADAL" clId="{07C08FD7-82AF-4277-AF96-830FA5FD4223}" dt="2023-02-28T12:33:08.904" v="572" actId="2711"/>
          <ac:spMkLst>
            <pc:docMk/>
            <pc:sldMk cId="1329433483" sldId="356"/>
            <ac:spMk id="3" creationId="{00000000-0000-0000-0000-000000000000}"/>
          </ac:spMkLst>
        </pc:spChg>
        <pc:spChg chg="add del mod">
          <ac:chgData name="Radu, Larisa" userId="559cc6bf-dfb1-42ce-bbd8-b06c79ab0836" providerId="ADAL" clId="{07C08FD7-82AF-4277-AF96-830FA5FD4223}" dt="2023-02-28T12:33:08.904" v="572" actId="2711"/>
          <ac:spMkLst>
            <pc:docMk/>
            <pc:sldMk cId="1329433483" sldId="356"/>
            <ac:spMk id="4" creationId="{F137B70E-AC6F-48B4-8109-EC1CAD9C1186}"/>
          </ac:spMkLst>
        </pc:spChg>
        <pc:spChg chg="add del mod ord">
          <ac:chgData name="Radu, Larisa" userId="559cc6bf-dfb1-42ce-bbd8-b06c79ab0836" providerId="ADAL" clId="{07C08FD7-82AF-4277-AF96-830FA5FD4223}" dt="2023-02-28T12:32:22.710" v="559" actId="700"/>
          <ac:spMkLst>
            <pc:docMk/>
            <pc:sldMk cId="1329433483" sldId="356"/>
            <ac:spMk id="5" creationId="{6580A954-FC81-4BF7-D35B-1BE49596B2E8}"/>
          </ac:spMkLst>
        </pc:spChg>
        <pc:spChg chg="del mod">
          <ac:chgData name="Radu, Larisa" userId="559cc6bf-dfb1-42ce-bbd8-b06c79ab0836" providerId="ADAL" clId="{07C08FD7-82AF-4277-AF96-830FA5FD4223}" dt="2023-02-28T12:32:31.734" v="563" actId="478"/>
          <ac:spMkLst>
            <pc:docMk/>
            <pc:sldMk cId="1329433483" sldId="356"/>
            <ac:spMk id="6" creationId="{00000000-0000-0000-0000-000000000000}"/>
          </ac:spMkLst>
        </pc:spChg>
        <pc:spChg chg="mod ord">
          <ac:chgData name="Radu, Larisa" userId="559cc6bf-dfb1-42ce-bbd8-b06c79ab0836" providerId="ADAL" clId="{07C08FD7-82AF-4277-AF96-830FA5FD4223}" dt="2023-02-28T12:34:06.220" v="614" actId="20577"/>
          <ac:spMkLst>
            <pc:docMk/>
            <pc:sldMk cId="1329433483" sldId="356"/>
            <ac:spMk id="8" creationId="{D6761D53-32F9-4BE3-8353-97892D26C734}"/>
          </ac:spMkLst>
        </pc:spChg>
        <pc:spChg chg="add del mod ord">
          <ac:chgData name="Radu, Larisa" userId="559cc6bf-dfb1-42ce-bbd8-b06c79ab0836" providerId="ADAL" clId="{07C08FD7-82AF-4277-AF96-830FA5FD4223}" dt="2023-02-28T12:32:22.710" v="559" actId="700"/>
          <ac:spMkLst>
            <pc:docMk/>
            <pc:sldMk cId="1329433483" sldId="356"/>
            <ac:spMk id="9" creationId="{77622D50-2D93-6405-FE3B-429C193191BC}"/>
          </ac:spMkLst>
        </pc:spChg>
        <pc:spChg chg="add del mod ord">
          <ac:chgData name="Radu, Larisa" userId="559cc6bf-dfb1-42ce-bbd8-b06c79ab0836" providerId="ADAL" clId="{07C08FD7-82AF-4277-AF96-830FA5FD4223}" dt="2023-02-28T12:32:26.544" v="560"/>
          <ac:spMkLst>
            <pc:docMk/>
            <pc:sldMk cId="1329433483" sldId="356"/>
            <ac:spMk id="10" creationId="{00830B01-B24F-3076-F3CF-8A3D3D7AD752}"/>
          </ac:spMkLst>
        </pc:spChg>
        <pc:spChg chg="add del mod ord">
          <ac:chgData name="Radu, Larisa" userId="559cc6bf-dfb1-42ce-bbd8-b06c79ab0836" providerId="ADAL" clId="{07C08FD7-82AF-4277-AF96-830FA5FD4223}" dt="2023-02-28T12:32:26.544" v="560"/>
          <ac:spMkLst>
            <pc:docMk/>
            <pc:sldMk cId="1329433483" sldId="356"/>
            <ac:spMk id="11" creationId="{E5E0976D-DF6D-2E76-F2F6-0733B5C50F2F}"/>
          </ac:spMkLst>
        </pc:spChg>
        <pc:spChg chg="add del mod">
          <ac:chgData name="Radu, Larisa" userId="559cc6bf-dfb1-42ce-bbd8-b06c79ab0836" providerId="ADAL" clId="{07C08FD7-82AF-4277-AF96-830FA5FD4223}" dt="2023-02-28T12:32:26.544" v="560"/>
          <ac:spMkLst>
            <pc:docMk/>
            <pc:sldMk cId="1329433483" sldId="356"/>
            <ac:spMk id="12" creationId="{5C8C6415-BE8E-E6C3-2363-3E3DECF802E4}"/>
          </ac:spMkLst>
        </pc:spChg>
        <pc:spChg chg="add del mod">
          <ac:chgData name="Radu, Larisa" userId="559cc6bf-dfb1-42ce-bbd8-b06c79ab0836" providerId="ADAL" clId="{07C08FD7-82AF-4277-AF96-830FA5FD4223}" dt="2023-02-28T12:32:48.457" v="567" actId="478"/>
          <ac:spMkLst>
            <pc:docMk/>
            <pc:sldMk cId="1329433483" sldId="356"/>
            <ac:spMk id="13" creationId="{C7F985FA-E7CE-7A09-ADF3-685EED32DCFC}"/>
          </ac:spMkLst>
        </pc:spChg>
        <pc:spChg chg="add del mod">
          <ac:chgData name="Radu, Larisa" userId="559cc6bf-dfb1-42ce-bbd8-b06c79ab0836" providerId="ADAL" clId="{07C08FD7-82AF-4277-AF96-830FA5FD4223}" dt="2023-02-28T12:32:46.374" v="566" actId="478"/>
          <ac:spMkLst>
            <pc:docMk/>
            <pc:sldMk cId="1329433483" sldId="356"/>
            <ac:spMk id="14" creationId="{199F039C-9B5D-1F7C-DB98-633619E52802}"/>
          </ac:spMkLst>
        </pc:spChg>
        <pc:picChg chg="del">
          <ac:chgData name="Radu, Larisa" userId="559cc6bf-dfb1-42ce-bbd8-b06c79ab0836" providerId="ADAL" clId="{07C08FD7-82AF-4277-AF96-830FA5FD4223}" dt="2023-02-28T12:32:29.048" v="561" actId="478"/>
          <ac:picMkLst>
            <pc:docMk/>
            <pc:sldMk cId="1329433483" sldId="356"/>
            <ac:picMk id="7" creationId="{00000000-0000-0000-0000-000000000000}"/>
          </ac:picMkLst>
        </pc:picChg>
      </pc:sldChg>
      <pc:sldChg chg="modSp add del mod">
        <pc:chgData name="Radu, Larisa" userId="559cc6bf-dfb1-42ce-bbd8-b06c79ab0836" providerId="ADAL" clId="{07C08FD7-82AF-4277-AF96-830FA5FD4223}" dt="2023-02-28T08:51:18.234" v="5"/>
        <pc:sldMkLst>
          <pc:docMk/>
          <pc:sldMk cId="1552581825" sldId="356"/>
        </pc:sldMkLst>
        <pc:spChg chg="mod">
          <ac:chgData name="Radu, Larisa" userId="559cc6bf-dfb1-42ce-bbd8-b06c79ab0836" providerId="ADAL" clId="{07C08FD7-82AF-4277-AF96-830FA5FD4223}" dt="2023-02-28T08:51:18.234" v="5"/>
          <ac:spMkLst>
            <pc:docMk/>
            <pc:sldMk cId="1552581825" sldId="356"/>
            <ac:spMk id="3" creationId="{00000000-0000-0000-0000-000000000000}"/>
          </ac:spMkLst>
        </pc:spChg>
      </pc:sldChg>
      <pc:sldChg chg="addSp delSp modSp add mod modClrScheme chgLayout">
        <pc:chgData name="Radu, Larisa" userId="559cc6bf-dfb1-42ce-bbd8-b06c79ab0836" providerId="ADAL" clId="{07C08FD7-82AF-4277-AF96-830FA5FD4223}" dt="2023-02-28T12:35:40.175" v="625" actId="1076"/>
        <pc:sldMkLst>
          <pc:docMk/>
          <pc:sldMk cId="669342567" sldId="357"/>
        </pc:sldMkLst>
        <pc:spChg chg="mod">
          <ac:chgData name="Radu, Larisa" userId="559cc6bf-dfb1-42ce-bbd8-b06c79ab0836" providerId="ADAL" clId="{07C08FD7-82AF-4277-AF96-830FA5FD4223}" dt="2023-02-28T12:34:51.792" v="620" actId="2711"/>
          <ac:spMkLst>
            <pc:docMk/>
            <pc:sldMk cId="669342567" sldId="357"/>
            <ac:spMk id="2" creationId="{00000000-0000-0000-0000-000000000000}"/>
          </ac:spMkLst>
        </pc:spChg>
        <pc:spChg chg="add del mod ord">
          <ac:chgData name="Radu, Larisa" userId="559cc6bf-dfb1-42ce-bbd8-b06c79ab0836" providerId="ADAL" clId="{07C08FD7-82AF-4277-AF96-830FA5FD4223}" dt="2023-02-28T12:34:24.824" v="616"/>
          <ac:spMkLst>
            <pc:docMk/>
            <pc:sldMk cId="669342567" sldId="357"/>
            <ac:spMk id="4" creationId="{067FDC8E-3D19-ADD2-C41E-14F0536C6123}"/>
          </ac:spMkLst>
        </pc:spChg>
        <pc:spChg chg="mod">
          <ac:chgData name="Radu, Larisa" userId="559cc6bf-dfb1-42ce-bbd8-b06c79ab0836" providerId="ADAL" clId="{07C08FD7-82AF-4277-AF96-830FA5FD4223}" dt="2023-02-28T12:35:40.175" v="625" actId="1076"/>
          <ac:spMkLst>
            <pc:docMk/>
            <pc:sldMk cId="669342567" sldId="357"/>
            <ac:spMk id="8" creationId="{00000000-0000-0000-0000-000000000000}"/>
          </ac:spMkLst>
        </pc:spChg>
        <pc:spChg chg="add del mod">
          <ac:chgData name="Radu, Larisa" userId="559cc6bf-dfb1-42ce-bbd8-b06c79ab0836" providerId="ADAL" clId="{07C08FD7-82AF-4277-AF96-830FA5FD4223}" dt="2023-02-28T12:34:24.824" v="616"/>
          <ac:spMkLst>
            <pc:docMk/>
            <pc:sldMk cId="669342567" sldId="357"/>
            <ac:spMk id="9" creationId="{07B37EAC-817D-193E-229B-F03E647F98B7}"/>
          </ac:spMkLst>
        </pc:spChg>
        <pc:spChg chg="mod ord">
          <ac:chgData name="Radu, Larisa" userId="559cc6bf-dfb1-42ce-bbd8-b06c79ab0836" providerId="ADAL" clId="{07C08FD7-82AF-4277-AF96-830FA5FD4223}" dt="2023-02-28T12:35:30.220" v="623"/>
          <ac:spMkLst>
            <pc:docMk/>
            <pc:sldMk cId="669342567" sldId="357"/>
            <ac:spMk id="10" creationId="{00000000-0000-0000-0000-000000000000}"/>
          </ac:spMkLst>
        </pc:spChg>
        <pc:spChg chg="mod">
          <ac:chgData name="Radu, Larisa" userId="559cc6bf-dfb1-42ce-bbd8-b06c79ab0836" providerId="ADAL" clId="{07C08FD7-82AF-4277-AF96-830FA5FD4223}" dt="2023-02-28T12:34:51.792" v="620" actId="2711"/>
          <ac:spMkLst>
            <pc:docMk/>
            <pc:sldMk cId="669342567" sldId="357"/>
            <ac:spMk id="11" creationId="{00000000-0000-0000-0000-000000000000}"/>
          </ac:spMkLst>
        </pc:spChg>
        <pc:spChg chg="add del mod">
          <ac:chgData name="Radu, Larisa" userId="559cc6bf-dfb1-42ce-bbd8-b06c79ab0836" providerId="ADAL" clId="{07C08FD7-82AF-4277-AF96-830FA5FD4223}" dt="2023-02-28T12:34:24.824" v="616"/>
          <ac:spMkLst>
            <pc:docMk/>
            <pc:sldMk cId="669342567" sldId="357"/>
            <ac:spMk id="12" creationId="{BF9EB5F7-0997-7C06-F2F7-C27E5D8F053C}"/>
          </ac:spMkLst>
        </pc:spChg>
        <pc:spChg chg="add del mod">
          <ac:chgData name="Radu, Larisa" userId="559cc6bf-dfb1-42ce-bbd8-b06c79ab0836" providerId="ADAL" clId="{07C08FD7-82AF-4277-AF96-830FA5FD4223}" dt="2023-02-28T12:34:44.405" v="619" actId="478"/>
          <ac:spMkLst>
            <pc:docMk/>
            <pc:sldMk cId="669342567" sldId="357"/>
            <ac:spMk id="13" creationId="{3CAFF3C9-4EF6-995E-4F51-587C3FE5E51C}"/>
          </ac:spMkLst>
        </pc:spChg>
        <pc:spChg chg="add del mod">
          <ac:chgData name="Radu, Larisa" userId="559cc6bf-dfb1-42ce-bbd8-b06c79ab0836" providerId="ADAL" clId="{07C08FD7-82AF-4277-AF96-830FA5FD4223}" dt="2023-02-28T12:35:30.220" v="623"/>
          <ac:spMkLst>
            <pc:docMk/>
            <pc:sldMk cId="669342567" sldId="357"/>
            <ac:spMk id="14" creationId="{8195B20A-7E8A-BBA3-0FF0-6F3FFF9C3181}"/>
          </ac:spMkLst>
        </pc:spChg>
        <pc:spChg chg="add del mod">
          <ac:chgData name="Radu, Larisa" userId="559cc6bf-dfb1-42ce-bbd8-b06c79ab0836" providerId="ADAL" clId="{07C08FD7-82AF-4277-AF96-830FA5FD4223}" dt="2023-02-28T12:35:30.220" v="623"/>
          <ac:spMkLst>
            <pc:docMk/>
            <pc:sldMk cId="669342567" sldId="357"/>
            <ac:spMk id="15" creationId="{81666804-2B8F-40C8-C5D4-6CA2C606ABFB}"/>
          </ac:spMkLst>
        </pc:spChg>
        <pc:spChg chg="add del mod">
          <ac:chgData name="Radu, Larisa" userId="559cc6bf-dfb1-42ce-bbd8-b06c79ab0836" providerId="ADAL" clId="{07C08FD7-82AF-4277-AF96-830FA5FD4223}" dt="2023-02-28T12:35:33.146" v="624" actId="478"/>
          <ac:spMkLst>
            <pc:docMk/>
            <pc:sldMk cId="669342567" sldId="357"/>
            <ac:spMk id="16" creationId="{D5D47482-6A42-1943-1E41-4E78B847E41E}"/>
          </ac:spMkLst>
        </pc:spChg>
        <pc:spChg chg="mod ord">
          <ac:chgData name="Radu, Larisa" userId="559cc6bf-dfb1-42ce-bbd8-b06c79ab0836" providerId="ADAL" clId="{07C08FD7-82AF-4277-AF96-830FA5FD4223}" dt="2023-02-28T12:35:30.220" v="623"/>
          <ac:spMkLst>
            <pc:docMk/>
            <pc:sldMk cId="669342567" sldId="357"/>
            <ac:spMk id="20" creationId="{2086F800-DE38-4578-847F-FCB977DA4DF9}"/>
          </ac:spMkLst>
        </pc:spChg>
      </pc:sldChg>
      <pc:sldChg chg="addSp delSp modSp add mod modClrScheme chgLayout">
        <pc:chgData name="Radu, Larisa" userId="559cc6bf-dfb1-42ce-bbd8-b06c79ab0836" providerId="ADAL" clId="{07C08FD7-82AF-4277-AF96-830FA5FD4223}" dt="2023-02-28T12:36:18.124" v="634" actId="20577"/>
        <pc:sldMkLst>
          <pc:docMk/>
          <pc:sldMk cId="3588692134" sldId="358"/>
        </pc:sldMkLst>
        <pc:spChg chg="mod">
          <ac:chgData name="Radu, Larisa" userId="559cc6bf-dfb1-42ce-bbd8-b06c79ab0836" providerId="ADAL" clId="{07C08FD7-82AF-4277-AF96-830FA5FD4223}" dt="2023-02-28T12:36:04.601" v="630" actId="2711"/>
          <ac:spMkLst>
            <pc:docMk/>
            <pc:sldMk cId="3588692134" sldId="358"/>
            <ac:spMk id="2" creationId="{00000000-0000-0000-0000-000000000000}"/>
          </ac:spMkLst>
        </pc:spChg>
        <pc:spChg chg="add del mod ord">
          <ac:chgData name="Radu, Larisa" userId="559cc6bf-dfb1-42ce-bbd8-b06c79ab0836" providerId="ADAL" clId="{07C08FD7-82AF-4277-AF96-830FA5FD4223}" dt="2023-02-28T12:35:25.786" v="622"/>
          <ac:spMkLst>
            <pc:docMk/>
            <pc:sldMk cId="3588692134" sldId="358"/>
            <ac:spMk id="4" creationId="{9951142A-30CE-F646-647C-6A35A3B423EE}"/>
          </ac:spMkLst>
        </pc:spChg>
        <pc:spChg chg="mod">
          <ac:chgData name="Radu, Larisa" userId="559cc6bf-dfb1-42ce-bbd8-b06c79ab0836" providerId="ADAL" clId="{07C08FD7-82AF-4277-AF96-830FA5FD4223}" dt="2023-02-28T12:36:04.601" v="630" actId="2711"/>
          <ac:spMkLst>
            <pc:docMk/>
            <pc:sldMk cId="3588692134" sldId="358"/>
            <ac:spMk id="8" creationId="{00000000-0000-0000-0000-000000000000}"/>
          </ac:spMkLst>
        </pc:spChg>
        <pc:spChg chg="mod">
          <ac:chgData name="Radu, Larisa" userId="559cc6bf-dfb1-42ce-bbd8-b06c79ab0836" providerId="ADAL" clId="{07C08FD7-82AF-4277-AF96-830FA5FD4223}" dt="2023-02-28T12:36:04.601" v="630" actId="2711"/>
          <ac:spMkLst>
            <pc:docMk/>
            <pc:sldMk cId="3588692134" sldId="358"/>
            <ac:spMk id="9" creationId="{00000000-0000-0000-0000-000000000000}"/>
          </ac:spMkLst>
        </pc:spChg>
        <pc:spChg chg="mod ord">
          <ac:chgData name="Radu, Larisa" userId="559cc6bf-dfb1-42ce-bbd8-b06c79ab0836" providerId="ADAL" clId="{07C08FD7-82AF-4277-AF96-830FA5FD4223}" dt="2023-02-28T12:36:11.722" v="631"/>
          <ac:spMkLst>
            <pc:docMk/>
            <pc:sldMk cId="3588692134" sldId="358"/>
            <ac:spMk id="10" creationId="{00000000-0000-0000-0000-000000000000}"/>
          </ac:spMkLst>
        </pc:spChg>
        <pc:spChg chg="mod">
          <ac:chgData name="Radu, Larisa" userId="559cc6bf-dfb1-42ce-bbd8-b06c79ab0836" providerId="ADAL" clId="{07C08FD7-82AF-4277-AF96-830FA5FD4223}" dt="2023-02-28T12:36:04.601" v="630" actId="2711"/>
          <ac:spMkLst>
            <pc:docMk/>
            <pc:sldMk cId="3588692134" sldId="358"/>
            <ac:spMk id="11" creationId="{00000000-0000-0000-0000-000000000000}"/>
          </ac:spMkLst>
        </pc:spChg>
        <pc:spChg chg="add del mod">
          <ac:chgData name="Radu, Larisa" userId="559cc6bf-dfb1-42ce-bbd8-b06c79ab0836" providerId="ADAL" clId="{07C08FD7-82AF-4277-AF96-830FA5FD4223}" dt="2023-02-28T12:35:25.786" v="622"/>
          <ac:spMkLst>
            <pc:docMk/>
            <pc:sldMk cId="3588692134" sldId="358"/>
            <ac:spMk id="12" creationId="{60A6A67A-47FA-55B1-E9FD-44E38DA06257}"/>
          </ac:spMkLst>
        </pc:spChg>
        <pc:spChg chg="add del mod">
          <ac:chgData name="Radu, Larisa" userId="559cc6bf-dfb1-42ce-bbd8-b06c79ab0836" providerId="ADAL" clId="{07C08FD7-82AF-4277-AF96-830FA5FD4223}" dt="2023-02-28T12:35:25.786" v="622"/>
          <ac:spMkLst>
            <pc:docMk/>
            <pc:sldMk cId="3588692134" sldId="358"/>
            <ac:spMk id="13" creationId="{5DFBA103-6073-174A-32D4-21476A8E8BD9}"/>
          </ac:spMkLst>
        </pc:spChg>
        <pc:spChg chg="add del mod">
          <ac:chgData name="Radu, Larisa" userId="559cc6bf-dfb1-42ce-bbd8-b06c79ab0836" providerId="ADAL" clId="{07C08FD7-82AF-4277-AF96-830FA5FD4223}" dt="2023-02-28T12:35:46.969" v="627" actId="478"/>
          <ac:spMkLst>
            <pc:docMk/>
            <pc:sldMk cId="3588692134" sldId="358"/>
            <ac:spMk id="14" creationId="{4FF8434D-260D-0DDD-54C0-0D8132DF5228}"/>
          </ac:spMkLst>
        </pc:spChg>
        <pc:spChg chg="add del mod">
          <ac:chgData name="Radu, Larisa" userId="559cc6bf-dfb1-42ce-bbd8-b06c79ab0836" providerId="ADAL" clId="{07C08FD7-82AF-4277-AF96-830FA5FD4223}" dt="2023-02-28T12:36:11.722" v="631"/>
          <ac:spMkLst>
            <pc:docMk/>
            <pc:sldMk cId="3588692134" sldId="358"/>
            <ac:spMk id="15" creationId="{185FD1EA-FF78-AAEF-415D-F5172A280ECB}"/>
          </ac:spMkLst>
        </pc:spChg>
        <pc:spChg chg="add del mod">
          <ac:chgData name="Radu, Larisa" userId="559cc6bf-dfb1-42ce-bbd8-b06c79ab0836" providerId="ADAL" clId="{07C08FD7-82AF-4277-AF96-830FA5FD4223}" dt="2023-02-28T12:36:11.722" v="631"/>
          <ac:spMkLst>
            <pc:docMk/>
            <pc:sldMk cId="3588692134" sldId="358"/>
            <ac:spMk id="16" creationId="{882BADF2-65D8-AF7D-05C6-F06A2EC4BA25}"/>
          </ac:spMkLst>
        </pc:spChg>
        <pc:spChg chg="add del mod">
          <ac:chgData name="Radu, Larisa" userId="559cc6bf-dfb1-42ce-bbd8-b06c79ab0836" providerId="ADAL" clId="{07C08FD7-82AF-4277-AF96-830FA5FD4223}" dt="2023-02-28T12:36:14.565" v="632" actId="478"/>
          <ac:spMkLst>
            <pc:docMk/>
            <pc:sldMk cId="3588692134" sldId="358"/>
            <ac:spMk id="17" creationId="{999209A2-7C08-673D-E686-637DBE370EC9}"/>
          </ac:spMkLst>
        </pc:spChg>
        <pc:spChg chg="mod ord">
          <ac:chgData name="Radu, Larisa" userId="559cc6bf-dfb1-42ce-bbd8-b06c79ab0836" providerId="ADAL" clId="{07C08FD7-82AF-4277-AF96-830FA5FD4223}" dt="2023-02-28T12:36:18.124" v="634" actId="20577"/>
          <ac:spMkLst>
            <pc:docMk/>
            <pc:sldMk cId="3588692134" sldId="358"/>
            <ac:spMk id="20" creationId="{2086F800-DE38-4578-847F-FCB977DA4DF9}"/>
          </ac:spMkLst>
        </pc:spChg>
      </pc:sldChg>
      <pc:sldChg chg="addSp delSp modSp add mod modClrScheme chgLayout">
        <pc:chgData name="Radu, Larisa" userId="559cc6bf-dfb1-42ce-bbd8-b06c79ab0836" providerId="ADAL" clId="{07C08FD7-82AF-4277-AF96-830FA5FD4223}" dt="2023-02-28T12:37:12.538" v="644" actId="20577"/>
        <pc:sldMkLst>
          <pc:docMk/>
          <pc:sldMk cId="1345843900" sldId="359"/>
        </pc:sldMkLst>
        <pc:spChg chg="mod">
          <ac:chgData name="Radu, Larisa" userId="559cc6bf-dfb1-42ce-bbd8-b06c79ab0836" providerId="ADAL" clId="{07C08FD7-82AF-4277-AF96-830FA5FD4223}" dt="2023-02-28T12:36:43.722" v="638" actId="2711"/>
          <ac:spMkLst>
            <pc:docMk/>
            <pc:sldMk cId="1345843900" sldId="359"/>
            <ac:spMk id="2" creationId="{00000000-0000-0000-0000-000000000000}"/>
          </ac:spMkLst>
        </pc:spChg>
        <pc:spChg chg="mod">
          <ac:chgData name="Radu, Larisa" userId="559cc6bf-dfb1-42ce-bbd8-b06c79ab0836" providerId="ADAL" clId="{07C08FD7-82AF-4277-AF96-830FA5FD4223}" dt="2023-02-28T12:36:43.722" v="638" actId="2711"/>
          <ac:spMkLst>
            <pc:docMk/>
            <pc:sldMk cId="1345843900" sldId="359"/>
            <ac:spMk id="4" creationId="{62ED288C-F6E0-4895-BBAD-06709E0EE79D}"/>
          </ac:spMkLst>
        </pc:spChg>
        <pc:spChg chg="add del mod ord">
          <ac:chgData name="Radu, Larisa" userId="559cc6bf-dfb1-42ce-bbd8-b06c79ab0836" providerId="ADAL" clId="{07C08FD7-82AF-4277-AF96-830FA5FD4223}" dt="2023-02-28T12:36:30.758" v="636"/>
          <ac:spMkLst>
            <pc:docMk/>
            <pc:sldMk cId="1345843900" sldId="359"/>
            <ac:spMk id="5" creationId="{843EA9F1-C310-0325-5EAC-D987FF1FFF78}"/>
          </ac:spMkLst>
        </pc:spChg>
        <pc:spChg chg="add del mod">
          <ac:chgData name="Radu, Larisa" userId="559cc6bf-dfb1-42ce-bbd8-b06c79ab0836" providerId="ADAL" clId="{07C08FD7-82AF-4277-AF96-830FA5FD4223}" dt="2023-02-28T12:36:30.758" v="636"/>
          <ac:spMkLst>
            <pc:docMk/>
            <pc:sldMk cId="1345843900" sldId="359"/>
            <ac:spMk id="6" creationId="{BB1A3C75-D358-C370-DB99-0B224B77969D}"/>
          </ac:spMkLst>
        </pc:spChg>
        <pc:spChg chg="add del mod">
          <ac:chgData name="Radu, Larisa" userId="559cc6bf-dfb1-42ce-bbd8-b06c79ab0836" providerId="ADAL" clId="{07C08FD7-82AF-4277-AF96-830FA5FD4223}" dt="2023-02-28T12:36:30.758" v="636"/>
          <ac:spMkLst>
            <pc:docMk/>
            <pc:sldMk cId="1345843900" sldId="359"/>
            <ac:spMk id="7" creationId="{750D0CBD-B7FF-0B3A-EA74-FFC3AA626C3A}"/>
          </ac:spMkLst>
        </pc:spChg>
        <pc:spChg chg="add del mod">
          <ac:chgData name="Radu, Larisa" userId="559cc6bf-dfb1-42ce-bbd8-b06c79ab0836" providerId="ADAL" clId="{07C08FD7-82AF-4277-AF96-830FA5FD4223}" dt="2023-02-28T12:36:35.047" v="637" actId="478"/>
          <ac:spMkLst>
            <pc:docMk/>
            <pc:sldMk cId="1345843900" sldId="359"/>
            <ac:spMk id="9" creationId="{239924BE-9439-1869-2590-2F376F40BC8E}"/>
          </ac:spMkLst>
        </pc:spChg>
        <pc:spChg chg="mod ord">
          <ac:chgData name="Radu, Larisa" userId="559cc6bf-dfb1-42ce-bbd8-b06c79ab0836" providerId="ADAL" clId="{07C08FD7-82AF-4277-AF96-830FA5FD4223}" dt="2023-02-28T12:36:47.635" v="639"/>
          <ac:spMkLst>
            <pc:docMk/>
            <pc:sldMk cId="1345843900" sldId="359"/>
            <ac:spMk id="10" creationId="{00000000-0000-0000-0000-000000000000}"/>
          </ac:spMkLst>
        </pc:spChg>
        <pc:spChg chg="add del mod">
          <ac:chgData name="Radu, Larisa" userId="559cc6bf-dfb1-42ce-bbd8-b06c79ab0836" providerId="ADAL" clId="{07C08FD7-82AF-4277-AF96-830FA5FD4223}" dt="2023-02-28T12:36:47.635" v="639"/>
          <ac:spMkLst>
            <pc:docMk/>
            <pc:sldMk cId="1345843900" sldId="359"/>
            <ac:spMk id="11" creationId="{72C54802-EB3A-1B87-4EB2-E8F155D48F93}"/>
          </ac:spMkLst>
        </pc:spChg>
        <pc:spChg chg="add del mod">
          <ac:chgData name="Radu, Larisa" userId="559cc6bf-dfb1-42ce-bbd8-b06c79ab0836" providerId="ADAL" clId="{07C08FD7-82AF-4277-AF96-830FA5FD4223}" dt="2023-02-28T12:36:47.635" v="639"/>
          <ac:spMkLst>
            <pc:docMk/>
            <pc:sldMk cId="1345843900" sldId="359"/>
            <ac:spMk id="13" creationId="{6A657650-A2DF-1BA0-9179-417186D6F79E}"/>
          </ac:spMkLst>
        </pc:spChg>
        <pc:spChg chg="add del mod">
          <ac:chgData name="Radu, Larisa" userId="559cc6bf-dfb1-42ce-bbd8-b06c79ab0836" providerId="ADAL" clId="{07C08FD7-82AF-4277-AF96-830FA5FD4223}" dt="2023-02-28T12:36:50.229" v="640" actId="478"/>
          <ac:spMkLst>
            <pc:docMk/>
            <pc:sldMk cId="1345843900" sldId="359"/>
            <ac:spMk id="14" creationId="{BEC18413-B396-E5B1-9449-07B2D4604100}"/>
          </ac:spMkLst>
        </pc:spChg>
        <pc:spChg chg="mod ord">
          <ac:chgData name="Radu, Larisa" userId="559cc6bf-dfb1-42ce-bbd8-b06c79ab0836" providerId="ADAL" clId="{07C08FD7-82AF-4277-AF96-830FA5FD4223}" dt="2023-02-28T12:37:12.538" v="644" actId="20577"/>
          <ac:spMkLst>
            <pc:docMk/>
            <pc:sldMk cId="1345843900" sldId="359"/>
            <ac:spMk id="20" creationId="{2086F800-DE38-4578-847F-FCB977DA4DF9}"/>
          </ac:spMkLst>
        </pc:spChg>
        <pc:graphicFrameChg chg="mod">
          <ac:chgData name="Radu, Larisa" userId="559cc6bf-dfb1-42ce-bbd8-b06c79ab0836" providerId="ADAL" clId="{07C08FD7-82AF-4277-AF96-830FA5FD4223}" dt="2023-02-28T12:36:43.722" v="638" actId="2711"/>
          <ac:graphicFrameMkLst>
            <pc:docMk/>
            <pc:sldMk cId="1345843900" sldId="359"/>
            <ac:graphicFrameMk id="3" creationId="{4C1F9C68-C889-4210-9F1D-4AA1C8CE7668}"/>
          </ac:graphicFrameMkLst>
        </pc:graphicFrameChg>
        <pc:picChg chg="mod">
          <ac:chgData name="Radu, Larisa" userId="559cc6bf-dfb1-42ce-bbd8-b06c79ab0836" providerId="ADAL" clId="{07C08FD7-82AF-4277-AF96-830FA5FD4223}" dt="2023-02-28T12:36:55.481" v="641" actId="1076"/>
          <ac:picMkLst>
            <pc:docMk/>
            <pc:sldMk cId="1345843900" sldId="359"/>
            <ac:picMk id="8" creationId="{5C2D17B3-68CE-408E-867A-59414A74C2A4}"/>
          </ac:picMkLst>
        </pc:picChg>
        <pc:picChg chg="mod">
          <ac:chgData name="Radu, Larisa" userId="559cc6bf-dfb1-42ce-bbd8-b06c79ab0836" providerId="ADAL" clId="{07C08FD7-82AF-4277-AF96-830FA5FD4223}" dt="2023-02-28T12:36:58.992" v="642" actId="1076"/>
          <ac:picMkLst>
            <pc:docMk/>
            <pc:sldMk cId="1345843900" sldId="359"/>
            <ac:picMk id="12" creationId="{5B86F4B2-F5F7-4B83-838D-EDABEC33B647}"/>
          </ac:picMkLst>
        </pc:picChg>
      </pc:sldChg>
      <pc:sldChg chg="addSp delSp modSp add mod modClrScheme chgLayout">
        <pc:chgData name="Radu, Larisa" userId="559cc6bf-dfb1-42ce-bbd8-b06c79ab0836" providerId="ADAL" clId="{07C08FD7-82AF-4277-AF96-830FA5FD4223}" dt="2023-02-28T12:37:43.175" v="651" actId="20577"/>
        <pc:sldMkLst>
          <pc:docMk/>
          <pc:sldMk cId="4162933471" sldId="360"/>
        </pc:sldMkLst>
        <pc:spChg chg="mod">
          <ac:chgData name="Radu, Larisa" userId="559cc6bf-dfb1-42ce-bbd8-b06c79ab0836" providerId="ADAL" clId="{07C08FD7-82AF-4277-AF96-830FA5FD4223}" dt="2023-02-28T12:37:31.041" v="647" actId="2711"/>
          <ac:spMkLst>
            <pc:docMk/>
            <pc:sldMk cId="4162933471" sldId="360"/>
            <ac:spMk id="2" creationId="{00000000-0000-0000-0000-000000000000}"/>
          </ac:spMkLst>
        </pc:spChg>
        <pc:spChg chg="add del mod ord">
          <ac:chgData name="Radu, Larisa" userId="559cc6bf-dfb1-42ce-bbd8-b06c79ab0836" providerId="ADAL" clId="{07C08FD7-82AF-4277-AF96-830FA5FD4223}" dt="2023-02-28T12:37:36.717" v="648"/>
          <ac:spMkLst>
            <pc:docMk/>
            <pc:sldMk cId="4162933471" sldId="360"/>
            <ac:spMk id="4" creationId="{92E92516-4BED-D46F-42E7-BBAB1ED97D83}"/>
          </ac:spMkLst>
        </pc:spChg>
        <pc:spChg chg="add del mod">
          <ac:chgData name="Radu, Larisa" userId="559cc6bf-dfb1-42ce-bbd8-b06c79ab0836" providerId="ADAL" clId="{07C08FD7-82AF-4277-AF96-830FA5FD4223}" dt="2023-02-28T12:37:36.717" v="648"/>
          <ac:spMkLst>
            <pc:docMk/>
            <pc:sldMk cId="4162933471" sldId="360"/>
            <ac:spMk id="8" creationId="{002E88E4-774E-11F7-5C49-C547E00A1551}"/>
          </ac:spMkLst>
        </pc:spChg>
        <pc:spChg chg="mod">
          <ac:chgData name="Radu, Larisa" userId="559cc6bf-dfb1-42ce-bbd8-b06c79ab0836" providerId="ADAL" clId="{07C08FD7-82AF-4277-AF96-830FA5FD4223}" dt="2023-02-28T12:37:31.041" v="647" actId="2711"/>
          <ac:spMkLst>
            <pc:docMk/>
            <pc:sldMk cId="4162933471" sldId="360"/>
            <ac:spMk id="9" creationId="{00000000-0000-0000-0000-000000000000}"/>
          </ac:spMkLst>
        </pc:spChg>
        <pc:spChg chg="mod ord">
          <ac:chgData name="Radu, Larisa" userId="559cc6bf-dfb1-42ce-bbd8-b06c79ab0836" providerId="ADAL" clId="{07C08FD7-82AF-4277-AF96-830FA5FD4223}" dt="2023-02-28T12:37:36.717" v="648"/>
          <ac:spMkLst>
            <pc:docMk/>
            <pc:sldMk cId="4162933471" sldId="360"/>
            <ac:spMk id="10" creationId="{00000000-0000-0000-0000-000000000000}"/>
          </ac:spMkLst>
        </pc:spChg>
        <pc:spChg chg="mod">
          <ac:chgData name="Radu, Larisa" userId="559cc6bf-dfb1-42ce-bbd8-b06c79ab0836" providerId="ADAL" clId="{07C08FD7-82AF-4277-AF96-830FA5FD4223}" dt="2023-02-28T12:37:31.041" v="647" actId="2711"/>
          <ac:spMkLst>
            <pc:docMk/>
            <pc:sldMk cId="4162933471" sldId="360"/>
            <ac:spMk id="11" creationId="{00000000-0000-0000-0000-000000000000}"/>
          </ac:spMkLst>
        </pc:spChg>
        <pc:spChg chg="add del mod">
          <ac:chgData name="Radu, Larisa" userId="559cc6bf-dfb1-42ce-bbd8-b06c79ab0836" providerId="ADAL" clId="{07C08FD7-82AF-4277-AF96-830FA5FD4223}" dt="2023-02-28T12:37:36.717" v="648"/>
          <ac:spMkLst>
            <pc:docMk/>
            <pc:sldMk cId="4162933471" sldId="360"/>
            <ac:spMk id="12" creationId="{194E7896-44A8-256E-DB94-9EC604C6A429}"/>
          </ac:spMkLst>
        </pc:spChg>
        <pc:spChg chg="add del mod">
          <ac:chgData name="Radu, Larisa" userId="559cc6bf-dfb1-42ce-bbd8-b06c79ab0836" providerId="ADAL" clId="{07C08FD7-82AF-4277-AF96-830FA5FD4223}" dt="2023-02-28T12:37:40.691" v="649" actId="478"/>
          <ac:spMkLst>
            <pc:docMk/>
            <pc:sldMk cId="4162933471" sldId="360"/>
            <ac:spMk id="13" creationId="{458ED0BB-FD2E-B42D-E13D-616ADF8BDAF8}"/>
          </ac:spMkLst>
        </pc:spChg>
        <pc:spChg chg="mod ord">
          <ac:chgData name="Radu, Larisa" userId="559cc6bf-dfb1-42ce-bbd8-b06c79ab0836" providerId="ADAL" clId="{07C08FD7-82AF-4277-AF96-830FA5FD4223}" dt="2023-02-28T12:37:43.175" v="651" actId="20577"/>
          <ac:spMkLst>
            <pc:docMk/>
            <pc:sldMk cId="4162933471" sldId="360"/>
            <ac:spMk id="20" creationId="{2086F800-DE38-4578-847F-FCB977DA4DF9}"/>
          </ac:spMkLst>
        </pc:spChg>
      </pc:sldChg>
      <pc:sldChg chg="addSp delSp modSp add mod modClrScheme chgLayout">
        <pc:chgData name="Radu, Larisa" userId="559cc6bf-dfb1-42ce-bbd8-b06c79ab0836" providerId="ADAL" clId="{07C08FD7-82AF-4277-AF96-830FA5FD4223}" dt="2023-02-28T12:40:48.466" v="669" actId="478"/>
        <pc:sldMkLst>
          <pc:docMk/>
          <pc:sldMk cId="57317301" sldId="361"/>
        </pc:sldMkLst>
        <pc:spChg chg="mod">
          <ac:chgData name="Radu, Larisa" userId="559cc6bf-dfb1-42ce-bbd8-b06c79ab0836" providerId="ADAL" clId="{07C08FD7-82AF-4277-AF96-830FA5FD4223}" dt="2023-02-28T12:38:00.773" v="653" actId="2711"/>
          <ac:spMkLst>
            <pc:docMk/>
            <pc:sldMk cId="57317301" sldId="361"/>
            <ac:spMk id="2" creationId="{00000000-0000-0000-0000-000000000000}"/>
          </ac:spMkLst>
        </pc:spChg>
        <pc:spChg chg="add del mod ord">
          <ac:chgData name="Radu, Larisa" userId="559cc6bf-dfb1-42ce-bbd8-b06c79ab0836" providerId="ADAL" clId="{07C08FD7-82AF-4277-AF96-830FA5FD4223}" dt="2023-02-28T12:38:04.835" v="654"/>
          <ac:spMkLst>
            <pc:docMk/>
            <pc:sldMk cId="57317301" sldId="361"/>
            <ac:spMk id="4" creationId="{EC3776D6-80CA-3CCF-1240-9B52822D51EF}"/>
          </ac:spMkLst>
        </pc:spChg>
        <pc:spChg chg="add del mod">
          <ac:chgData name="Radu, Larisa" userId="559cc6bf-dfb1-42ce-bbd8-b06c79ab0836" providerId="ADAL" clId="{07C08FD7-82AF-4277-AF96-830FA5FD4223}" dt="2023-02-28T12:38:04.835" v="654"/>
          <ac:spMkLst>
            <pc:docMk/>
            <pc:sldMk cId="57317301" sldId="361"/>
            <ac:spMk id="5" creationId="{78DDBA84-2BFF-6A0D-1A51-EB9104747E64}"/>
          </ac:spMkLst>
        </pc:spChg>
        <pc:spChg chg="add del mod">
          <ac:chgData name="Radu, Larisa" userId="559cc6bf-dfb1-42ce-bbd8-b06c79ab0836" providerId="ADAL" clId="{07C08FD7-82AF-4277-AF96-830FA5FD4223}" dt="2023-02-28T12:38:04.835" v="654"/>
          <ac:spMkLst>
            <pc:docMk/>
            <pc:sldMk cId="57317301" sldId="361"/>
            <ac:spMk id="6" creationId="{D94866CA-F622-D345-5B40-4D779362FABB}"/>
          </ac:spMkLst>
        </pc:spChg>
        <pc:spChg chg="add del mod">
          <ac:chgData name="Radu, Larisa" userId="559cc6bf-dfb1-42ce-bbd8-b06c79ab0836" providerId="ADAL" clId="{07C08FD7-82AF-4277-AF96-830FA5FD4223}" dt="2023-02-28T12:40:48.466" v="669" actId="478"/>
          <ac:spMkLst>
            <pc:docMk/>
            <pc:sldMk cId="57317301" sldId="361"/>
            <ac:spMk id="8" creationId="{11863816-45D7-23AA-320C-1BD73B894D3B}"/>
          </ac:spMkLst>
        </pc:spChg>
        <pc:spChg chg="mod">
          <ac:chgData name="Radu, Larisa" userId="559cc6bf-dfb1-42ce-bbd8-b06c79ab0836" providerId="ADAL" clId="{07C08FD7-82AF-4277-AF96-830FA5FD4223}" dt="2023-02-28T12:38:00.773" v="653" actId="2711"/>
          <ac:spMkLst>
            <pc:docMk/>
            <pc:sldMk cId="57317301" sldId="361"/>
            <ac:spMk id="9" creationId="{00000000-0000-0000-0000-000000000000}"/>
          </ac:spMkLst>
        </pc:spChg>
        <pc:spChg chg="mod ord">
          <ac:chgData name="Radu, Larisa" userId="559cc6bf-dfb1-42ce-bbd8-b06c79ab0836" providerId="ADAL" clId="{07C08FD7-82AF-4277-AF96-830FA5FD4223}" dt="2023-02-28T12:38:04.835" v="654"/>
          <ac:spMkLst>
            <pc:docMk/>
            <pc:sldMk cId="57317301" sldId="361"/>
            <ac:spMk id="10" creationId="{00000000-0000-0000-0000-000000000000}"/>
          </ac:spMkLst>
        </pc:spChg>
        <pc:spChg chg="mod ord">
          <ac:chgData name="Radu, Larisa" userId="559cc6bf-dfb1-42ce-bbd8-b06c79ab0836" providerId="ADAL" clId="{07C08FD7-82AF-4277-AF96-830FA5FD4223}" dt="2023-02-28T12:38:09.413" v="656" actId="20577"/>
          <ac:spMkLst>
            <pc:docMk/>
            <pc:sldMk cId="57317301" sldId="361"/>
            <ac:spMk id="20" creationId="{2086F800-DE38-4578-847F-FCB977DA4DF9}"/>
          </ac:spMkLst>
        </pc:spChg>
        <pc:graphicFrameChg chg="mod">
          <ac:chgData name="Radu, Larisa" userId="559cc6bf-dfb1-42ce-bbd8-b06c79ab0836" providerId="ADAL" clId="{07C08FD7-82AF-4277-AF96-830FA5FD4223}" dt="2023-02-28T12:38:00.773" v="653" actId="2711"/>
          <ac:graphicFrameMkLst>
            <pc:docMk/>
            <pc:sldMk cId="57317301" sldId="361"/>
            <ac:graphicFrameMk id="3" creationId="{41957D79-A67C-4E12-941F-565DFCEB0DF9}"/>
          </ac:graphicFrameMkLst>
        </pc:graphicFrameChg>
        <pc:picChg chg="mod">
          <ac:chgData name="Radu, Larisa" userId="559cc6bf-dfb1-42ce-bbd8-b06c79ab0836" providerId="ADAL" clId="{07C08FD7-82AF-4277-AF96-830FA5FD4223}" dt="2023-02-28T12:38:00.773" v="653" actId="2711"/>
          <ac:picMkLst>
            <pc:docMk/>
            <pc:sldMk cId="57317301" sldId="361"/>
            <ac:picMk id="7" creationId="{F41F551B-3BB7-40B1-BFED-1C155B3B8A72}"/>
          </ac:picMkLst>
        </pc:picChg>
        <pc:picChg chg="mod">
          <ac:chgData name="Radu, Larisa" userId="559cc6bf-dfb1-42ce-bbd8-b06c79ab0836" providerId="ADAL" clId="{07C08FD7-82AF-4277-AF96-830FA5FD4223}" dt="2023-02-28T12:38:00.773" v="653" actId="2711"/>
          <ac:picMkLst>
            <pc:docMk/>
            <pc:sldMk cId="57317301" sldId="361"/>
            <ac:picMk id="1026" creationId="{FA0DAB37-E8A2-4DDC-A8AF-86968DCA8C5F}"/>
          </ac:picMkLst>
        </pc:picChg>
        <pc:picChg chg="mod">
          <ac:chgData name="Radu, Larisa" userId="559cc6bf-dfb1-42ce-bbd8-b06c79ab0836" providerId="ADAL" clId="{07C08FD7-82AF-4277-AF96-830FA5FD4223}" dt="2023-02-28T12:38:00.773" v="653" actId="2711"/>
          <ac:picMkLst>
            <pc:docMk/>
            <pc:sldMk cId="57317301" sldId="361"/>
            <ac:picMk id="1028" creationId="{F7BB3964-D741-4717-861F-544A9E50C9BA}"/>
          </ac:picMkLst>
        </pc:picChg>
      </pc:sldChg>
      <pc:sldChg chg="addSp delSp modSp add mod modClrScheme chgLayout">
        <pc:chgData name="Radu, Larisa" userId="559cc6bf-dfb1-42ce-bbd8-b06c79ab0836" providerId="ADAL" clId="{07C08FD7-82AF-4277-AF96-830FA5FD4223}" dt="2023-02-28T12:40:42.587" v="668" actId="478"/>
        <pc:sldMkLst>
          <pc:docMk/>
          <pc:sldMk cId="3803208509" sldId="362"/>
        </pc:sldMkLst>
        <pc:spChg chg="mod">
          <ac:chgData name="Radu, Larisa" userId="559cc6bf-dfb1-42ce-bbd8-b06c79ab0836" providerId="ADAL" clId="{07C08FD7-82AF-4277-AF96-830FA5FD4223}" dt="2023-02-28T12:39:59.497" v="658" actId="2711"/>
          <ac:spMkLst>
            <pc:docMk/>
            <pc:sldMk cId="3803208509" sldId="362"/>
            <ac:spMk id="2" creationId="{00000000-0000-0000-0000-000000000000}"/>
          </ac:spMkLst>
        </pc:spChg>
        <pc:spChg chg="add del mod ord">
          <ac:chgData name="Radu, Larisa" userId="559cc6bf-dfb1-42ce-bbd8-b06c79ab0836" providerId="ADAL" clId="{07C08FD7-82AF-4277-AF96-830FA5FD4223}" dt="2023-02-28T12:40:03.945" v="659"/>
          <ac:spMkLst>
            <pc:docMk/>
            <pc:sldMk cId="3803208509" sldId="362"/>
            <ac:spMk id="4" creationId="{FAD13B0E-87DD-FF95-9C67-1E7F03AEDA3D}"/>
          </ac:spMkLst>
        </pc:spChg>
        <pc:spChg chg="add del mod">
          <ac:chgData name="Radu, Larisa" userId="559cc6bf-dfb1-42ce-bbd8-b06c79ab0836" providerId="ADAL" clId="{07C08FD7-82AF-4277-AF96-830FA5FD4223}" dt="2023-02-28T12:40:03.945" v="659"/>
          <ac:spMkLst>
            <pc:docMk/>
            <pc:sldMk cId="3803208509" sldId="362"/>
            <ac:spMk id="6" creationId="{0C96D2F5-CB61-BD83-6072-324AB12148B0}"/>
          </ac:spMkLst>
        </pc:spChg>
        <pc:spChg chg="add del mod">
          <ac:chgData name="Radu, Larisa" userId="559cc6bf-dfb1-42ce-bbd8-b06c79ab0836" providerId="ADAL" clId="{07C08FD7-82AF-4277-AF96-830FA5FD4223}" dt="2023-02-28T12:40:03.945" v="659"/>
          <ac:spMkLst>
            <pc:docMk/>
            <pc:sldMk cId="3803208509" sldId="362"/>
            <ac:spMk id="7" creationId="{C8E93549-9947-3DBC-3910-650E6221CAFC}"/>
          </ac:spMkLst>
        </pc:spChg>
        <pc:spChg chg="add del mod">
          <ac:chgData name="Radu, Larisa" userId="559cc6bf-dfb1-42ce-bbd8-b06c79ab0836" providerId="ADAL" clId="{07C08FD7-82AF-4277-AF96-830FA5FD4223}" dt="2023-02-28T12:40:42.587" v="668" actId="478"/>
          <ac:spMkLst>
            <pc:docMk/>
            <pc:sldMk cId="3803208509" sldId="362"/>
            <ac:spMk id="8" creationId="{B93EF117-E14E-D50F-CFA2-408E3C0B506E}"/>
          </ac:spMkLst>
        </pc:spChg>
        <pc:spChg chg="mod">
          <ac:chgData name="Radu, Larisa" userId="559cc6bf-dfb1-42ce-bbd8-b06c79ab0836" providerId="ADAL" clId="{07C08FD7-82AF-4277-AF96-830FA5FD4223}" dt="2023-02-28T12:39:59.497" v="658" actId="2711"/>
          <ac:spMkLst>
            <pc:docMk/>
            <pc:sldMk cId="3803208509" sldId="362"/>
            <ac:spMk id="9" creationId="{00000000-0000-0000-0000-000000000000}"/>
          </ac:spMkLst>
        </pc:spChg>
        <pc:spChg chg="mod ord">
          <ac:chgData name="Radu, Larisa" userId="559cc6bf-dfb1-42ce-bbd8-b06c79ab0836" providerId="ADAL" clId="{07C08FD7-82AF-4277-AF96-830FA5FD4223}" dt="2023-02-28T12:40:03.945" v="659"/>
          <ac:spMkLst>
            <pc:docMk/>
            <pc:sldMk cId="3803208509" sldId="362"/>
            <ac:spMk id="10" creationId="{00000000-0000-0000-0000-000000000000}"/>
          </ac:spMkLst>
        </pc:spChg>
        <pc:spChg chg="mod ord">
          <ac:chgData name="Radu, Larisa" userId="559cc6bf-dfb1-42ce-bbd8-b06c79ab0836" providerId="ADAL" clId="{07C08FD7-82AF-4277-AF96-830FA5FD4223}" dt="2023-02-28T12:40:06.804" v="661" actId="20577"/>
          <ac:spMkLst>
            <pc:docMk/>
            <pc:sldMk cId="3803208509" sldId="362"/>
            <ac:spMk id="20" creationId="{2086F800-DE38-4578-847F-FCB977DA4DF9}"/>
          </ac:spMkLst>
        </pc:spChg>
        <pc:graphicFrameChg chg="mod">
          <ac:chgData name="Radu, Larisa" userId="559cc6bf-dfb1-42ce-bbd8-b06c79ab0836" providerId="ADAL" clId="{07C08FD7-82AF-4277-AF96-830FA5FD4223}" dt="2023-02-28T12:39:59.497" v="658" actId="2711"/>
          <ac:graphicFrameMkLst>
            <pc:docMk/>
            <pc:sldMk cId="3803208509" sldId="362"/>
            <ac:graphicFrameMk id="3" creationId="{75B4A89F-6344-419E-B23C-3A16A1012E11}"/>
          </ac:graphicFrameMkLst>
        </pc:graphicFrameChg>
        <pc:picChg chg="mod">
          <ac:chgData name="Radu, Larisa" userId="559cc6bf-dfb1-42ce-bbd8-b06c79ab0836" providerId="ADAL" clId="{07C08FD7-82AF-4277-AF96-830FA5FD4223}" dt="2023-02-28T12:39:59.497" v="658" actId="2711"/>
          <ac:picMkLst>
            <pc:docMk/>
            <pc:sldMk cId="3803208509" sldId="362"/>
            <ac:picMk id="5" creationId="{B429D11F-C142-410A-A1EB-837A346B8ACC}"/>
          </ac:picMkLst>
        </pc:picChg>
        <pc:picChg chg="mod">
          <ac:chgData name="Radu, Larisa" userId="559cc6bf-dfb1-42ce-bbd8-b06c79ab0836" providerId="ADAL" clId="{07C08FD7-82AF-4277-AF96-830FA5FD4223}" dt="2023-02-28T12:39:59.497" v="658" actId="2711"/>
          <ac:picMkLst>
            <pc:docMk/>
            <pc:sldMk cId="3803208509" sldId="362"/>
            <ac:picMk id="2050" creationId="{144FAA2A-7BD4-453D-AA4B-7C0FCA55F803}"/>
          </ac:picMkLst>
        </pc:picChg>
        <pc:picChg chg="mod">
          <ac:chgData name="Radu, Larisa" userId="559cc6bf-dfb1-42ce-bbd8-b06c79ab0836" providerId="ADAL" clId="{07C08FD7-82AF-4277-AF96-830FA5FD4223}" dt="2023-02-28T12:39:59.497" v="658" actId="2711"/>
          <ac:picMkLst>
            <pc:docMk/>
            <pc:sldMk cId="3803208509" sldId="362"/>
            <ac:picMk id="2052" creationId="{732E25CB-E290-47EB-A5CD-AB8325740A0B}"/>
          </ac:picMkLst>
        </pc:picChg>
      </pc:sldChg>
      <pc:sldChg chg="addSp delSp modSp add mod modClrScheme chgLayout">
        <pc:chgData name="Radu, Larisa" userId="559cc6bf-dfb1-42ce-bbd8-b06c79ab0836" providerId="ADAL" clId="{07C08FD7-82AF-4277-AF96-830FA5FD4223}" dt="2023-02-28T12:42:02.753" v="679" actId="1076"/>
        <pc:sldMkLst>
          <pc:docMk/>
          <pc:sldMk cId="878217540" sldId="363"/>
        </pc:sldMkLst>
        <pc:spChg chg="mod">
          <ac:chgData name="Radu, Larisa" userId="559cc6bf-dfb1-42ce-bbd8-b06c79ab0836" providerId="ADAL" clId="{07C08FD7-82AF-4277-AF96-830FA5FD4223}" dt="2023-02-28T12:40:23.321" v="663" actId="2711"/>
          <ac:spMkLst>
            <pc:docMk/>
            <pc:sldMk cId="878217540" sldId="363"/>
            <ac:spMk id="2" creationId="{00000000-0000-0000-0000-000000000000}"/>
          </ac:spMkLst>
        </pc:spChg>
        <pc:spChg chg="add del mod ord">
          <ac:chgData name="Radu, Larisa" userId="559cc6bf-dfb1-42ce-bbd8-b06c79ab0836" providerId="ADAL" clId="{07C08FD7-82AF-4277-AF96-830FA5FD4223}" dt="2023-02-28T12:40:27.107" v="664"/>
          <ac:spMkLst>
            <pc:docMk/>
            <pc:sldMk cId="878217540" sldId="363"/>
            <ac:spMk id="4" creationId="{894314F9-D529-203F-08A5-297D5981E821}"/>
          </ac:spMkLst>
        </pc:spChg>
        <pc:spChg chg="add del mod">
          <ac:chgData name="Radu, Larisa" userId="559cc6bf-dfb1-42ce-bbd8-b06c79ab0836" providerId="ADAL" clId="{07C08FD7-82AF-4277-AF96-830FA5FD4223}" dt="2023-02-28T12:40:27.107" v="664"/>
          <ac:spMkLst>
            <pc:docMk/>
            <pc:sldMk cId="878217540" sldId="363"/>
            <ac:spMk id="5" creationId="{0D9CC66C-7FDB-AF8D-86C7-9914BADFBA0A}"/>
          </ac:spMkLst>
        </pc:spChg>
        <pc:spChg chg="add del mod">
          <ac:chgData name="Radu, Larisa" userId="559cc6bf-dfb1-42ce-bbd8-b06c79ab0836" providerId="ADAL" clId="{07C08FD7-82AF-4277-AF96-830FA5FD4223}" dt="2023-02-28T12:40:27.107" v="664"/>
          <ac:spMkLst>
            <pc:docMk/>
            <pc:sldMk cId="878217540" sldId="363"/>
            <ac:spMk id="6" creationId="{92A5EC2A-BA21-1098-78D5-B2F2C56EA780}"/>
          </ac:spMkLst>
        </pc:spChg>
        <pc:spChg chg="add del mod">
          <ac:chgData name="Radu, Larisa" userId="559cc6bf-dfb1-42ce-bbd8-b06c79ab0836" providerId="ADAL" clId="{07C08FD7-82AF-4277-AF96-830FA5FD4223}" dt="2023-02-28T12:40:37.952" v="667" actId="478"/>
          <ac:spMkLst>
            <pc:docMk/>
            <pc:sldMk cId="878217540" sldId="363"/>
            <ac:spMk id="7" creationId="{2E1160AC-5217-B0FC-C397-0389D78F4FE0}"/>
          </ac:spMkLst>
        </pc:spChg>
        <pc:spChg chg="mod">
          <ac:chgData name="Radu, Larisa" userId="559cc6bf-dfb1-42ce-bbd8-b06c79ab0836" providerId="ADAL" clId="{07C08FD7-82AF-4277-AF96-830FA5FD4223}" dt="2023-02-28T12:41:17.454" v="671" actId="1076"/>
          <ac:spMkLst>
            <pc:docMk/>
            <pc:sldMk cId="878217540" sldId="363"/>
            <ac:spMk id="9" creationId="{00000000-0000-0000-0000-000000000000}"/>
          </ac:spMkLst>
        </pc:spChg>
        <pc:spChg chg="mod ord">
          <ac:chgData name="Radu, Larisa" userId="559cc6bf-dfb1-42ce-bbd8-b06c79ab0836" providerId="ADAL" clId="{07C08FD7-82AF-4277-AF96-830FA5FD4223}" dt="2023-02-28T12:40:27.107" v="664"/>
          <ac:spMkLst>
            <pc:docMk/>
            <pc:sldMk cId="878217540" sldId="363"/>
            <ac:spMk id="10" creationId="{00000000-0000-0000-0000-000000000000}"/>
          </ac:spMkLst>
        </pc:spChg>
        <pc:spChg chg="mod ord">
          <ac:chgData name="Radu, Larisa" userId="559cc6bf-dfb1-42ce-bbd8-b06c79ab0836" providerId="ADAL" clId="{07C08FD7-82AF-4277-AF96-830FA5FD4223}" dt="2023-02-28T12:40:31.765" v="666" actId="20577"/>
          <ac:spMkLst>
            <pc:docMk/>
            <pc:sldMk cId="878217540" sldId="363"/>
            <ac:spMk id="20" creationId="{2086F800-DE38-4578-847F-FCB977DA4DF9}"/>
          </ac:spMkLst>
        </pc:spChg>
        <pc:graphicFrameChg chg="mod">
          <ac:chgData name="Radu, Larisa" userId="559cc6bf-dfb1-42ce-bbd8-b06c79ab0836" providerId="ADAL" clId="{07C08FD7-82AF-4277-AF96-830FA5FD4223}" dt="2023-02-28T12:40:23.321" v="663" actId="2711"/>
          <ac:graphicFrameMkLst>
            <pc:docMk/>
            <pc:sldMk cId="878217540" sldId="363"/>
            <ac:graphicFrameMk id="3" creationId="{45BA50F8-8175-480B-83A4-C3DE0A1ADEF4}"/>
          </ac:graphicFrameMkLst>
        </pc:graphicFrameChg>
        <pc:picChg chg="mod">
          <ac:chgData name="Radu, Larisa" userId="559cc6bf-dfb1-42ce-bbd8-b06c79ab0836" providerId="ADAL" clId="{07C08FD7-82AF-4277-AF96-830FA5FD4223}" dt="2023-02-28T12:41:38.916" v="675" actId="1076"/>
          <ac:picMkLst>
            <pc:docMk/>
            <pc:sldMk cId="878217540" sldId="363"/>
            <ac:picMk id="3074" creationId="{3B99A229-5067-4089-A5D9-1EAB4CB5B46B}"/>
          </ac:picMkLst>
        </pc:picChg>
        <pc:picChg chg="mod">
          <ac:chgData name="Radu, Larisa" userId="559cc6bf-dfb1-42ce-bbd8-b06c79ab0836" providerId="ADAL" clId="{07C08FD7-82AF-4277-AF96-830FA5FD4223}" dt="2023-02-28T12:42:02.753" v="679" actId="1076"/>
          <ac:picMkLst>
            <pc:docMk/>
            <pc:sldMk cId="878217540" sldId="363"/>
            <ac:picMk id="3076" creationId="{80C5C56A-F5DB-41D7-90BA-9AFB633E7F52}"/>
          </ac:picMkLst>
        </pc:picChg>
        <pc:picChg chg="mod">
          <ac:chgData name="Radu, Larisa" userId="559cc6bf-dfb1-42ce-bbd8-b06c79ab0836" providerId="ADAL" clId="{07C08FD7-82AF-4277-AF96-830FA5FD4223}" dt="2023-02-28T12:41:51.938" v="678" actId="1076"/>
          <ac:picMkLst>
            <pc:docMk/>
            <pc:sldMk cId="878217540" sldId="363"/>
            <ac:picMk id="3078" creationId="{F702FAD1-B9BB-498E-9535-59B530F3C194}"/>
          </ac:picMkLst>
        </pc:picChg>
      </pc:sldChg>
      <pc:sldChg chg="addSp delSp modSp add mod modClrScheme chgLayout">
        <pc:chgData name="Radu, Larisa" userId="559cc6bf-dfb1-42ce-bbd8-b06c79ab0836" providerId="ADAL" clId="{07C08FD7-82AF-4277-AF96-830FA5FD4223}" dt="2023-02-28T12:45:28.966" v="687" actId="478"/>
        <pc:sldMkLst>
          <pc:docMk/>
          <pc:sldMk cId="864307705" sldId="364"/>
        </pc:sldMkLst>
        <pc:spChg chg="mod">
          <ac:chgData name="Radu, Larisa" userId="559cc6bf-dfb1-42ce-bbd8-b06c79ab0836" providerId="ADAL" clId="{07C08FD7-82AF-4277-AF96-830FA5FD4223}" dt="2023-02-28T12:43:58.880" v="680" actId="2711"/>
          <ac:spMkLst>
            <pc:docMk/>
            <pc:sldMk cId="864307705" sldId="364"/>
            <ac:spMk id="2" creationId="{00000000-0000-0000-0000-000000000000}"/>
          </ac:spMkLst>
        </pc:spChg>
        <pc:spChg chg="add del mod ord">
          <ac:chgData name="Radu, Larisa" userId="559cc6bf-dfb1-42ce-bbd8-b06c79ab0836" providerId="ADAL" clId="{07C08FD7-82AF-4277-AF96-830FA5FD4223}" dt="2023-02-28T12:44:09.242" v="681" actId="478"/>
          <ac:spMkLst>
            <pc:docMk/>
            <pc:sldMk cId="864307705" sldId="364"/>
            <ac:spMk id="4" creationId="{DDF1FFA2-FAEF-6053-C2BD-DABBA216DF8A}"/>
          </ac:spMkLst>
        </pc:spChg>
        <pc:spChg chg="add del mod">
          <ac:chgData name="Radu, Larisa" userId="559cc6bf-dfb1-42ce-bbd8-b06c79ab0836" providerId="ADAL" clId="{07C08FD7-82AF-4277-AF96-830FA5FD4223}" dt="2023-02-28T12:44:14.391" v="682"/>
          <ac:spMkLst>
            <pc:docMk/>
            <pc:sldMk cId="864307705" sldId="364"/>
            <ac:spMk id="8" creationId="{2AA843F8-2547-9852-4D8D-2C6C7C0ED68C}"/>
          </ac:spMkLst>
        </pc:spChg>
        <pc:spChg chg="mod">
          <ac:chgData name="Radu, Larisa" userId="559cc6bf-dfb1-42ce-bbd8-b06c79ab0836" providerId="ADAL" clId="{07C08FD7-82AF-4277-AF96-830FA5FD4223}" dt="2023-02-28T12:43:58.880" v="680" actId="2711"/>
          <ac:spMkLst>
            <pc:docMk/>
            <pc:sldMk cId="864307705" sldId="364"/>
            <ac:spMk id="9" creationId="{00000000-0000-0000-0000-000000000000}"/>
          </ac:spMkLst>
        </pc:spChg>
        <pc:spChg chg="mod ord">
          <ac:chgData name="Radu, Larisa" userId="559cc6bf-dfb1-42ce-bbd8-b06c79ab0836" providerId="ADAL" clId="{07C08FD7-82AF-4277-AF96-830FA5FD4223}" dt="2023-02-28T12:44:14.391" v="682"/>
          <ac:spMkLst>
            <pc:docMk/>
            <pc:sldMk cId="864307705" sldId="364"/>
            <ac:spMk id="10" creationId="{00000000-0000-0000-0000-000000000000}"/>
          </ac:spMkLst>
        </pc:spChg>
        <pc:spChg chg="mod">
          <ac:chgData name="Radu, Larisa" userId="559cc6bf-dfb1-42ce-bbd8-b06c79ab0836" providerId="ADAL" clId="{07C08FD7-82AF-4277-AF96-830FA5FD4223}" dt="2023-02-28T12:43:58.880" v="680" actId="2711"/>
          <ac:spMkLst>
            <pc:docMk/>
            <pc:sldMk cId="864307705" sldId="364"/>
            <ac:spMk id="11" creationId="{00000000-0000-0000-0000-000000000000}"/>
          </ac:spMkLst>
        </pc:spChg>
        <pc:spChg chg="add del mod">
          <ac:chgData name="Radu, Larisa" userId="559cc6bf-dfb1-42ce-bbd8-b06c79ab0836" providerId="ADAL" clId="{07C08FD7-82AF-4277-AF96-830FA5FD4223}" dt="2023-02-28T12:44:14.391" v="682"/>
          <ac:spMkLst>
            <pc:docMk/>
            <pc:sldMk cId="864307705" sldId="364"/>
            <ac:spMk id="12" creationId="{CE0BC91F-D82A-03E4-1AC7-64C2FFFA0F24}"/>
          </ac:spMkLst>
        </pc:spChg>
        <pc:spChg chg="add del mod">
          <ac:chgData name="Radu, Larisa" userId="559cc6bf-dfb1-42ce-bbd8-b06c79ab0836" providerId="ADAL" clId="{07C08FD7-82AF-4277-AF96-830FA5FD4223}" dt="2023-02-28T12:45:28.966" v="687" actId="478"/>
          <ac:spMkLst>
            <pc:docMk/>
            <pc:sldMk cId="864307705" sldId="364"/>
            <ac:spMk id="13" creationId="{1E43953C-9534-966C-586B-0C212E872B82}"/>
          </ac:spMkLst>
        </pc:spChg>
        <pc:spChg chg="mod ord">
          <ac:chgData name="Radu, Larisa" userId="559cc6bf-dfb1-42ce-bbd8-b06c79ab0836" providerId="ADAL" clId="{07C08FD7-82AF-4277-AF96-830FA5FD4223}" dt="2023-02-28T12:44:20.438" v="686" actId="20577"/>
          <ac:spMkLst>
            <pc:docMk/>
            <pc:sldMk cId="864307705" sldId="364"/>
            <ac:spMk id="20" creationId="{2086F800-DE38-4578-847F-FCB977DA4DF9}"/>
          </ac:spMkLst>
        </pc:spChg>
      </pc:sldChg>
      <pc:sldChg chg="addSp delSp modSp add mod modClrScheme chgLayout">
        <pc:chgData name="Radu, Larisa" userId="559cc6bf-dfb1-42ce-bbd8-b06c79ab0836" providerId="ADAL" clId="{07C08FD7-82AF-4277-AF96-830FA5FD4223}" dt="2023-02-28T12:59:10.752" v="797" actId="478"/>
        <pc:sldMkLst>
          <pc:docMk/>
          <pc:sldMk cId="4058297850" sldId="365"/>
        </pc:sldMkLst>
        <pc:spChg chg="mod">
          <ac:chgData name="Radu, Larisa" userId="559cc6bf-dfb1-42ce-bbd8-b06c79ab0836" providerId="ADAL" clId="{07C08FD7-82AF-4277-AF96-830FA5FD4223}" dt="2023-02-28T12:45:42.074" v="689" actId="2711"/>
          <ac:spMkLst>
            <pc:docMk/>
            <pc:sldMk cId="4058297850" sldId="365"/>
            <ac:spMk id="2" creationId="{00000000-0000-0000-0000-000000000000}"/>
          </ac:spMkLst>
        </pc:spChg>
        <pc:spChg chg="add del mod ord">
          <ac:chgData name="Radu, Larisa" userId="559cc6bf-dfb1-42ce-bbd8-b06c79ab0836" providerId="ADAL" clId="{07C08FD7-82AF-4277-AF96-830FA5FD4223}" dt="2023-02-28T12:45:47.520" v="690" actId="478"/>
          <ac:spMkLst>
            <pc:docMk/>
            <pc:sldMk cId="4058297850" sldId="365"/>
            <ac:spMk id="4" creationId="{62DA387C-CF90-4FD1-18DD-5150128E985C}"/>
          </ac:spMkLst>
        </pc:spChg>
        <pc:spChg chg="mod">
          <ac:chgData name="Radu, Larisa" userId="559cc6bf-dfb1-42ce-bbd8-b06c79ab0836" providerId="ADAL" clId="{07C08FD7-82AF-4277-AF96-830FA5FD4223}" dt="2023-02-28T12:45:42.074" v="689" actId="2711"/>
          <ac:spMkLst>
            <pc:docMk/>
            <pc:sldMk cId="4058297850" sldId="365"/>
            <ac:spMk id="9" creationId="{00000000-0000-0000-0000-000000000000}"/>
          </ac:spMkLst>
        </pc:spChg>
        <pc:spChg chg="mod ord">
          <ac:chgData name="Radu, Larisa" userId="559cc6bf-dfb1-42ce-bbd8-b06c79ab0836" providerId="ADAL" clId="{07C08FD7-82AF-4277-AF96-830FA5FD4223}" dt="2023-02-28T12:45:52.392" v="691"/>
          <ac:spMkLst>
            <pc:docMk/>
            <pc:sldMk cId="4058297850" sldId="365"/>
            <ac:spMk id="10" creationId="{00000000-0000-0000-0000-000000000000}"/>
          </ac:spMkLst>
        </pc:spChg>
        <pc:spChg chg="mod">
          <ac:chgData name="Radu, Larisa" userId="559cc6bf-dfb1-42ce-bbd8-b06c79ab0836" providerId="ADAL" clId="{07C08FD7-82AF-4277-AF96-830FA5FD4223}" dt="2023-02-28T12:45:42.074" v="689" actId="2711"/>
          <ac:spMkLst>
            <pc:docMk/>
            <pc:sldMk cId="4058297850" sldId="365"/>
            <ac:spMk id="11" creationId="{00000000-0000-0000-0000-000000000000}"/>
          </ac:spMkLst>
        </pc:spChg>
        <pc:spChg chg="add del mod">
          <ac:chgData name="Radu, Larisa" userId="559cc6bf-dfb1-42ce-bbd8-b06c79ab0836" providerId="ADAL" clId="{07C08FD7-82AF-4277-AF96-830FA5FD4223}" dt="2023-02-28T12:45:52.392" v="691"/>
          <ac:spMkLst>
            <pc:docMk/>
            <pc:sldMk cId="4058297850" sldId="365"/>
            <ac:spMk id="12" creationId="{B9F009C3-C24A-5832-75EA-3E7B525280B4}"/>
          </ac:spMkLst>
        </pc:spChg>
        <pc:spChg chg="add del mod">
          <ac:chgData name="Radu, Larisa" userId="559cc6bf-dfb1-42ce-bbd8-b06c79ab0836" providerId="ADAL" clId="{07C08FD7-82AF-4277-AF96-830FA5FD4223}" dt="2023-02-28T12:45:52.392" v="691"/>
          <ac:spMkLst>
            <pc:docMk/>
            <pc:sldMk cId="4058297850" sldId="365"/>
            <ac:spMk id="13" creationId="{FA90A75F-6FE6-CB33-AEB7-73EF1B3A4027}"/>
          </ac:spMkLst>
        </pc:spChg>
        <pc:spChg chg="add del mod">
          <ac:chgData name="Radu, Larisa" userId="559cc6bf-dfb1-42ce-bbd8-b06c79ab0836" providerId="ADAL" clId="{07C08FD7-82AF-4277-AF96-830FA5FD4223}" dt="2023-02-28T12:59:10.752" v="797" actId="478"/>
          <ac:spMkLst>
            <pc:docMk/>
            <pc:sldMk cId="4058297850" sldId="365"/>
            <ac:spMk id="14" creationId="{E26C8FA0-2E0B-BD3B-0715-900E8AAC0058}"/>
          </ac:spMkLst>
        </pc:spChg>
        <pc:spChg chg="mod ord">
          <ac:chgData name="Radu, Larisa" userId="559cc6bf-dfb1-42ce-bbd8-b06c79ab0836" providerId="ADAL" clId="{07C08FD7-82AF-4277-AF96-830FA5FD4223}" dt="2023-02-28T12:45:55.318" v="693" actId="20577"/>
          <ac:spMkLst>
            <pc:docMk/>
            <pc:sldMk cId="4058297850" sldId="365"/>
            <ac:spMk id="20" creationId="{2086F800-DE38-4578-847F-FCB977DA4DF9}"/>
          </ac:spMkLst>
        </pc:spChg>
      </pc:sldChg>
      <pc:sldChg chg="addSp delSp modSp add mod modClrScheme chgLayout">
        <pc:chgData name="Radu, Larisa" userId="559cc6bf-dfb1-42ce-bbd8-b06c79ab0836" providerId="ADAL" clId="{07C08FD7-82AF-4277-AF96-830FA5FD4223}" dt="2023-02-28T12:46:44.494" v="699" actId="20577"/>
        <pc:sldMkLst>
          <pc:docMk/>
          <pc:sldMk cId="3647015953" sldId="366"/>
        </pc:sldMkLst>
        <pc:spChg chg="add del mod ord">
          <ac:chgData name="Radu, Larisa" userId="559cc6bf-dfb1-42ce-bbd8-b06c79ab0836" providerId="ADAL" clId="{07C08FD7-82AF-4277-AF96-830FA5FD4223}" dt="2023-02-28T12:46:37.320" v="696"/>
          <ac:spMkLst>
            <pc:docMk/>
            <pc:sldMk cId="3647015953" sldId="366"/>
            <ac:spMk id="2" creationId="{B011C02A-2EB7-8467-DFEE-54A987830654}"/>
          </ac:spMkLst>
        </pc:spChg>
        <pc:spChg chg="add del mod">
          <ac:chgData name="Radu, Larisa" userId="559cc6bf-dfb1-42ce-bbd8-b06c79ab0836" providerId="ADAL" clId="{07C08FD7-82AF-4277-AF96-830FA5FD4223}" dt="2023-02-28T12:46:37.320" v="696"/>
          <ac:spMkLst>
            <pc:docMk/>
            <pc:sldMk cId="3647015953" sldId="366"/>
            <ac:spMk id="3" creationId="{88F64CF0-0A0A-5C06-39C5-EAD1264632BF}"/>
          </ac:spMkLst>
        </pc:spChg>
        <pc:spChg chg="add del mod">
          <ac:chgData name="Radu, Larisa" userId="559cc6bf-dfb1-42ce-bbd8-b06c79ab0836" providerId="ADAL" clId="{07C08FD7-82AF-4277-AF96-830FA5FD4223}" dt="2023-02-28T12:46:37.320" v="696"/>
          <ac:spMkLst>
            <pc:docMk/>
            <pc:sldMk cId="3647015953" sldId="366"/>
            <ac:spMk id="4" creationId="{61105F3F-30F1-8DF5-6261-E23F59413A49}"/>
          </ac:spMkLst>
        </pc:spChg>
        <pc:spChg chg="add del mod">
          <ac:chgData name="Radu, Larisa" userId="559cc6bf-dfb1-42ce-bbd8-b06c79ab0836" providerId="ADAL" clId="{07C08FD7-82AF-4277-AF96-830FA5FD4223}" dt="2023-02-28T12:46:41.040" v="697" actId="478"/>
          <ac:spMkLst>
            <pc:docMk/>
            <pc:sldMk cId="3647015953" sldId="366"/>
            <ac:spMk id="5" creationId="{A8D0677B-9027-0A0A-FC67-F24877A3ECDC}"/>
          </ac:spMkLst>
        </pc:spChg>
        <pc:spChg chg="mod">
          <ac:chgData name="Radu, Larisa" userId="559cc6bf-dfb1-42ce-bbd8-b06c79ab0836" providerId="ADAL" clId="{07C08FD7-82AF-4277-AF96-830FA5FD4223}" dt="2023-02-28T12:46:32.525" v="695" actId="2711"/>
          <ac:spMkLst>
            <pc:docMk/>
            <pc:sldMk cId="3647015953" sldId="366"/>
            <ac:spMk id="9" creationId="{00000000-0000-0000-0000-000000000000}"/>
          </ac:spMkLst>
        </pc:spChg>
        <pc:spChg chg="mod ord">
          <ac:chgData name="Radu, Larisa" userId="559cc6bf-dfb1-42ce-bbd8-b06c79ab0836" providerId="ADAL" clId="{07C08FD7-82AF-4277-AF96-830FA5FD4223}" dt="2023-02-28T12:46:37.320" v="696"/>
          <ac:spMkLst>
            <pc:docMk/>
            <pc:sldMk cId="3647015953" sldId="366"/>
            <ac:spMk id="10" creationId="{00000000-0000-0000-0000-000000000000}"/>
          </ac:spMkLst>
        </pc:spChg>
        <pc:spChg chg="mod ord">
          <ac:chgData name="Radu, Larisa" userId="559cc6bf-dfb1-42ce-bbd8-b06c79ab0836" providerId="ADAL" clId="{07C08FD7-82AF-4277-AF96-830FA5FD4223}" dt="2023-02-28T12:46:44.494" v="699" actId="20577"/>
          <ac:spMkLst>
            <pc:docMk/>
            <pc:sldMk cId="3647015953" sldId="366"/>
            <ac:spMk id="20" creationId="{2086F800-DE38-4578-847F-FCB977DA4DF9}"/>
          </ac:spMkLst>
        </pc:spChg>
      </pc:sldChg>
      <pc:sldChg chg="addSp delSp modSp add mod modClrScheme chgLayout">
        <pc:chgData name="Radu, Larisa" userId="559cc6bf-dfb1-42ce-bbd8-b06c79ab0836" providerId="ADAL" clId="{07C08FD7-82AF-4277-AF96-830FA5FD4223}" dt="2023-02-28T12:47:31.864" v="708" actId="20577"/>
        <pc:sldMkLst>
          <pc:docMk/>
          <pc:sldMk cId="4260535644" sldId="367"/>
        </pc:sldMkLst>
        <pc:spChg chg="mod">
          <ac:chgData name="Radu, Larisa" userId="559cc6bf-dfb1-42ce-bbd8-b06c79ab0836" providerId="ADAL" clId="{07C08FD7-82AF-4277-AF96-830FA5FD4223}" dt="2023-02-28T12:47:14.050" v="703" actId="2711"/>
          <ac:spMkLst>
            <pc:docMk/>
            <pc:sldMk cId="4260535644" sldId="367"/>
            <ac:spMk id="2" creationId="{00000000-0000-0000-0000-000000000000}"/>
          </ac:spMkLst>
        </pc:spChg>
        <pc:spChg chg="add del mod ord">
          <ac:chgData name="Radu, Larisa" userId="559cc6bf-dfb1-42ce-bbd8-b06c79ab0836" providerId="ADAL" clId="{07C08FD7-82AF-4277-AF96-830FA5FD4223}" dt="2023-02-28T12:47:20.092" v="704" actId="478"/>
          <ac:spMkLst>
            <pc:docMk/>
            <pc:sldMk cId="4260535644" sldId="367"/>
            <ac:spMk id="4" creationId="{1D0FBCA9-CFEC-DC6C-308D-78E05BD3B616}"/>
          </ac:spMkLst>
        </pc:spChg>
        <pc:spChg chg="add del mod">
          <ac:chgData name="Radu, Larisa" userId="559cc6bf-dfb1-42ce-bbd8-b06c79ab0836" providerId="ADAL" clId="{07C08FD7-82AF-4277-AF96-830FA5FD4223}" dt="2023-02-28T12:47:25.964" v="705"/>
          <ac:spMkLst>
            <pc:docMk/>
            <pc:sldMk cId="4260535644" sldId="367"/>
            <ac:spMk id="6" creationId="{A24ECE8C-FAB3-872B-6502-B01C35D650F9}"/>
          </ac:spMkLst>
        </pc:spChg>
        <pc:spChg chg="add del mod">
          <ac:chgData name="Radu, Larisa" userId="559cc6bf-dfb1-42ce-bbd8-b06c79ab0836" providerId="ADAL" clId="{07C08FD7-82AF-4277-AF96-830FA5FD4223}" dt="2023-02-28T12:47:25.964" v="705"/>
          <ac:spMkLst>
            <pc:docMk/>
            <pc:sldMk cId="4260535644" sldId="367"/>
            <ac:spMk id="7" creationId="{E690BB67-B9D0-7FD5-F097-0DC4CCBA4C98}"/>
          </ac:spMkLst>
        </pc:spChg>
        <pc:spChg chg="add del mod">
          <ac:chgData name="Radu, Larisa" userId="559cc6bf-dfb1-42ce-bbd8-b06c79ab0836" providerId="ADAL" clId="{07C08FD7-82AF-4277-AF96-830FA5FD4223}" dt="2023-02-28T12:47:28.545" v="706" actId="478"/>
          <ac:spMkLst>
            <pc:docMk/>
            <pc:sldMk cId="4260535644" sldId="367"/>
            <ac:spMk id="8" creationId="{1EC442A4-06AB-4F95-0BC9-0C8037D93393}"/>
          </ac:spMkLst>
        </pc:spChg>
        <pc:spChg chg="mod">
          <ac:chgData name="Radu, Larisa" userId="559cc6bf-dfb1-42ce-bbd8-b06c79ab0836" providerId="ADAL" clId="{07C08FD7-82AF-4277-AF96-830FA5FD4223}" dt="2023-02-28T12:47:14.050" v="703" actId="2711"/>
          <ac:spMkLst>
            <pc:docMk/>
            <pc:sldMk cId="4260535644" sldId="367"/>
            <ac:spMk id="9" creationId="{00000000-0000-0000-0000-000000000000}"/>
          </ac:spMkLst>
        </pc:spChg>
        <pc:spChg chg="mod ord">
          <ac:chgData name="Radu, Larisa" userId="559cc6bf-dfb1-42ce-bbd8-b06c79ab0836" providerId="ADAL" clId="{07C08FD7-82AF-4277-AF96-830FA5FD4223}" dt="2023-02-28T12:47:25.964" v="705"/>
          <ac:spMkLst>
            <pc:docMk/>
            <pc:sldMk cId="4260535644" sldId="367"/>
            <ac:spMk id="10" creationId="{00000000-0000-0000-0000-000000000000}"/>
          </ac:spMkLst>
        </pc:spChg>
        <pc:spChg chg="mod ord">
          <ac:chgData name="Radu, Larisa" userId="559cc6bf-dfb1-42ce-bbd8-b06c79ab0836" providerId="ADAL" clId="{07C08FD7-82AF-4277-AF96-830FA5FD4223}" dt="2023-02-28T12:47:31.864" v="708" actId="20577"/>
          <ac:spMkLst>
            <pc:docMk/>
            <pc:sldMk cId="4260535644" sldId="367"/>
            <ac:spMk id="20" creationId="{2086F800-DE38-4578-847F-FCB977DA4DF9}"/>
          </ac:spMkLst>
        </pc:spChg>
        <pc:graphicFrameChg chg="mod">
          <ac:chgData name="Radu, Larisa" userId="559cc6bf-dfb1-42ce-bbd8-b06c79ab0836" providerId="ADAL" clId="{07C08FD7-82AF-4277-AF96-830FA5FD4223}" dt="2023-02-28T12:47:14.050" v="703" actId="2711"/>
          <ac:graphicFrameMkLst>
            <pc:docMk/>
            <pc:sldMk cId="4260535644" sldId="367"/>
            <ac:graphicFrameMk id="3" creationId="{DBE7DB57-ECF0-4A5A-AEC5-83503C56387C}"/>
          </ac:graphicFrameMkLst>
        </pc:graphicFrameChg>
        <pc:picChg chg="mod">
          <ac:chgData name="Radu, Larisa" userId="559cc6bf-dfb1-42ce-bbd8-b06c79ab0836" providerId="ADAL" clId="{07C08FD7-82AF-4277-AF96-830FA5FD4223}" dt="2023-02-28T12:47:14.050" v="703" actId="2711"/>
          <ac:picMkLst>
            <pc:docMk/>
            <pc:sldMk cId="4260535644" sldId="367"/>
            <ac:picMk id="5" creationId="{D9BB208C-F190-4A5E-87CF-59B472FF1483}"/>
          </ac:picMkLst>
        </pc:picChg>
        <pc:picChg chg="mod">
          <ac:chgData name="Radu, Larisa" userId="559cc6bf-dfb1-42ce-bbd8-b06c79ab0836" providerId="ADAL" clId="{07C08FD7-82AF-4277-AF96-830FA5FD4223}" dt="2023-02-28T12:47:14.050" v="703" actId="2711"/>
          <ac:picMkLst>
            <pc:docMk/>
            <pc:sldMk cId="4260535644" sldId="367"/>
            <ac:picMk id="1026" creationId="{73DC3602-9AB2-4DA0-BFCE-847AF11E3CFD}"/>
          </ac:picMkLst>
        </pc:picChg>
        <pc:picChg chg="mod">
          <ac:chgData name="Radu, Larisa" userId="559cc6bf-dfb1-42ce-bbd8-b06c79ab0836" providerId="ADAL" clId="{07C08FD7-82AF-4277-AF96-830FA5FD4223}" dt="2023-02-28T12:47:14.050" v="703" actId="2711"/>
          <ac:picMkLst>
            <pc:docMk/>
            <pc:sldMk cId="4260535644" sldId="367"/>
            <ac:picMk id="1030" creationId="{C47E2CE3-7D1D-4E01-9DE8-6BF6FDAD260E}"/>
          </ac:picMkLst>
        </pc:picChg>
      </pc:sldChg>
      <pc:sldChg chg="addSp delSp modSp add mod modClrScheme chgLayout">
        <pc:chgData name="Radu, Larisa" userId="559cc6bf-dfb1-42ce-bbd8-b06c79ab0836" providerId="ADAL" clId="{07C08FD7-82AF-4277-AF96-830FA5FD4223}" dt="2023-02-28T12:48:04.517" v="716" actId="20577"/>
        <pc:sldMkLst>
          <pc:docMk/>
          <pc:sldMk cId="1217711666" sldId="368"/>
        </pc:sldMkLst>
        <pc:spChg chg="mod">
          <ac:chgData name="Radu, Larisa" userId="559cc6bf-dfb1-42ce-bbd8-b06c79ab0836" providerId="ADAL" clId="{07C08FD7-82AF-4277-AF96-830FA5FD4223}" dt="2023-02-28T12:47:42.923" v="710" actId="2711"/>
          <ac:spMkLst>
            <pc:docMk/>
            <pc:sldMk cId="1217711666" sldId="368"/>
            <ac:spMk id="2" creationId="{00000000-0000-0000-0000-000000000000}"/>
          </ac:spMkLst>
        </pc:spChg>
        <pc:spChg chg="add del mod ord">
          <ac:chgData name="Radu, Larisa" userId="559cc6bf-dfb1-42ce-bbd8-b06c79ab0836" providerId="ADAL" clId="{07C08FD7-82AF-4277-AF96-830FA5FD4223}" dt="2023-02-28T12:47:46.751" v="711"/>
          <ac:spMkLst>
            <pc:docMk/>
            <pc:sldMk cId="1217711666" sldId="368"/>
            <ac:spMk id="3" creationId="{710D7145-B472-7B7F-22EC-4EEF4E0A81FF}"/>
          </ac:spMkLst>
        </pc:spChg>
        <pc:spChg chg="add del mod">
          <ac:chgData name="Radu, Larisa" userId="559cc6bf-dfb1-42ce-bbd8-b06c79ab0836" providerId="ADAL" clId="{07C08FD7-82AF-4277-AF96-830FA5FD4223}" dt="2023-02-28T12:47:46.751" v="711"/>
          <ac:spMkLst>
            <pc:docMk/>
            <pc:sldMk cId="1217711666" sldId="368"/>
            <ac:spMk id="6" creationId="{3A68B49B-4E9D-4140-7F02-DBDEB41789EE}"/>
          </ac:spMkLst>
        </pc:spChg>
        <pc:spChg chg="add del mod">
          <ac:chgData name="Radu, Larisa" userId="559cc6bf-dfb1-42ce-bbd8-b06c79ab0836" providerId="ADAL" clId="{07C08FD7-82AF-4277-AF96-830FA5FD4223}" dt="2023-02-28T12:47:46.751" v="711"/>
          <ac:spMkLst>
            <pc:docMk/>
            <pc:sldMk cId="1217711666" sldId="368"/>
            <ac:spMk id="7" creationId="{E0A6E60F-BBC6-4FDF-30E3-4D539DBDAEBD}"/>
          </ac:spMkLst>
        </pc:spChg>
        <pc:spChg chg="add del mod">
          <ac:chgData name="Radu, Larisa" userId="559cc6bf-dfb1-42ce-bbd8-b06c79ab0836" providerId="ADAL" clId="{07C08FD7-82AF-4277-AF96-830FA5FD4223}" dt="2023-02-28T12:47:53.343" v="712" actId="478"/>
          <ac:spMkLst>
            <pc:docMk/>
            <pc:sldMk cId="1217711666" sldId="368"/>
            <ac:spMk id="8" creationId="{FD36415C-6204-92D6-7995-74CA3C3DD690}"/>
          </ac:spMkLst>
        </pc:spChg>
        <pc:spChg chg="mod">
          <ac:chgData name="Radu, Larisa" userId="559cc6bf-dfb1-42ce-bbd8-b06c79ab0836" providerId="ADAL" clId="{07C08FD7-82AF-4277-AF96-830FA5FD4223}" dt="2023-02-28T12:47:57.316" v="713" actId="1076"/>
          <ac:spMkLst>
            <pc:docMk/>
            <pc:sldMk cId="1217711666" sldId="368"/>
            <ac:spMk id="9" creationId="{00000000-0000-0000-0000-000000000000}"/>
          </ac:spMkLst>
        </pc:spChg>
        <pc:spChg chg="mod ord">
          <ac:chgData name="Radu, Larisa" userId="559cc6bf-dfb1-42ce-bbd8-b06c79ab0836" providerId="ADAL" clId="{07C08FD7-82AF-4277-AF96-830FA5FD4223}" dt="2023-02-28T12:47:46.751" v="711"/>
          <ac:spMkLst>
            <pc:docMk/>
            <pc:sldMk cId="1217711666" sldId="368"/>
            <ac:spMk id="10" creationId="{00000000-0000-0000-0000-000000000000}"/>
          </ac:spMkLst>
        </pc:spChg>
        <pc:spChg chg="mod ord">
          <ac:chgData name="Radu, Larisa" userId="559cc6bf-dfb1-42ce-bbd8-b06c79ab0836" providerId="ADAL" clId="{07C08FD7-82AF-4277-AF96-830FA5FD4223}" dt="2023-02-28T12:48:04.517" v="716" actId="20577"/>
          <ac:spMkLst>
            <pc:docMk/>
            <pc:sldMk cId="1217711666" sldId="368"/>
            <ac:spMk id="20" creationId="{2086F800-DE38-4578-847F-FCB977DA4DF9}"/>
          </ac:spMkLst>
        </pc:spChg>
        <pc:graphicFrameChg chg="mod">
          <ac:chgData name="Radu, Larisa" userId="559cc6bf-dfb1-42ce-bbd8-b06c79ab0836" providerId="ADAL" clId="{07C08FD7-82AF-4277-AF96-830FA5FD4223}" dt="2023-02-28T12:48:02.068" v="714" actId="1076"/>
          <ac:graphicFrameMkLst>
            <pc:docMk/>
            <pc:sldMk cId="1217711666" sldId="368"/>
            <ac:graphicFrameMk id="4" creationId="{D7838A5F-D4B9-4399-AF12-CC1394079A02}"/>
          </ac:graphicFrameMkLst>
        </pc:graphicFrameChg>
        <pc:picChg chg="mod">
          <ac:chgData name="Radu, Larisa" userId="559cc6bf-dfb1-42ce-bbd8-b06c79ab0836" providerId="ADAL" clId="{07C08FD7-82AF-4277-AF96-830FA5FD4223}" dt="2023-02-28T12:47:42.923" v="710" actId="2711"/>
          <ac:picMkLst>
            <pc:docMk/>
            <pc:sldMk cId="1217711666" sldId="368"/>
            <ac:picMk id="5" creationId="{1999C16C-BAA8-46CF-9B79-67EE6B3726CF}"/>
          </ac:picMkLst>
        </pc:picChg>
      </pc:sldChg>
      <pc:sldChg chg="addSp delSp modSp add mod modClrScheme chgLayout">
        <pc:chgData name="Radu, Larisa" userId="559cc6bf-dfb1-42ce-bbd8-b06c79ab0836" providerId="ADAL" clId="{07C08FD7-82AF-4277-AF96-830FA5FD4223}" dt="2023-02-28T12:48:34.896" v="723" actId="20577"/>
        <pc:sldMkLst>
          <pc:docMk/>
          <pc:sldMk cId="3688499019" sldId="369"/>
        </pc:sldMkLst>
        <pc:spChg chg="mod">
          <ac:chgData name="Radu, Larisa" userId="559cc6bf-dfb1-42ce-bbd8-b06c79ab0836" providerId="ADAL" clId="{07C08FD7-82AF-4277-AF96-830FA5FD4223}" dt="2023-02-28T12:48:23.666" v="718" actId="2711"/>
          <ac:spMkLst>
            <pc:docMk/>
            <pc:sldMk cId="3688499019" sldId="369"/>
            <ac:spMk id="2" creationId="{00000000-0000-0000-0000-000000000000}"/>
          </ac:spMkLst>
        </pc:spChg>
        <pc:spChg chg="add del mod ord">
          <ac:chgData name="Radu, Larisa" userId="559cc6bf-dfb1-42ce-bbd8-b06c79ab0836" providerId="ADAL" clId="{07C08FD7-82AF-4277-AF96-830FA5FD4223}" dt="2023-02-28T12:48:26.918" v="719"/>
          <ac:spMkLst>
            <pc:docMk/>
            <pc:sldMk cId="3688499019" sldId="369"/>
            <ac:spMk id="3" creationId="{5A381D49-541E-E8D3-63DC-04DE0F42D5BE}"/>
          </ac:spMkLst>
        </pc:spChg>
        <pc:spChg chg="add del mod">
          <ac:chgData name="Radu, Larisa" userId="559cc6bf-dfb1-42ce-bbd8-b06c79ab0836" providerId="ADAL" clId="{07C08FD7-82AF-4277-AF96-830FA5FD4223}" dt="2023-02-28T12:48:26.918" v="719"/>
          <ac:spMkLst>
            <pc:docMk/>
            <pc:sldMk cId="3688499019" sldId="369"/>
            <ac:spMk id="6" creationId="{30508415-11E8-907D-B53A-672C3458CB99}"/>
          </ac:spMkLst>
        </pc:spChg>
        <pc:spChg chg="add del mod">
          <ac:chgData name="Radu, Larisa" userId="559cc6bf-dfb1-42ce-bbd8-b06c79ab0836" providerId="ADAL" clId="{07C08FD7-82AF-4277-AF96-830FA5FD4223}" dt="2023-02-28T12:48:26.918" v="719"/>
          <ac:spMkLst>
            <pc:docMk/>
            <pc:sldMk cId="3688499019" sldId="369"/>
            <ac:spMk id="7" creationId="{4BB34A48-52B3-13AA-8037-FA1B6A0F58AC}"/>
          </ac:spMkLst>
        </pc:spChg>
        <pc:spChg chg="add del mod">
          <ac:chgData name="Radu, Larisa" userId="559cc6bf-dfb1-42ce-bbd8-b06c79ab0836" providerId="ADAL" clId="{07C08FD7-82AF-4277-AF96-830FA5FD4223}" dt="2023-02-28T12:48:30.841" v="721" actId="478"/>
          <ac:spMkLst>
            <pc:docMk/>
            <pc:sldMk cId="3688499019" sldId="369"/>
            <ac:spMk id="8" creationId="{ECC13EFA-A892-7FB2-E366-207DD6DA5493}"/>
          </ac:spMkLst>
        </pc:spChg>
        <pc:spChg chg="mod">
          <ac:chgData name="Radu, Larisa" userId="559cc6bf-dfb1-42ce-bbd8-b06c79ab0836" providerId="ADAL" clId="{07C08FD7-82AF-4277-AF96-830FA5FD4223}" dt="2023-02-28T12:48:23.666" v="718" actId="2711"/>
          <ac:spMkLst>
            <pc:docMk/>
            <pc:sldMk cId="3688499019" sldId="369"/>
            <ac:spMk id="9" creationId="{00000000-0000-0000-0000-000000000000}"/>
          </ac:spMkLst>
        </pc:spChg>
        <pc:spChg chg="mod ord">
          <ac:chgData name="Radu, Larisa" userId="559cc6bf-dfb1-42ce-bbd8-b06c79ab0836" providerId="ADAL" clId="{07C08FD7-82AF-4277-AF96-830FA5FD4223}" dt="2023-02-28T12:48:26.918" v="719"/>
          <ac:spMkLst>
            <pc:docMk/>
            <pc:sldMk cId="3688499019" sldId="369"/>
            <ac:spMk id="10" creationId="{00000000-0000-0000-0000-000000000000}"/>
          </ac:spMkLst>
        </pc:spChg>
        <pc:spChg chg="mod ord">
          <ac:chgData name="Radu, Larisa" userId="559cc6bf-dfb1-42ce-bbd8-b06c79ab0836" providerId="ADAL" clId="{07C08FD7-82AF-4277-AF96-830FA5FD4223}" dt="2023-02-28T12:48:34.896" v="723" actId="20577"/>
          <ac:spMkLst>
            <pc:docMk/>
            <pc:sldMk cId="3688499019" sldId="369"/>
            <ac:spMk id="20" creationId="{2086F800-DE38-4578-847F-FCB977DA4DF9}"/>
          </ac:spMkLst>
        </pc:spChg>
        <pc:graphicFrameChg chg="mod">
          <ac:chgData name="Radu, Larisa" userId="559cc6bf-dfb1-42ce-bbd8-b06c79ab0836" providerId="ADAL" clId="{07C08FD7-82AF-4277-AF96-830FA5FD4223}" dt="2023-02-28T12:48:23.666" v="718" actId="2711"/>
          <ac:graphicFrameMkLst>
            <pc:docMk/>
            <pc:sldMk cId="3688499019" sldId="369"/>
            <ac:graphicFrameMk id="4" creationId="{26F5A72F-6801-49F4-97D2-81F5FB9BD5A4}"/>
          </ac:graphicFrameMkLst>
        </pc:graphicFrameChg>
        <pc:picChg chg="mod">
          <ac:chgData name="Radu, Larisa" userId="559cc6bf-dfb1-42ce-bbd8-b06c79ab0836" providerId="ADAL" clId="{07C08FD7-82AF-4277-AF96-830FA5FD4223}" dt="2023-02-28T12:48:23.666" v="718" actId="2711"/>
          <ac:picMkLst>
            <pc:docMk/>
            <pc:sldMk cId="3688499019" sldId="369"/>
            <ac:picMk id="5" creationId="{BCB653D8-B006-4275-B91B-9DD66423640B}"/>
          </ac:picMkLst>
        </pc:picChg>
      </pc:sldChg>
      <pc:sldChg chg="addSp delSp modSp add mod modClrScheme chgLayout">
        <pc:chgData name="Radu, Larisa" userId="559cc6bf-dfb1-42ce-bbd8-b06c79ab0836" providerId="ADAL" clId="{07C08FD7-82AF-4277-AF96-830FA5FD4223}" dt="2023-02-28T12:49:39.818" v="732" actId="478"/>
        <pc:sldMkLst>
          <pc:docMk/>
          <pc:sldMk cId="3555596475" sldId="370"/>
        </pc:sldMkLst>
        <pc:spChg chg="mod">
          <ac:chgData name="Radu, Larisa" userId="559cc6bf-dfb1-42ce-bbd8-b06c79ab0836" providerId="ADAL" clId="{07C08FD7-82AF-4277-AF96-830FA5FD4223}" dt="2023-02-28T12:49:25.916" v="726" actId="2711"/>
          <ac:spMkLst>
            <pc:docMk/>
            <pc:sldMk cId="3555596475" sldId="370"/>
            <ac:spMk id="2" creationId="{00000000-0000-0000-0000-000000000000}"/>
          </ac:spMkLst>
        </pc:spChg>
        <pc:spChg chg="add del mod ord">
          <ac:chgData name="Radu, Larisa" userId="559cc6bf-dfb1-42ce-bbd8-b06c79ab0836" providerId="ADAL" clId="{07C08FD7-82AF-4277-AF96-830FA5FD4223}" dt="2023-02-28T12:49:19.210" v="725" actId="478"/>
          <ac:spMkLst>
            <pc:docMk/>
            <pc:sldMk cId="3555596475" sldId="370"/>
            <ac:spMk id="4" creationId="{DE692890-939E-95EA-AA1F-602BA36147DF}"/>
          </ac:spMkLst>
        </pc:spChg>
        <pc:spChg chg="add del mod">
          <ac:chgData name="Radu, Larisa" userId="559cc6bf-dfb1-42ce-bbd8-b06c79ab0836" providerId="ADAL" clId="{07C08FD7-82AF-4277-AF96-830FA5FD4223}" dt="2023-02-28T12:49:30.510" v="727"/>
          <ac:spMkLst>
            <pc:docMk/>
            <pc:sldMk cId="3555596475" sldId="370"/>
            <ac:spMk id="8" creationId="{D0D5E340-A3AE-C869-6962-4D6E7B30C754}"/>
          </ac:spMkLst>
        </pc:spChg>
        <pc:spChg chg="mod">
          <ac:chgData name="Radu, Larisa" userId="559cc6bf-dfb1-42ce-bbd8-b06c79ab0836" providerId="ADAL" clId="{07C08FD7-82AF-4277-AF96-830FA5FD4223}" dt="2023-02-28T12:49:25.916" v="726" actId="2711"/>
          <ac:spMkLst>
            <pc:docMk/>
            <pc:sldMk cId="3555596475" sldId="370"/>
            <ac:spMk id="9" creationId="{00000000-0000-0000-0000-000000000000}"/>
          </ac:spMkLst>
        </pc:spChg>
        <pc:spChg chg="mod ord">
          <ac:chgData name="Radu, Larisa" userId="559cc6bf-dfb1-42ce-bbd8-b06c79ab0836" providerId="ADAL" clId="{07C08FD7-82AF-4277-AF96-830FA5FD4223}" dt="2023-02-28T12:49:30.510" v="727"/>
          <ac:spMkLst>
            <pc:docMk/>
            <pc:sldMk cId="3555596475" sldId="370"/>
            <ac:spMk id="10" creationId="{00000000-0000-0000-0000-000000000000}"/>
          </ac:spMkLst>
        </pc:spChg>
        <pc:spChg chg="mod">
          <ac:chgData name="Radu, Larisa" userId="559cc6bf-dfb1-42ce-bbd8-b06c79ab0836" providerId="ADAL" clId="{07C08FD7-82AF-4277-AF96-830FA5FD4223}" dt="2023-02-28T12:49:25.916" v="726" actId="2711"/>
          <ac:spMkLst>
            <pc:docMk/>
            <pc:sldMk cId="3555596475" sldId="370"/>
            <ac:spMk id="11" creationId="{00000000-0000-0000-0000-000000000000}"/>
          </ac:spMkLst>
        </pc:spChg>
        <pc:spChg chg="add del mod">
          <ac:chgData name="Radu, Larisa" userId="559cc6bf-dfb1-42ce-bbd8-b06c79ab0836" providerId="ADAL" clId="{07C08FD7-82AF-4277-AF96-830FA5FD4223}" dt="2023-02-28T12:49:30.510" v="727"/>
          <ac:spMkLst>
            <pc:docMk/>
            <pc:sldMk cId="3555596475" sldId="370"/>
            <ac:spMk id="13" creationId="{680A791F-0EEE-8860-367D-3AEDD9E81115}"/>
          </ac:spMkLst>
        </pc:spChg>
        <pc:spChg chg="add del mod">
          <ac:chgData name="Radu, Larisa" userId="559cc6bf-dfb1-42ce-bbd8-b06c79ab0836" providerId="ADAL" clId="{07C08FD7-82AF-4277-AF96-830FA5FD4223}" dt="2023-02-28T12:49:39.818" v="732" actId="478"/>
          <ac:spMkLst>
            <pc:docMk/>
            <pc:sldMk cId="3555596475" sldId="370"/>
            <ac:spMk id="14" creationId="{2DA0969E-FCD0-156A-8F62-827FBB6B9E8A}"/>
          </ac:spMkLst>
        </pc:spChg>
        <pc:spChg chg="mod ord">
          <ac:chgData name="Radu, Larisa" userId="559cc6bf-dfb1-42ce-bbd8-b06c79ab0836" providerId="ADAL" clId="{07C08FD7-82AF-4277-AF96-830FA5FD4223}" dt="2023-02-28T12:49:37.975" v="731" actId="20577"/>
          <ac:spMkLst>
            <pc:docMk/>
            <pc:sldMk cId="3555596475" sldId="370"/>
            <ac:spMk id="20" creationId="{2086F800-DE38-4578-847F-FCB977DA4DF9}"/>
          </ac:spMkLst>
        </pc:spChg>
      </pc:sldChg>
      <pc:sldChg chg="addSp delSp modSp add mod modClrScheme chgLayout">
        <pc:chgData name="Radu, Larisa" userId="559cc6bf-dfb1-42ce-bbd8-b06c79ab0836" providerId="ADAL" clId="{07C08FD7-82AF-4277-AF96-830FA5FD4223}" dt="2023-02-28T12:50:23.691" v="740" actId="20577"/>
        <pc:sldMkLst>
          <pc:docMk/>
          <pc:sldMk cId="4158787078" sldId="371"/>
        </pc:sldMkLst>
        <pc:spChg chg="add del mod ord">
          <ac:chgData name="Radu, Larisa" userId="559cc6bf-dfb1-42ce-bbd8-b06c79ab0836" providerId="ADAL" clId="{07C08FD7-82AF-4277-AF96-830FA5FD4223}" dt="2023-02-28T12:49:59.355" v="735"/>
          <ac:spMkLst>
            <pc:docMk/>
            <pc:sldMk cId="4158787078" sldId="371"/>
            <ac:spMk id="2" creationId="{924D0D88-6D05-24F1-E17F-B20C60E542E3}"/>
          </ac:spMkLst>
        </pc:spChg>
        <pc:spChg chg="add del mod">
          <ac:chgData name="Radu, Larisa" userId="559cc6bf-dfb1-42ce-bbd8-b06c79ab0836" providerId="ADAL" clId="{07C08FD7-82AF-4277-AF96-830FA5FD4223}" dt="2023-02-28T12:49:59.355" v="735"/>
          <ac:spMkLst>
            <pc:docMk/>
            <pc:sldMk cId="4158787078" sldId="371"/>
            <ac:spMk id="3" creationId="{42510B1C-1EB2-B4B9-4B95-3E65F125FF1C}"/>
          </ac:spMkLst>
        </pc:spChg>
        <pc:spChg chg="add del mod">
          <ac:chgData name="Radu, Larisa" userId="559cc6bf-dfb1-42ce-bbd8-b06c79ab0836" providerId="ADAL" clId="{07C08FD7-82AF-4277-AF96-830FA5FD4223}" dt="2023-02-28T12:49:59.355" v="735"/>
          <ac:spMkLst>
            <pc:docMk/>
            <pc:sldMk cId="4158787078" sldId="371"/>
            <ac:spMk id="4" creationId="{BD7BB8FE-6EBE-9B61-830D-77E44A4F2437}"/>
          </ac:spMkLst>
        </pc:spChg>
        <pc:spChg chg="add del mod">
          <ac:chgData name="Radu, Larisa" userId="559cc6bf-dfb1-42ce-bbd8-b06c79ab0836" providerId="ADAL" clId="{07C08FD7-82AF-4277-AF96-830FA5FD4223}" dt="2023-02-28T12:50:04.718" v="736" actId="478"/>
          <ac:spMkLst>
            <pc:docMk/>
            <pc:sldMk cId="4158787078" sldId="371"/>
            <ac:spMk id="5" creationId="{4C067EAE-CE15-9B3F-4BA8-66A858DD7522}"/>
          </ac:spMkLst>
        </pc:spChg>
        <pc:spChg chg="mod">
          <ac:chgData name="Radu, Larisa" userId="559cc6bf-dfb1-42ce-bbd8-b06c79ab0836" providerId="ADAL" clId="{07C08FD7-82AF-4277-AF96-830FA5FD4223}" dt="2023-02-28T12:49:55.939" v="734" actId="2711"/>
          <ac:spMkLst>
            <pc:docMk/>
            <pc:sldMk cId="4158787078" sldId="371"/>
            <ac:spMk id="9" creationId="{00000000-0000-0000-0000-000000000000}"/>
          </ac:spMkLst>
        </pc:spChg>
        <pc:spChg chg="mod ord">
          <ac:chgData name="Radu, Larisa" userId="559cc6bf-dfb1-42ce-bbd8-b06c79ab0836" providerId="ADAL" clId="{07C08FD7-82AF-4277-AF96-830FA5FD4223}" dt="2023-02-28T12:49:59.355" v="735"/>
          <ac:spMkLst>
            <pc:docMk/>
            <pc:sldMk cId="4158787078" sldId="371"/>
            <ac:spMk id="10" creationId="{00000000-0000-0000-0000-000000000000}"/>
          </ac:spMkLst>
        </pc:spChg>
        <pc:spChg chg="mod ord">
          <ac:chgData name="Radu, Larisa" userId="559cc6bf-dfb1-42ce-bbd8-b06c79ab0836" providerId="ADAL" clId="{07C08FD7-82AF-4277-AF96-830FA5FD4223}" dt="2023-02-28T12:50:23.691" v="740" actId="20577"/>
          <ac:spMkLst>
            <pc:docMk/>
            <pc:sldMk cId="4158787078" sldId="371"/>
            <ac:spMk id="20" creationId="{2086F800-DE38-4578-847F-FCB977DA4DF9}"/>
          </ac:spMkLst>
        </pc:spChg>
        <pc:picChg chg="mod">
          <ac:chgData name="Radu, Larisa" userId="559cc6bf-dfb1-42ce-bbd8-b06c79ab0836" providerId="ADAL" clId="{07C08FD7-82AF-4277-AF96-830FA5FD4223}" dt="2023-02-28T12:50:13.100" v="737" actId="1076"/>
          <ac:picMkLst>
            <pc:docMk/>
            <pc:sldMk cId="4158787078" sldId="371"/>
            <ac:picMk id="13" creationId="{9C3490C9-280C-4C98-AEE3-686A9664B3E6}"/>
          </ac:picMkLst>
        </pc:picChg>
        <pc:picChg chg="mod">
          <ac:chgData name="Radu, Larisa" userId="559cc6bf-dfb1-42ce-bbd8-b06c79ab0836" providerId="ADAL" clId="{07C08FD7-82AF-4277-AF96-830FA5FD4223}" dt="2023-02-28T12:50:18.105" v="738" actId="1076"/>
          <ac:picMkLst>
            <pc:docMk/>
            <pc:sldMk cId="4158787078" sldId="371"/>
            <ac:picMk id="15" creationId="{E1E3769D-E43D-46D4-B98F-EE55EEDF4FCD}"/>
          </ac:picMkLst>
        </pc:picChg>
      </pc:sldChg>
      <pc:sldChg chg="addSp delSp modSp add mod modClrScheme chgLayout">
        <pc:chgData name="Radu, Larisa" userId="559cc6bf-dfb1-42ce-bbd8-b06c79ab0836" providerId="ADAL" clId="{07C08FD7-82AF-4277-AF96-830FA5FD4223}" dt="2023-02-28T12:50:52.031" v="743"/>
        <pc:sldMkLst>
          <pc:docMk/>
          <pc:sldMk cId="36316417" sldId="372"/>
        </pc:sldMkLst>
        <pc:spChg chg="mod ord">
          <ac:chgData name="Radu, Larisa" userId="559cc6bf-dfb1-42ce-bbd8-b06c79ab0836" providerId="ADAL" clId="{07C08FD7-82AF-4277-AF96-830FA5FD4223}" dt="2023-02-28T12:50:42.891" v="742"/>
          <ac:spMkLst>
            <pc:docMk/>
            <pc:sldMk cId="36316417" sldId="372"/>
            <ac:spMk id="2" creationId="{00000000-0000-0000-0000-000000000000}"/>
          </ac:spMkLst>
        </pc:spChg>
        <pc:spChg chg="mod ord">
          <ac:chgData name="Radu, Larisa" userId="559cc6bf-dfb1-42ce-bbd8-b06c79ab0836" providerId="ADAL" clId="{07C08FD7-82AF-4277-AF96-830FA5FD4223}" dt="2023-02-28T12:50:42.891" v="742"/>
          <ac:spMkLst>
            <pc:docMk/>
            <pc:sldMk cId="36316417" sldId="372"/>
            <ac:spMk id="3" creationId="{00000000-0000-0000-0000-000000000000}"/>
          </ac:spMkLst>
        </pc:spChg>
        <pc:spChg chg="add del mod">
          <ac:chgData name="Radu, Larisa" userId="559cc6bf-dfb1-42ce-bbd8-b06c79ab0836" providerId="ADAL" clId="{07C08FD7-82AF-4277-AF96-830FA5FD4223}" dt="2023-02-28T12:50:42.891" v="742"/>
          <ac:spMkLst>
            <pc:docMk/>
            <pc:sldMk cId="36316417" sldId="372"/>
            <ac:spMk id="4" creationId="{7E6DC76F-AD39-34CB-5E64-EF2BD1399808}"/>
          </ac:spMkLst>
        </pc:spChg>
        <pc:spChg chg="add del mod">
          <ac:chgData name="Radu, Larisa" userId="559cc6bf-dfb1-42ce-bbd8-b06c79ab0836" providerId="ADAL" clId="{07C08FD7-82AF-4277-AF96-830FA5FD4223}" dt="2023-02-28T12:50:42.891" v="742"/>
          <ac:spMkLst>
            <pc:docMk/>
            <pc:sldMk cId="36316417" sldId="372"/>
            <ac:spMk id="5" creationId="{621FC17E-3AFD-1C58-AAB9-8D23F4A243E6}"/>
          </ac:spMkLst>
        </pc:spChg>
        <pc:spChg chg="add mod">
          <ac:chgData name="Radu, Larisa" userId="559cc6bf-dfb1-42ce-bbd8-b06c79ab0836" providerId="ADAL" clId="{07C08FD7-82AF-4277-AF96-830FA5FD4223}" dt="2023-02-28T12:50:52.031" v="743"/>
          <ac:spMkLst>
            <pc:docMk/>
            <pc:sldMk cId="36316417" sldId="372"/>
            <ac:spMk id="6" creationId="{B534D2F9-BEC1-AE16-D06E-D5699CBF5C3D}"/>
          </ac:spMkLst>
        </pc:spChg>
      </pc:sldChg>
      <pc:sldChg chg="modSp add mod modClrScheme chgLayout">
        <pc:chgData name="Radu, Larisa" userId="559cc6bf-dfb1-42ce-bbd8-b06c79ab0836" providerId="ADAL" clId="{07C08FD7-82AF-4277-AF96-830FA5FD4223}" dt="2023-02-28T12:51:03.460" v="746" actId="20577"/>
        <pc:sldMkLst>
          <pc:docMk/>
          <pc:sldMk cId="2502533512" sldId="373"/>
        </pc:sldMkLst>
        <pc:spChg chg="mod ord">
          <ac:chgData name="Radu, Larisa" userId="559cc6bf-dfb1-42ce-bbd8-b06c79ab0836" providerId="ADAL" clId="{07C08FD7-82AF-4277-AF96-830FA5FD4223}" dt="2023-02-28T12:50:58.831" v="744" actId="700"/>
          <ac:spMkLst>
            <pc:docMk/>
            <pc:sldMk cId="2502533512" sldId="373"/>
            <ac:spMk id="2" creationId="{B16DC5B2-24DE-4710-8CF1-6120D68E04D6}"/>
          </ac:spMkLst>
        </pc:spChg>
        <pc:spChg chg="mod ord">
          <ac:chgData name="Radu, Larisa" userId="559cc6bf-dfb1-42ce-bbd8-b06c79ab0836" providerId="ADAL" clId="{07C08FD7-82AF-4277-AF96-830FA5FD4223}" dt="2023-02-28T12:50:58.831" v="744" actId="700"/>
          <ac:spMkLst>
            <pc:docMk/>
            <pc:sldMk cId="2502533512" sldId="373"/>
            <ac:spMk id="3" creationId="{F78CF2B3-1301-4FED-A3D5-055F7628229C}"/>
          </ac:spMkLst>
        </pc:spChg>
        <pc:spChg chg="mod ord">
          <ac:chgData name="Radu, Larisa" userId="559cc6bf-dfb1-42ce-bbd8-b06c79ab0836" providerId="ADAL" clId="{07C08FD7-82AF-4277-AF96-830FA5FD4223}" dt="2023-02-28T12:50:58.831" v="744" actId="700"/>
          <ac:spMkLst>
            <pc:docMk/>
            <pc:sldMk cId="2502533512" sldId="373"/>
            <ac:spMk id="14" creationId="{92FBE4AA-C96B-4130-9D43-693731B6C2C3}"/>
          </ac:spMkLst>
        </pc:spChg>
        <pc:spChg chg="mod ord">
          <ac:chgData name="Radu, Larisa" userId="559cc6bf-dfb1-42ce-bbd8-b06c79ab0836" providerId="ADAL" clId="{07C08FD7-82AF-4277-AF96-830FA5FD4223}" dt="2023-02-28T12:51:03.460" v="746" actId="20577"/>
          <ac:spMkLst>
            <pc:docMk/>
            <pc:sldMk cId="2502533512" sldId="373"/>
            <ac:spMk id="15" creationId="{30A1CD96-AA3C-4212-95BE-4DD3162233A4}"/>
          </ac:spMkLst>
        </pc:spChg>
        <pc:spChg chg="mod ord">
          <ac:chgData name="Radu, Larisa" userId="559cc6bf-dfb1-42ce-bbd8-b06c79ab0836" providerId="ADAL" clId="{07C08FD7-82AF-4277-AF96-830FA5FD4223}" dt="2023-02-28T12:50:58.831" v="744" actId="700"/>
          <ac:spMkLst>
            <pc:docMk/>
            <pc:sldMk cId="2502533512" sldId="373"/>
            <ac:spMk id="16" creationId="{6B702FAE-E0B9-41A8-82BF-B126AF11D69B}"/>
          </ac:spMkLst>
        </pc:spChg>
      </pc:sldChg>
      <pc:sldChg chg="addSp delSp modSp add del mod modClrScheme chgLayout">
        <pc:chgData name="Radu, Larisa" userId="559cc6bf-dfb1-42ce-bbd8-b06c79ab0836" providerId="ADAL" clId="{07C08FD7-82AF-4277-AF96-830FA5FD4223}" dt="2023-02-28T12:53:47.403" v="780" actId="47"/>
        <pc:sldMkLst>
          <pc:docMk/>
          <pc:sldMk cId="2241333707" sldId="374"/>
        </pc:sldMkLst>
        <pc:spChg chg="mod">
          <ac:chgData name="Radu, Larisa" userId="559cc6bf-dfb1-42ce-bbd8-b06c79ab0836" providerId="ADAL" clId="{07C08FD7-82AF-4277-AF96-830FA5FD4223}" dt="2023-02-28T12:52:04.129" v="758" actId="1076"/>
          <ac:spMkLst>
            <pc:docMk/>
            <pc:sldMk cId="2241333707" sldId="374"/>
            <ac:spMk id="2" creationId="{7D2F29D7-EC11-45E7-977A-A0DEE73B81EF}"/>
          </ac:spMkLst>
        </pc:spChg>
        <pc:spChg chg="mod ord">
          <ac:chgData name="Radu, Larisa" userId="559cc6bf-dfb1-42ce-bbd8-b06c79ab0836" providerId="ADAL" clId="{07C08FD7-82AF-4277-AF96-830FA5FD4223}" dt="2023-02-28T12:51:57.858" v="756" actId="1076"/>
          <ac:spMkLst>
            <pc:docMk/>
            <pc:sldMk cId="2241333707" sldId="374"/>
            <ac:spMk id="4" creationId="{EE958148-950E-446E-AD5A-AD5C6091CD4E}"/>
          </ac:spMkLst>
        </pc:spChg>
        <pc:spChg chg="mod ord">
          <ac:chgData name="Radu, Larisa" userId="559cc6bf-dfb1-42ce-bbd8-b06c79ab0836" providerId="ADAL" clId="{07C08FD7-82AF-4277-AF96-830FA5FD4223}" dt="2023-02-28T12:52:01.007" v="757" actId="1076"/>
          <ac:spMkLst>
            <pc:docMk/>
            <pc:sldMk cId="2241333707" sldId="374"/>
            <ac:spMk id="5" creationId="{CBD198C5-570D-4C56-8F76-A6B47EE0645D}"/>
          </ac:spMkLst>
        </pc:spChg>
        <pc:spChg chg="add del mod ord">
          <ac:chgData name="Radu, Larisa" userId="559cc6bf-dfb1-42ce-bbd8-b06c79ab0836" providerId="ADAL" clId="{07C08FD7-82AF-4277-AF96-830FA5FD4223}" dt="2023-02-28T12:51:16.371" v="748" actId="700"/>
          <ac:spMkLst>
            <pc:docMk/>
            <pc:sldMk cId="2241333707" sldId="374"/>
            <ac:spMk id="6" creationId="{848714A9-423D-DD6E-77F3-6A8CD842E8C5}"/>
          </ac:spMkLst>
        </pc:spChg>
        <pc:spChg chg="mod">
          <ac:chgData name="Radu, Larisa" userId="559cc6bf-dfb1-42ce-bbd8-b06c79ab0836" providerId="ADAL" clId="{07C08FD7-82AF-4277-AF96-830FA5FD4223}" dt="2023-02-28T12:52:18.351" v="760" actId="1076"/>
          <ac:spMkLst>
            <pc:docMk/>
            <pc:sldMk cId="2241333707" sldId="374"/>
            <ac:spMk id="7" creationId="{0BFADDAB-9A75-44E1-AC72-BD4CCB5095C2}"/>
          </ac:spMkLst>
        </pc:spChg>
        <pc:spChg chg="add del mod">
          <ac:chgData name="Radu, Larisa" userId="559cc6bf-dfb1-42ce-bbd8-b06c79ab0836" providerId="ADAL" clId="{07C08FD7-82AF-4277-AF96-830FA5FD4223}" dt="2023-02-28T12:51:19.218" v="751"/>
          <ac:spMkLst>
            <pc:docMk/>
            <pc:sldMk cId="2241333707" sldId="374"/>
            <ac:spMk id="8" creationId="{33460E40-9DD2-BF6A-BDBA-3AC5050E0AEA}"/>
          </ac:spMkLst>
        </pc:spChg>
        <pc:spChg chg="add del mod">
          <ac:chgData name="Radu, Larisa" userId="559cc6bf-dfb1-42ce-bbd8-b06c79ab0836" providerId="ADAL" clId="{07C08FD7-82AF-4277-AF96-830FA5FD4223}" dt="2023-02-28T12:51:19.218" v="751"/>
          <ac:spMkLst>
            <pc:docMk/>
            <pc:sldMk cId="2241333707" sldId="374"/>
            <ac:spMk id="9" creationId="{5E87CB14-10DC-074C-4FD1-076547EB88F9}"/>
          </ac:spMkLst>
        </pc:spChg>
        <pc:picChg chg="mod">
          <ac:chgData name="Radu, Larisa" userId="559cc6bf-dfb1-42ce-bbd8-b06c79ab0836" providerId="ADAL" clId="{07C08FD7-82AF-4277-AF96-830FA5FD4223}" dt="2023-02-28T12:52:11.195" v="759" actId="1076"/>
          <ac:picMkLst>
            <pc:docMk/>
            <pc:sldMk cId="2241333707" sldId="374"/>
            <ac:picMk id="3" creationId="{A98E52A8-56B2-5470-AF4C-4A2D4F9BD69F}"/>
          </ac:picMkLst>
        </pc:picChg>
      </pc:sldChg>
      <pc:sldChg chg="addSp delSp modSp add del mod modClrScheme chgLayout">
        <pc:chgData name="Radu, Larisa" userId="559cc6bf-dfb1-42ce-bbd8-b06c79ab0836" providerId="ADAL" clId="{07C08FD7-82AF-4277-AF96-830FA5FD4223}" dt="2023-02-28T12:54:34.636" v="781" actId="47"/>
        <pc:sldMkLst>
          <pc:docMk/>
          <pc:sldMk cId="40876068" sldId="375"/>
        </pc:sldMkLst>
        <pc:spChg chg="add del mod ord">
          <ac:chgData name="Radu, Larisa" userId="559cc6bf-dfb1-42ce-bbd8-b06c79ab0836" providerId="ADAL" clId="{07C08FD7-82AF-4277-AF96-830FA5FD4223}" dt="2023-02-28T12:52:33.360" v="762"/>
          <ac:spMkLst>
            <pc:docMk/>
            <pc:sldMk cId="40876068" sldId="375"/>
            <ac:spMk id="2" creationId="{85D6EB33-0056-9D9C-AD76-9D49716AFEBB}"/>
          </ac:spMkLst>
        </pc:spChg>
        <pc:spChg chg="mod ord">
          <ac:chgData name="Radu, Larisa" userId="559cc6bf-dfb1-42ce-bbd8-b06c79ab0836" providerId="ADAL" clId="{07C08FD7-82AF-4277-AF96-830FA5FD4223}" dt="2023-02-28T12:52:27.892" v="761" actId="700"/>
          <ac:spMkLst>
            <pc:docMk/>
            <pc:sldMk cId="40876068" sldId="375"/>
            <ac:spMk id="3" creationId="{00000000-0000-0000-0000-000000000000}"/>
          </ac:spMkLst>
        </pc:spChg>
        <pc:spChg chg="add del mod ord">
          <ac:chgData name="Radu, Larisa" userId="559cc6bf-dfb1-42ce-bbd8-b06c79ab0836" providerId="ADAL" clId="{07C08FD7-82AF-4277-AF96-830FA5FD4223}" dt="2023-02-28T12:52:33.360" v="762"/>
          <ac:spMkLst>
            <pc:docMk/>
            <pc:sldMk cId="40876068" sldId="375"/>
            <ac:spMk id="8" creationId="{9CA814C8-F12F-F02F-5A5C-3C54EE3DA825}"/>
          </ac:spMkLst>
        </pc:spChg>
        <pc:spChg chg="add del mod">
          <ac:chgData name="Radu, Larisa" userId="559cc6bf-dfb1-42ce-bbd8-b06c79ab0836" providerId="ADAL" clId="{07C08FD7-82AF-4277-AF96-830FA5FD4223}" dt="2023-02-28T12:52:33.360" v="762"/>
          <ac:spMkLst>
            <pc:docMk/>
            <pc:sldMk cId="40876068" sldId="375"/>
            <ac:spMk id="9" creationId="{4F50D7CE-11A7-2119-7C76-62708ABF4438}"/>
          </ac:spMkLst>
        </pc:spChg>
        <pc:spChg chg="mod ord">
          <ac:chgData name="Radu, Larisa" userId="559cc6bf-dfb1-42ce-bbd8-b06c79ab0836" providerId="ADAL" clId="{07C08FD7-82AF-4277-AF96-830FA5FD4223}" dt="2023-02-28T12:52:33.360" v="762"/>
          <ac:spMkLst>
            <pc:docMk/>
            <pc:sldMk cId="40876068" sldId="375"/>
            <ac:spMk id="10" creationId="{A641EB56-6C9C-48A7-AF0D-C5556541BEAD}"/>
          </ac:spMkLst>
        </pc:spChg>
        <pc:spChg chg="add del mod">
          <ac:chgData name="Radu, Larisa" userId="559cc6bf-dfb1-42ce-bbd8-b06c79ab0836" providerId="ADAL" clId="{07C08FD7-82AF-4277-AF96-830FA5FD4223}" dt="2023-02-28T12:52:37.452" v="763" actId="478"/>
          <ac:spMkLst>
            <pc:docMk/>
            <pc:sldMk cId="40876068" sldId="375"/>
            <ac:spMk id="11" creationId="{BDE01D39-7234-DC4B-B772-4CBB99F8FEDD}"/>
          </ac:spMkLst>
        </pc:spChg>
        <pc:spChg chg="add del mod">
          <ac:chgData name="Radu, Larisa" userId="559cc6bf-dfb1-42ce-bbd8-b06c79ab0836" providerId="ADAL" clId="{07C08FD7-82AF-4277-AF96-830FA5FD4223}" dt="2023-02-28T12:52:39.542" v="764" actId="478"/>
          <ac:spMkLst>
            <pc:docMk/>
            <pc:sldMk cId="40876068" sldId="375"/>
            <ac:spMk id="12" creationId="{C776E317-1CD9-E8D6-C4FE-003EE2199352}"/>
          </ac:spMkLst>
        </pc:spChg>
      </pc:sldChg>
      <pc:sldChg chg="addSp delSp modSp add mod modClrScheme chgLayout">
        <pc:chgData name="Radu, Larisa" userId="559cc6bf-dfb1-42ce-bbd8-b06c79ab0836" providerId="ADAL" clId="{07C08FD7-82AF-4277-AF96-830FA5FD4223}" dt="2023-02-28T12:54:52.490" v="786" actId="20577"/>
        <pc:sldMkLst>
          <pc:docMk/>
          <pc:sldMk cId="2250223649" sldId="376"/>
        </pc:sldMkLst>
        <pc:spChg chg="add del mod ord">
          <ac:chgData name="Radu, Larisa" userId="559cc6bf-dfb1-42ce-bbd8-b06c79ab0836" providerId="ADAL" clId="{07C08FD7-82AF-4277-AF96-830FA5FD4223}" dt="2023-02-28T12:53:38.907" v="776" actId="700"/>
          <ac:spMkLst>
            <pc:docMk/>
            <pc:sldMk cId="2250223649" sldId="376"/>
            <ac:spMk id="4" creationId="{71B9068B-47C9-B677-5003-D6D31E7958C5}"/>
          </ac:spMkLst>
        </pc:spChg>
        <pc:spChg chg="add del mod">
          <ac:chgData name="Radu, Larisa" userId="559cc6bf-dfb1-42ce-bbd8-b06c79ab0836" providerId="ADAL" clId="{07C08FD7-82AF-4277-AF96-830FA5FD4223}" dt="2023-02-28T12:53:38.162" v="775"/>
          <ac:spMkLst>
            <pc:docMk/>
            <pc:sldMk cId="2250223649" sldId="376"/>
            <ac:spMk id="8" creationId="{4A17BA4F-C28D-8093-0ED2-5C719B4FA99B}"/>
          </ac:spMkLst>
        </pc:spChg>
        <pc:spChg chg="add del mod">
          <ac:chgData name="Radu, Larisa" userId="559cc6bf-dfb1-42ce-bbd8-b06c79ab0836" providerId="ADAL" clId="{07C08FD7-82AF-4277-AF96-830FA5FD4223}" dt="2023-02-28T12:53:38.162" v="775"/>
          <ac:spMkLst>
            <pc:docMk/>
            <pc:sldMk cId="2250223649" sldId="376"/>
            <ac:spMk id="9" creationId="{6BB36D1F-CB8A-FDD1-245F-660011547F11}"/>
          </ac:spMkLst>
        </pc:spChg>
        <pc:spChg chg="mod ord">
          <ac:chgData name="Radu, Larisa" userId="559cc6bf-dfb1-42ce-bbd8-b06c79ab0836" providerId="ADAL" clId="{07C08FD7-82AF-4277-AF96-830FA5FD4223}" dt="2023-02-28T12:54:46.818" v="783"/>
          <ac:spMkLst>
            <pc:docMk/>
            <pc:sldMk cId="2250223649" sldId="376"/>
            <ac:spMk id="10" creationId="{00000000-0000-0000-0000-000000000000}"/>
          </ac:spMkLst>
        </pc:spChg>
        <pc:spChg chg="add del mod">
          <ac:chgData name="Radu, Larisa" userId="559cc6bf-dfb1-42ce-bbd8-b06c79ab0836" providerId="ADAL" clId="{07C08FD7-82AF-4277-AF96-830FA5FD4223}" dt="2023-02-28T12:53:38.162" v="775"/>
          <ac:spMkLst>
            <pc:docMk/>
            <pc:sldMk cId="2250223649" sldId="376"/>
            <ac:spMk id="13" creationId="{C44A5FB2-5A00-47B9-483B-F93521605647}"/>
          </ac:spMkLst>
        </pc:spChg>
        <pc:spChg chg="add del mod ord">
          <ac:chgData name="Radu, Larisa" userId="559cc6bf-dfb1-42ce-bbd8-b06c79ab0836" providerId="ADAL" clId="{07C08FD7-82AF-4277-AF96-830FA5FD4223}" dt="2023-02-28T12:54:46.818" v="783"/>
          <ac:spMkLst>
            <pc:docMk/>
            <pc:sldMk cId="2250223649" sldId="376"/>
            <ac:spMk id="14" creationId="{754CCDFF-7E27-E980-0F33-CC2FC5E663B6}"/>
          </ac:spMkLst>
        </pc:spChg>
        <pc:spChg chg="add del mod">
          <ac:chgData name="Radu, Larisa" userId="559cc6bf-dfb1-42ce-bbd8-b06c79ab0836" providerId="ADAL" clId="{07C08FD7-82AF-4277-AF96-830FA5FD4223}" dt="2023-02-28T12:54:46.818" v="783"/>
          <ac:spMkLst>
            <pc:docMk/>
            <pc:sldMk cId="2250223649" sldId="376"/>
            <ac:spMk id="15" creationId="{6EFA8774-8907-84F9-7CCE-9908CF10C7B9}"/>
          </ac:spMkLst>
        </pc:spChg>
        <pc:spChg chg="add del mod">
          <ac:chgData name="Radu, Larisa" userId="559cc6bf-dfb1-42ce-bbd8-b06c79ab0836" providerId="ADAL" clId="{07C08FD7-82AF-4277-AF96-830FA5FD4223}" dt="2023-02-28T12:54:46.818" v="783"/>
          <ac:spMkLst>
            <pc:docMk/>
            <pc:sldMk cId="2250223649" sldId="376"/>
            <ac:spMk id="16" creationId="{1F5232CC-45DD-C267-5D6D-17615D8F81CB}"/>
          </ac:spMkLst>
        </pc:spChg>
        <pc:spChg chg="add del mod">
          <ac:chgData name="Radu, Larisa" userId="559cc6bf-dfb1-42ce-bbd8-b06c79ab0836" providerId="ADAL" clId="{07C08FD7-82AF-4277-AF96-830FA5FD4223}" dt="2023-02-28T12:54:48.920" v="784" actId="478"/>
          <ac:spMkLst>
            <pc:docMk/>
            <pc:sldMk cId="2250223649" sldId="376"/>
            <ac:spMk id="17" creationId="{51EB942D-EE8D-5B2C-F391-886A56549ED9}"/>
          </ac:spMkLst>
        </pc:spChg>
        <pc:spChg chg="mod ord">
          <ac:chgData name="Radu, Larisa" userId="559cc6bf-dfb1-42ce-bbd8-b06c79ab0836" providerId="ADAL" clId="{07C08FD7-82AF-4277-AF96-830FA5FD4223}" dt="2023-02-28T12:54:52.490" v="786" actId="20577"/>
          <ac:spMkLst>
            <pc:docMk/>
            <pc:sldMk cId="2250223649" sldId="376"/>
            <ac:spMk id="20" creationId="{2086F800-DE38-4578-847F-FCB977DA4DF9}"/>
          </ac:spMkLst>
        </pc:spChg>
      </pc:sldChg>
      <pc:sldMasterChg chg="add del addSldLayout delSldLayout modSldLayout">
        <pc:chgData name="Radu, Larisa" userId="559cc6bf-dfb1-42ce-bbd8-b06c79ab0836" providerId="ADAL" clId="{07C08FD7-82AF-4277-AF96-830FA5FD4223}" dt="2023-02-28T12:54:41.618" v="782" actId="700"/>
        <pc:sldMasterMkLst>
          <pc:docMk/>
          <pc:sldMasterMk cId="0" sldId="2147483648"/>
        </pc:sldMasterMkLst>
        <pc:sldLayoutChg chg="add del">
          <pc:chgData name="Radu, Larisa" userId="559cc6bf-dfb1-42ce-bbd8-b06c79ab0836" providerId="ADAL" clId="{07C08FD7-82AF-4277-AF96-830FA5FD4223}" dt="2023-02-28T12:54:41.618" v="782" actId="700"/>
          <pc:sldLayoutMkLst>
            <pc:docMk/>
            <pc:sldMasterMk cId="0" sldId="2147483648"/>
            <pc:sldLayoutMk cId="0" sldId="2147483662"/>
          </pc:sldLayoutMkLst>
        </pc:sldLayoutChg>
        <pc:sldLayoutChg chg="add">
          <pc:chgData name="Radu, Larisa" userId="559cc6bf-dfb1-42ce-bbd8-b06c79ab0836" providerId="ADAL" clId="{07C08FD7-82AF-4277-AF96-830FA5FD4223}" dt="2023-02-28T08:55:57.951" v="50" actId="27028"/>
          <pc:sldLayoutMkLst>
            <pc:docMk/>
            <pc:sldMasterMk cId="0" sldId="2147483648"/>
            <pc:sldLayoutMk cId="0" sldId="2147483664"/>
          </pc:sldLayoutMkLst>
        </pc:sldLayoutChg>
        <pc:sldLayoutChg chg="add del">
          <pc:chgData name="Radu, Larisa" userId="559cc6bf-dfb1-42ce-bbd8-b06c79ab0836" providerId="ADAL" clId="{07C08FD7-82AF-4277-AF96-830FA5FD4223}" dt="2023-02-28T12:54:41.618" v="782" actId="700"/>
          <pc:sldLayoutMkLst>
            <pc:docMk/>
            <pc:sldMasterMk cId="0" sldId="2147483648"/>
            <pc:sldLayoutMk cId="0" sldId="2147483665"/>
          </pc:sldLayoutMkLst>
        </pc:sldLayoutChg>
        <pc:sldLayoutChg chg="delSp">
          <pc:chgData name="Radu, Larisa" userId="559cc6bf-dfb1-42ce-bbd8-b06c79ab0836" providerId="ADAL" clId="{07C08FD7-82AF-4277-AF96-830FA5FD4223}" dt="2023-02-28T11:20:07.811" v="126"/>
          <pc:sldLayoutMkLst>
            <pc:docMk/>
            <pc:sldMasterMk cId="0" sldId="2147483648"/>
            <pc:sldLayoutMk cId="3612948140" sldId="2147483782"/>
          </pc:sldLayoutMkLst>
          <pc:spChg chg="del">
            <ac:chgData name="Radu, Larisa" userId="559cc6bf-dfb1-42ce-bbd8-b06c79ab0836" providerId="ADAL" clId="{07C08FD7-82AF-4277-AF96-830FA5FD4223}" dt="2023-02-28T11:20:07.811" v="126"/>
            <ac:spMkLst>
              <pc:docMk/>
              <pc:sldMasterMk cId="0" sldId="2147483648"/>
              <pc:sldLayoutMk cId="3612948140" sldId="2147483782"/>
              <ac:spMk id="5" creationId="{581801A5-8B97-4248-BC1F-30EED1BE8E2A}"/>
            </ac:spMkLst>
          </pc:spChg>
          <pc:spChg chg="del">
            <ac:chgData name="Radu, Larisa" userId="559cc6bf-dfb1-42ce-bbd8-b06c79ab0836" providerId="ADAL" clId="{07C08FD7-82AF-4277-AF96-830FA5FD4223}" dt="2023-02-28T11:20:07.811" v="126"/>
            <ac:spMkLst>
              <pc:docMk/>
              <pc:sldMasterMk cId="0" sldId="2147483648"/>
              <pc:sldLayoutMk cId="3612948140" sldId="2147483782"/>
              <ac:spMk id="26" creationId="{91B97B1F-8B2D-7041-9104-AECAAA0D72FD}"/>
            </ac:spMkLst>
          </pc:spChg>
          <pc:spChg chg="del">
            <ac:chgData name="Radu, Larisa" userId="559cc6bf-dfb1-42ce-bbd8-b06c79ab0836" providerId="ADAL" clId="{07C08FD7-82AF-4277-AF96-830FA5FD4223}" dt="2023-02-28T11:20:07.811" v="126"/>
            <ac:spMkLst>
              <pc:docMk/>
              <pc:sldMasterMk cId="0" sldId="2147483648"/>
              <pc:sldLayoutMk cId="3612948140" sldId="2147483782"/>
              <ac:spMk id="30" creationId="{C11C654B-FE14-FB45-8249-7D9D92995BA2}"/>
            </ac:spMkLst>
          </pc:spChg>
          <pc:picChg chg="del">
            <ac:chgData name="Radu, Larisa" userId="559cc6bf-dfb1-42ce-bbd8-b06c79ab0836" providerId="ADAL" clId="{07C08FD7-82AF-4277-AF96-830FA5FD4223}" dt="2023-02-28T11:20:07.811" v="126"/>
            <ac:picMkLst>
              <pc:docMk/>
              <pc:sldMasterMk cId="0" sldId="2147483648"/>
              <pc:sldLayoutMk cId="3612948140" sldId="2147483782"/>
              <ac:picMk id="25" creationId="{9C0A6AB0-9BB4-1E43-9F1F-3CEBCAC113FA}"/>
            </ac:picMkLst>
          </pc:picChg>
          <pc:picChg chg="del">
            <ac:chgData name="Radu, Larisa" userId="559cc6bf-dfb1-42ce-bbd8-b06c79ab0836" providerId="ADAL" clId="{07C08FD7-82AF-4277-AF96-830FA5FD4223}" dt="2023-02-28T11:20:07.811" v="126"/>
            <ac:picMkLst>
              <pc:docMk/>
              <pc:sldMasterMk cId="0" sldId="2147483648"/>
              <pc:sldLayoutMk cId="3612948140" sldId="2147483782"/>
              <ac:picMk id="27" creationId="{68BA96D0-D231-8543-9A40-53B148E3E277}"/>
            </ac:picMkLst>
          </pc:picChg>
        </pc:sldLayoutChg>
      </pc:sldMasterChg>
      <pc:sldMasterChg chg="del delSldLayout modSldLayout">
        <pc:chgData name="Radu, Larisa" userId="559cc6bf-dfb1-42ce-bbd8-b06c79ab0836" providerId="ADAL" clId="{07C08FD7-82AF-4277-AF96-830FA5FD4223}" dt="2023-02-28T08:52:31.369" v="16" actId="47"/>
        <pc:sldMasterMkLst>
          <pc:docMk/>
          <pc:sldMasterMk cId="2460954070" sldId="2147483660"/>
        </pc:sldMasterMkLst>
        <pc:sldLayoutChg chg="del">
          <pc:chgData name="Radu, Larisa" userId="559cc6bf-dfb1-42ce-bbd8-b06c79ab0836" providerId="ADAL" clId="{07C08FD7-82AF-4277-AF96-830FA5FD4223}" dt="2023-02-28T08:52:31.369" v="16" actId="47"/>
          <pc:sldLayoutMkLst>
            <pc:docMk/>
            <pc:sldMasterMk cId="2460954070" sldId="2147483660"/>
            <pc:sldLayoutMk cId="2385387890" sldId="2147483661"/>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949138452" sldId="2147483662"/>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2591524520" sldId="2147483663"/>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1203092039" sldId="2147483664"/>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3210312558" sldId="2147483666"/>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3146388984" sldId="2147483667"/>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3171841454" sldId="2147483668"/>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1718958274" sldId="2147483669"/>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2202905451" sldId="2147483670"/>
          </pc:sldLayoutMkLst>
        </pc:sldLayoutChg>
        <pc:sldLayoutChg chg="del">
          <pc:chgData name="Radu, Larisa" userId="559cc6bf-dfb1-42ce-bbd8-b06c79ab0836" providerId="ADAL" clId="{07C08FD7-82AF-4277-AF96-830FA5FD4223}" dt="2023-02-28T08:52:31.369" v="16" actId="47"/>
          <pc:sldLayoutMkLst>
            <pc:docMk/>
            <pc:sldMasterMk cId="2460954070" sldId="2147483660"/>
            <pc:sldLayoutMk cId="3479445657" sldId="2147483671"/>
          </pc:sldLayoutMkLst>
        </pc:sldLayoutChg>
        <pc:sldLayoutChg chg="del replId">
          <pc:chgData name="Radu, Larisa" userId="559cc6bf-dfb1-42ce-bbd8-b06c79ab0836" providerId="ADAL" clId="{07C08FD7-82AF-4277-AF96-830FA5FD4223}" dt="2023-02-28T08:52:31.369" v="16" actId="47"/>
          <pc:sldLayoutMkLst>
            <pc:docMk/>
            <pc:sldMasterMk cId="2460954070" sldId="2147483660"/>
            <pc:sldLayoutMk cId="3733172339" sldId="2147483780"/>
          </pc:sldLayoutMkLst>
        </pc:sldLayoutChg>
      </pc:sldMasterChg>
      <pc:sldMasterChg chg="add addSldLayout">
        <pc:chgData name="Radu, Larisa" userId="559cc6bf-dfb1-42ce-bbd8-b06c79ab0836" providerId="ADAL" clId="{07C08FD7-82AF-4277-AF96-830FA5FD4223}" dt="2023-02-28T12:33:51.803" v="605" actId="27028"/>
        <pc:sldMasterMkLst>
          <pc:docMk/>
          <pc:sldMasterMk cId="2279805908" sldId="2147483773"/>
        </pc:sldMasterMkLst>
        <pc:sldLayoutChg chg="add">
          <pc:chgData name="Radu, Larisa" userId="559cc6bf-dfb1-42ce-bbd8-b06c79ab0836" providerId="ADAL" clId="{07C08FD7-82AF-4277-AF96-830FA5FD4223}" dt="2023-02-28T12:33:51.803" v="605" actId="27028"/>
          <pc:sldLayoutMkLst>
            <pc:docMk/>
            <pc:sldMasterMk cId="2279805908" sldId="2147483773"/>
            <pc:sldLayoutMk cId="3960796271" sldId="2147483774"/>
          </pc:sldLayoutMkLst>
        </pc:sldLayoutChg>
      </pc:sldMasterChg>
      <pc:sldMasterChg chg="add addSldLayout">
        <pc:chgData name="Radu, Larisa" userId="559cc6bf-dfb1-42ce-bbd8-b06c79ab0836" providerId="ADAL" clId="{07C08FD7-82AF-4277-AF96-830FA5FD4223}" dt="2023-02-28T12:33:49.014" v="603" actId="27028"/>
        <pc:sldMasterMkLst>
          <pc:docMk/>
          <pc:sldMasterMk cId="2279805908" sldId="2147483775"/>
        </pc:sldMasterMkLst>
        <pc:sldLayoutChg chg="add">
          <pc:chgData name="Radu, Larisa" userId="559cc6bf-dfb1-42ce-bbd8-b06c79ab0836" providerId="ADAL" clId="{07C08FD7-82AF-4277-AF96-830FA5FD4223}" dt="2023-02-28T12:33:49.014" v="603" actId="27028"/>
          <pc:sldLayoutMkLst>
            <pc:docMk/>
            <pc:sldMasterMk cId="2279805908" sldId="2147483775"/>
            <pc:sldLayoutMk cId="1467745645" sldId="2147483709"/>
          </pc:sldLayoutMkLst>
        </pc:sldLayoutChg>
      </pc:sldMasterChg>
      <pc:sldMasterChg chg="add addSldLayout delSldLayout modSldLayout">
        <pc:chgData name="Radu, Larisa" userId="559cc6bf-dfb1-42ce-bbd8-b06c79ab0836" providerId="ADAL" clId="{07C08FD7-82AF-4277-AF96-830FA5FD4223}" dt="2023-02-28T11:19:22.445" v="122" actId="47"/>
        <pc:sldMasterMkLst>
          <pc:docMk/>
          <pc:sldMasterMk cId="3579781915" sldId="2147483776"/>
        </pc:sldMasterMkLst>
        <pc:sldLayoutChg chg="add">
          <pc:chgData name="Radu, Larisa" userId="559cc6bf-dfb1-42ce-bbd8-b06c79ab0836" providerId="ADAL" clId="{07C08FD7-82AF-4277-AF96-830FA5FD4223}" dt="2023-02-28T08:51:37.724" v="6" actId="27028"/>
          <pc:sldLayoutMkLst>
            <pc:docMk/>
            <pc:sldMasterMk cId="3579781915" sldId="2147483776"/>
            <pc:sldLayoutMk cId="2238126746" sldId="2147483777"/>
          </pc:sldLayoutMkLst>
        </pc:sldLayoutChg>
        <pc:sldLayoutChg chg="add del">
          <pc:chgData name="Radu, Larisa" userId="559cc6bf-dfb1-42ce-bbd8-b06c79ab0836" providerId="ADAL" clId="{07C08FD7-82AF-4277-AF96-830FA5FD4223}" dt="2023-02-28T11:14:31.609" v="90" actId="47"/>
          <pc:sldLayoutMkLst>
            <pc:docMk/>
            <pc:sldMasterMk cId="3579781915" sldId="2147483776"/>
            <pc:sldLayoutMk cId="572905156" sldId="2147483778"/>
          </pc:sldLayoutMkLst>
        </pc:sldLayoutChg>
        <pc:sldLayoutChg chg="add">
          <pc:chgData name="Radu, Larisa" userId="559cc6bf-dfb1-42ce-bbd8-b06c79ab0836" providerId="ADAL" clId="{07C08FD7-82AF-4277-AF96-830FA5FD4223}" dt="2023-02-28T11:14:52.877" v="91" actId="27028"/>
          <pc:sldLayoutMkLst>
            <pc:docMk/>
            <pc:sldMasterMk cId="3579781915" sldId="2147483776"/>
            <pc:sldLayoutMk cId="1535044010" sldId="2147483779"/>
          </pc:sldLayoutMkLst>
        </pc:sldLayoutChg>
        <pc:sldLayoutChg chg="addSp delSp">
          <pc:chgData name="Radu, Larisa" userId="559cc6bf-dfb1-42ce-bbd8-b06c79ab0836" providerId="ADAL" clId="{07C08FD7-82AF-4277-AF96-830FA5FD4223}" dt="2023-02-28T08:52:42.240" v="18"/>
          <pc:sldLayoutMkLst>
            <pc:docMk/>
            <pc:sldMasterMk cId="3579781915" sldId="2147483776"/>
            <pc:sldLayoutMk cId="2579478812" sldId="2147483780"/>
          </pc:sldLayoutMkLst>
          <pc:spChg chg="add del">
            <ac:chgData name="Radu, Larisa" userId="559cc6bf-dfb1-42ce-bbd8-b06c79ab0836" providerId="ADAL" clId="{07C08FD7-82AF-4277-AF96-830FA5FD4223}" dt="2023-02-28T08:52:42.240" v="18"/>
            <ac:spMkLst>
              <pc:docMk/>
              <pc:sldMasterMk cId="3579781915" sldId="2147483776"/>
              <pc:sldLayoutMk cId="2579478812" sldId="2147483780"/>
              <ac:spMk id="17" creationId="{00000000-0000-0000-0000-000000000000}"/>
            </ac:spMkLst>
          </pc:spChg>
          <pc:spChg chg="add del">
            <ac:chgData name="Radu, Larisa" userId="559cc6bf-dfb1-42ce-bbd8-b06c79ab0836" providerId="ADAL" clId="{07C08FD7-82AF-4277-AF96-830FA5FD4223}" dt="2023-02-28T08:52:42.240" v="18"/>
            <ac:spMkLst>
              <pc:docMk/>
              <pc:sldMasterMk cId="3579781915" sldId="2147483776"/>
              <pc:sldLayoutMk cId="2579478812" sldId="2147483780"/>
              <ac:spMk id="21" creationId="{00000000-0000-0000-0000-000000000000}"/>
            </ac:spMkLst>
          </pc:spChg>
          <pc:spChg chg="add del">
            <ac:chgData name="Radu, Larisa" userId="559cc6bf-dfb1-42ce-bbd8-b06c79ab0836" providerId="ADAL" clId="{07C08FD7-82AF-4277-AF96-830FA5FD4223}" dt="2023-02-28T08:52:42.240" v="18"/>
            <ac:spMkLst>
              <pc:docMk/>
              <pc:sldMasterMk cId="3579781915" sldId="2147483776"/>
              <pc:sldLayoutMk cId="2579478812" sldId="2147483780"/>
              <ac:spMk id="22" creationId="{00000000-0000-0000-0000-000000000000}"/>
            </ac:spMkLst>
          </pc:spChg>
          <pc:spChg chg="add del">
            <ac:chgData name="Radu, Larisa" userId="559cc6bf-dfb1-42ce-bbd8-b06c79ab0836" providerId="ADAL" clId="{07C08FD7-82AF-4277-AF96-830FA5FD4223}" dt="2023-02-28T08:52:42.240" v="18"/>
            <ac:spMkLst>
              <pc:docMk/>
              <pc:sldMasterMk cId="3579781915" sldId="2147483776"/>
              <pc:sldLayoutMk cId="2579478812" sldId="2147483780"/>
              <ac:spMk id="23" creationId="{00000000-0000-0000-0000-000000000000}"/>
            </ac:spMkLst>
          </pc:spChg>
          <pc:spChg chg="add del">
            <ac:chgData name="Radu, Larisa" userId="559cc6bf-dfb1-42ce-bbd8-b06c79ab0836" providerId="ADAL" clId="{07C08FD7-82AF-4277-AF96-830FA5FD4223}" dt="2023-02-28T08:52:42.240" v="18"/>
            <ac:spMkLst>
              <pc:docMk/>
              <pc:sldMasterMk cId="3579781915" sldId="2147483776"/>
              <pc:sldLayoutMk cId="2579478812" sldId="2147483780"/>
              <ac:spMk id="25" creationId="{00000000-0000-0000-0000-000000000000}"/>
            </ac:spMkLst>
          </pc:spChg>
          <pc:spChg chg="add del">
            <ac:chgData name="Radu, Larisa" userId="559cc6bf-dfb1-42ce-bbd8-b06c79ab0836" providerId="ADAL" clId="{07C08FD7-82AF-4277-AF96-830FA5FD4223}" dt="2023-02-28T08:52:42.240" v="18"/>
            <ac:spMkLst>
              <pc:docMk/>
              <pc:sldMasterMk cId="3579781915" sldId="2147483776"/>
              <pc:sldLayoutMk cId="2579478812" sldId="2147483780"/>
              <ac:spMk id="27" creationId="{00000000-0000-0000-0000-000000000000}"/>
            </ac:spMkLst>
          </pc:spChg>
          <pc:spChg chg="add del">
            <ac:chgData name="Radu, Larisa" userId="559cc6bf-dfb1-42ce-bbd8-b06c79ab0836" providerId="ADAL" clId="{07C08FD7-82AF-4277-AF96-830FA5FD4223}" dt="2023-02-28T08:52:42.240" v="18"/>
            <ac:spMkLst>
              <pc:docMk/>
              <pc:sldMasterMk cId="3579781915" sldId="2147483776"/>
              <pc:sldLayoutMk cId="2579478812" sldId="2147483780"/>
              <ac:spMk id="29" creationId="{00000000-0000-0000-0000-000000000000}"/>
            </ac:spMkLst>
          </pc:spChg>
          <pc:picChg chg="add del">
            <ac:chgData name="Radu, Larisa" userId="559cc6bf-dfb1-42ce-bbd8-b06c79ab0836" providerId="ADAL" clId="{07C08FD7-82AF-4277-AF96-830FA5FD4223}" dt="2023-02-28T08:52:42.240" v="18"/>
            <ac:picMkLst>
              <pc:docMk/>
              <pc:sldMasterMk cId="3579781915" sldId="2147483776"/>
              <pc:sldLayoutMk cId="2579478812" sldId="2147483780"/>
              <ac:picMk id="16" creationId="{00000000-0000-0000-0000-000000000000}"/>
            </ac:picMkLst>
          </pc:picChg>
          <pc:picChg chg="add del">
            <ac:chgData name="Radu, Larisa" userId="559cc6bf-dfb1-42ce-bbd8-b06c79ab0836" providerId="ADAL" clId="{07C08FD7-82AF-4277-AF96-830FA5FD4223}" dt="2023-02-28T08:52:42.240" v="18"/>
            <ac:picMkLst>
              <pc:docMk/>
              <pc:sldMasterMk cId="3579781915" sldId="2147483776"/>
              <pc:sldLayoutMk cId="2579478812" sldId="2147483780"/>
              <ac:picMk id="18" creationId="{00000000-0000-0000-0000-000000000000}"/>
            </ac:picMkLst>
          </pc:picChg>
          <pc:picChg chg="add del">
            <ac:chgData name="Radu, Larisa" userId="559cc6bf-dfb1-42ce-bbd8-b06c79ab0836" providerId="ADAL" clId="{07C08FD7-82AF-4277-AF96-830FA5FD4223}" dt="2023-02-28T08:52:42.240" v="18"/>
            <ac:picMkLst>
              <pc:docMk/>
              <pc:sldMasterMk cId="3579781915" sldId="2147483776"/>
              <pc:sldLayoutMk cId="2579478812" sldId="2147483780"/>
              <ac:picMk id="19" creationId="{00000000-0000-0000-0000-000000000000}"/>
            </ac:picMkLst>
          </pc:picChg>
          <pc:picChg chg="add del">
            <ac:chgData name="Radu, Larisa" userId="559cc6bf-dfb1-42ce-bbd8-b06c79ab0836" providerId="ADAL" clId="{07C08FD7-82AF-4277-AF96-830FA5FD4223}" dt="2023-02-28T08:52:42.240" v="18"/>
            <ac:picMkLst>
              <pc:docMk/>
              <pc:sldMasterMk cId="3579781915" sldId="2147483776"/>
              <pc:sldLayoutMk cId="2579478812" sldId="2147483780"/>
              <ac:picMk id="20" creationId="{00000000-0000-0000-0000-000000000000}"/>
            </ac:picMkLst>
          </pc:picChg>
          <pc:picChg chg="add del">
            <ac:chgData name="Radu, Larisa" userId="559cc6bf-dfb1-42ce-bbd8-b06c79ab0836" providerId="ADAL" clId="{07C08FD7-82AF-4277-AF96-830FA5FD4223}" dt="2023-02-28T08:52:42.240" v="18"/>
            <ac:picMkLst>
              <pc:docMk/>
              <pc:sldMasterMk cId="3579781915" sldId="2147483776"/>
              <pc:sldLayoutMk cId="2579478812" sldId="2147483780"/>
              <ac:picMk id="24" creationId="{00000000-0000-0000-0000-000000000000}"/>
            </ac:picMkLst>
          </pc:picChg>
          <pc:picChg chg="add del">
            <ac:chgData name="Radu, Larisa" userId="559cc6bf-dfb1-42ce-bbd8-b06c79ab0836" providerId="ADAL" clId="{07C08FD7-82AF-4277-AF96-830FA5FD4223}" dt="2023-02-28T08:52:42.240" v="18"/>
            <ac:picMkLst>
              <pc:docMk/>
              <pc:sldMasterMk cId="3579781915" sldId="2147483776"/>
              <pc:sldLayoutMk cId="2579478812" sldId="2147483780"/>
              <ac:picMk id="26" creationId="{00000000-0000-0000-0000-000000000000}"/>
            </ac:picMkLst>
          </pc:picChg>
          <pc:picChg chg="add del">
            <ac:chgData name="Radu, Larisa" userId="559cc6bf-dfb1-42ce-bbd8-b06c79ab0836" providerId="ADAL" clId="{07C08FD7-82AF-4277-AF96-830FA5FD4223}" dt="2023-02-28T08:52:42.240" v="18"/>
            <ac:picMkLst>
              <pc:docMk/>
              <pc:sldMasterMk cId="3579781915" sldId="2147483776"/>
              <pc:sldLayoutMk cId="2579478812" sldId="2147483780"/>
              <ac:picMk id="28" creationId="{00000000-0000-0000-0000-000000000000}"/>
            </ac:picMkLst>
          </pc:picChg>
        </pc:sldLayoutChg>
        <pc:sldLayoutChg chg="delSp">
          <pc:chgData name="Radu, Larisa" userId="559cc6bf-dfb1-42ce-bbd8-b06c79ab0836" providerId="ADAL" clId="{07C08FD7-82AF-4277-AF96-830FA5FD4223}" dt="2023-02-28T08:53:02.295" v="23"/>
          <pc:sldLayoutMkLst>
            <pc:docMk/>
            <pc:sldMasterMk cId="3579781915" sldId="2147483776"/>
            <pc:sldLayoutMk cId="3380977025" sldId="2147483780"/>
          </pc:sldLayoutMkLst>
          <pc:spChg chg="del">
            <ac:chgData name="Radu, Larisa" userId="559cc6bf-dfb1-42ce-bbd8-b06c79ab0836" providerId="ADAL" clId="{07C08FD7-82AF-4277-AF96-830FA5FD4223}" dt="2023-02-28T08:53:02.295" v="23"/>
            <ac:spMkLst>
              <pc:docMk/>
              <pc:sldMasterMk cId="3579781915" sldId="2147483776"/>
              <pc:sldLayoutMk cId="3380977025" sldId="2147483780"/>
              <ac:spMk id="17" creationId="{00000000-0000-0000-0000-000000000000}"/>
            </ac:spMkLst>
          </pc:spChg>
          <pc:spChg chg="del">
            <ac:chgData name="Radu, Larisa" userId="559cc6bf-dfb1-42ce-bbd8-b06c79ab0836" providerId="ADAL" clId="{07C08FD7-82AF-4277-AF96-830FA5FD4223}" dt="2023-02-28T08:53:02.295" v="23"/>
            <ac:spMkLst>
              <pc:docMk/>
              <pc:sldMasterMk cId="3579781915" sldId="2147483776"/>
              <pc:sldLayoutMk cId="3380977025" sldId="2147483780"/>
              <ac:spMk id="21" creationId="{00000000-0000-0000-0000-000000000000}"/>
            </ac:spMkLst>
          </pc:spChg>
          <pc:spChg chg="del">
            <ac:chgData name="Radu, Larisa" userId="559cc6bf-dfb1-42ce-bbd8-b06c79ab0836" providerId="ADAL" clId="{07C08FD7-82AF-4277-AF96-830FA5FD4223}" dt="2023-02-28T08:53:02.295" v="23"/>
            <ac:spMkLst>
              <pc:docMk/>
              <pc:sldMasterMk cId="3579781915" sldId="2147483776"/>
              <pc:sldLayoutMk cId="3380977025" sldId="2147483780"/>
              <ac:spMk id="22" creationId="{00000000-0000-0000-0000-000000000000}"/>
            </ac:spMkLst>
          </pc:spChg>
          <pc:spChg chg="del">
            <ac:chgData name="Radu, Larisa" userId="559cc6bf-dfb1-42ce-bbd8-b06c79ab0836" providerId="ADAL" clId="{07C08FD7-82AF-4277-AF96-830FA5FD4223}" dt="2023-02-28T08:53:02.295" v="23"/>
            <ac:spMkLst>
              <pc:docMk/>
              <pc:sldMasterMk cId="3579781915" sldId="2147483776"/>
              <pc:sldLayoutMk cId="3380977025" sldId="2147483780"/>
              <ac:spMk id="23" creationId="{00000000-0000-0000-0000-000000000000}"/>
            </ac:spMkLst>
          </pc:spChg>
          <pc:spChg chg="del">
            <ac:chgData name="Radu, Larisa" userId="559cc6bf-dfb1-42ce-bbd8-b06c79ab0836" providerId="ADAL" clId="{07C08FD7-82AF-4277-AF96-830FA5FD4223}" dt="2023-02-28T08:53:02.295" v="23"/>
            <ac:spMkLst>
              <pc:docMk/>
              <pc:sldMasterMk cId="3579781915" sldId="2147483776"/>
              <pc:sldLayoutMk cId="3380977025" sldId="2147483780"/>
              <ac:spMk id="25" creationId="{00000000-0000-0000-0000-000000000000}"/>
            </ac:spMkLst>
          </pc:spChg>
          <pc:spChg chg="del">
            <ac:chgData name="Radu, Larisa" userId="559cc6bf-dfb1-42ce-bbd8-b06c79ab0836" providerId="ADAL" clId="{07C08FD7-82AF-4277-AF96-830FA5FD4223}" dt="2023-02-28T08:53:02.295" v="23"/>
            <ac:spMkLst>
              <pc:docMk/>
              <pc:sldMasterMk cId="3579781915" sldId="2147483776"/>
              <pc:sldLayoutMk cId="3380977025" sldId="2147483780"/>
              <ac:spMk id="27" creationId="{00000000-0000-0000-0000-000000000000}"/>
            </ac:spMkLst>
          </pc:spChg>
          <pc:spChg chg="del">
            <ac:chgData name="Radu, Larisa" userId="559cc6bf-dfb1-42ce-bbd8-b06c79ab0836" providerId="ADAL" clId="{07C08FD7-82AF-4277-AF96-830FA5FD4223}" dt="2023-02-28T08:53:02.295" v="23"/>
            <ac:spMkLst>
              <pc:docMk/>
              <pc:sldMasterMk cId="3579781915" sldId="2147483776"/>
              <pc:sldLayoutMk cId="3380977025" sldId="2147483780"/>
              <ac:spMk id="29" creationId="{00000000-0000-0000-0000-000000000000}"/>
            </ac:spMkLst>
          </pc:spChg>
          <pc:picChg chg="del">
            <ac:chgData name="Radu, Larisa" userId="559cc6bf-dfb1-42ce-bbd8-b06c79ab0836" providerId="ADAL" clId="{07C08FD7-82AF-4277-AF96-830FA5FD4223}" dt="2023-02-28T08:53:02.295" v="23"/>
            <ac:picMkLst>
              <pc:docMk/>
              <pc:sldMasterMk cId="3579781915" sldId="2147483776"/>
              <pc:sldLayoutMk cId="3380977025" sldId="2147483780"/>
              <ac:picMk id="16" creationId="{00000000-0000-0000-0000-000000000000}"/>
            </ac:picMkLst>
          </pc:picChg>
          <pc:picChg chg="del">
            <ac:chgData name="Radu, Larisa" userId="559cc6bf-dfb1-42ce-bbd8-b06c79ab0836" providerId="ADAL" clId="{07C08FD7-82AF-4277-AF96-830FA5FD4223}" dt="2023-02-28T08:53:02.295" v="23"/>
            <ac:picMkLst>
              <pc:docMk/>
              <pc:sldMasterMk cId="3579781915" sldId="2147483776"/>
              <pc:sldLayoutMk cId="3380977025" sldId="2147483780"/>
              <ac:picMk id="18" creationId="{00000000-0000-0000-0000-000000000000}"/>
            </ac:picMkLst>
          </pc:picChg>
          <pc:picChg chg="del">
            <ac:chgData name="Radu, Larisa" userId="559cc6bf-dfb1-42ce-bbd8-b06c79ab0836" providerId="ADAL" clId="{07C08FD7-82AF-4277-AF96-830FA5FD4223}" dt="2023-02-28T08:53:02.295" v="23"/>
            <ac:picMkLst>
              <pc:docMk/>
              <pc:sldMasterMk cId="3579781915" sldId="2147483776"/>
              <pc:sldLayoutMk cId="3380977025" sldId="2147483780"/>
              <ac:picMk id="19" creationId="{00000000-0000-0000-0000-000000000000}"/>
            </ac:picMkLst>
          </pc:picChg>
          <pc:picChg chg="del">
            <ac:chgData name="Radu, Larisa" userId="559cc6bf-dfb1-42ce-bbd8-b06c79ab0836" providerId="ADAL" clId="{07C08FD7-82AF-4277-AF96-830FA5FD4223}" dt="2023-02-28T08:53:02.295" v="23"/>
            <ac:picMkLst>
              <pc:docMk/>
              <pc:sldMasterMk cId="3579781915" sldId="2147483776"/>
              <pc:sldLayoutMk cId="3380977025" sldId="2147483780"/>
              <ac:picMk id="20" creationId="{00000000-0000-0000-0000-000000000000}"/>
            </ac:picMkLst>
          </pc:picChg>
          <pc:picChg chg="del">
            <ac:chgData name="Radu, Larisa" userId="559cc6bf-dfb1-42ce-bbd8-b06c79ab0836" providerId="ADAL" clId="{07C08FD7-82AF-4277-AF96-830FA5FD4223}" dt="2023-02-28T08:53:02.295" v="23"/>
            <ac:picMkLst>
              <pc:docMk/>
              <pc:sldMasterMk cId="3579781915" sldId="2147483776"/>
              <pc:sldLayoutMk cId="3380977025" sldId="2147483780"/>
              <ac:picMk id="24" creationId="{00000000-0000-0000-0000-000000000000}"/>
            </ac:picMkLst>
          </pc:picChg>
          <pc:picChg chg="del">
            <ac:chgData name="Radu, Larisa" userId="559cc6bf-dfb1-42ce-bbd8-b06c79ab0836" providerId="ADAL" clId="{07C08FD7-82AF-4277-AF96-830FA5FD4223}" dt="2023-02-28T08:53:02.295" v="23"/>
            <ac:picMkLst>
              <pc:docMk/>
              <pc:sldMasterMk cId="3579781915" sldId="2147483776"/>
              <pc:sldLayoutMk cId="3380977025" sldId="2147483780"/>
              <ac:picMk id="26" creationId="{00000000-0000-0000-0000-000000000000}"/>
            </ac:picMkLst>
          </pc:picChg>
          <pc:picChg chg="del">
            <ac:chgData name="Radu, Larisa" userId="559cc6bf-dfb1-42ce-bbd8-b06c79ab0836" providerId="ADAL" clId="{07C08FD7-82AF-4277-AF96-830FA5FD4223}" dt="2023-02-28T08:53:02.295" v="23"/>
            <ac:picMkLst>
              <pc:docMk/>
              <pc:sldMasterMk cId="3579781915" sldId="2147483776"/>
              <pc:sldLayoutMk cId="3380977025" sldId="2147483780"/>
              <ac:picMk id="28" creationId="{00000000-0000-0000-0000-000000000000}"/>
            </ac:picMkLst>
          </pc:picChg>
        </pc:sldLayoutChg>
        <pc:sldLayoutChg chg="add del replId">
          <pc:chgData name="Radu, Larisa" userId="559cc6bf-dfb1-42ce-bbd8-b06c79ab0836" providerId="ADAL" clId="{07C08FD7-82AF-4277-AF96-830FA5FD4223}" dt="2023-02-28T11:19:22.445" v="122" actId="47"/>
          <pc:sldLayoutMkLst>
            <pc:docMk/>
            <pc:sldMasterMk cId="3579781915" sldId="2147483776"/>
            <pc:sldLayoutMk cId="347623559" sldId="2147483781"/>
          </pc:sldLayoutMkLst>
        </pc:sldLayoutChg>
      </pc:sldMasterChg>
    </pc:docChg>
  </pc:docChgLst>
  <pc:docChgLst>
    <pc:chgData name="Ignat, Monica" userId="01de38a1-1b30-4305-afd0-cd4633b1e6ac" providerId="ADAL" clId="{29D57609-153C-4375-B566-987C0AAAE20C}"/>
    <pc:docChg chg="custSel addSld delSld modSld addMainMaster">
      <pc:chgData name="Ignat, Monica" userId="01de38a1-1b30-4305-afd0-cd4633b1e6ac" providerId="ADAL" clId="{29D57609-153C-4375-B566-987C0AAAE20C}" dt="2023-02-28T15:02:36.414" v="93" actId="12100"/>
      <pc:docMkLst>
        <pc:docMk/>
      </pc:docMkLst>
      <pc:sldChg chg="modSp mod">
        <pc:chgData name="Ignat, Monica" userId="01de38a1-1b30-4305-afd0-cd4633b1e6ac" providerId="ADAL" clId="{29D57609-153C-4375-B566-987C0AAAE20C}" dt="2023-02-28T13:21:58.406" v="2" actId="207"/>
        <pc:sldMkLst>
          <pc:docMk/>
          <pc:sldMk cId="3977732535" sldId="265"/>
        </pc:sldMkLst>
        <pc:spChg chg="mod">
          <ac:chgData name="Ignat, Monica" userId="01de38a1-1b30-4305-afd0-cd4633b1e6ac" providerId="ADAL" clId="{29D57609-153C-4375-B566-987C0AAAE20C}" dt="2023-02-28T13:21:31.595" v="1" actId="207"/>
          <ac:spMkLst>
            <pc:docMk/>
            <pc:sldMk cId="3977732535" sldId="265"/>
            <ac:spMk id="6" creationId="{00000000-0000-0000-0000-000000000000}"/>
          </ac:spMkLst>
        </pc:spChg>
        <pc:graphicFrameChg chg="modGraphic">
          <ac:chgData name="Ignat, Monica" userId="01de38a1-1b30-4305-afd0-cd4633b1e6ac" providerId="ADAL" clId="{29D57609-153C-4375-B566-987C0AAAE20C}" dt="2023-02-28T13:21:58.406" v="2" actId="207"/>
          <ac:graphicFrameMkLst>
            <pc:docMk/>
            <pc:sldMk cId="3977732535" sldId="265"/>
            <ac:graphicFrameMk id="4" creationId="{94DDCEAB-00AF-4F02-9EC7-DE4E70535D4A}"/>
          </ac:graphicFrameMkLst>
        </pc:graphicFrameChg>
      </pc:sldChg>
      <pc:sldChg chg="modSp">
        <pc:chgData name="Ignat, Monica" userId="01de38a1-1b30-4305-afd0-cd4633b1e6ac" providerId="ADAL" clId="{29D57609-153C-4375-B566-987C0AAAE20C}" dt="2023-02-28T13:23:42.183" v="9" actId="207"/>
        <pc:sldMkLst>
          <pc:docMk/>
          <pc:sldMk cId="1034192268" sldId="274"/>
        </pc:sldMkLst>
        <pc:graphicFrameChg chg="mod">
          <ac:chgData name="Ignat, Monica" userId="01de38a1-1b30-4305-afd0-cd4633b1e6ac" providerId="ADAL" clId="{29D57609-153C-4375-B566-987C0AAAE20C}" dt="2023-02-28T13:23:42.183" v="9" actId="207"/>
          <ac:graphicFrameMkLst>
            <pc:docMk/>
            <pc:sldMk cId="1034192268" sldId="274"/>
            <ac:graphicFrameMk id="2" creationId="{2A639D3F-0CA1-435C-8DD4-7D90A0A2049D}"/>
          </ac:graphicFrameMkLst>
        </pc:graphicFrameChg>
      </pc:sldChg>
      <pc:sldChg chg="modSp">
        <pc:chgData name="Ignat, Monica" userId="01de38a1-1b30-4305-afd0-cd4633b1e6ac" providerId="ADAL" clId="{29D57609-153C-4375-B566-987C0AAAE20C}" dt="2023-02-28T14:19:55.315" v="42" actId="207"/>
        <pc:sldMkLst>
          <pc:docMk/>
          <pc:sldMk cId="2544256713" sldId="276"/>
        </pc:sldMkLst>
        <pc:graphicFrameChg chg="mod">
          <ac:chgData name="Ignat, Monica" userId="01de38a1-1b30-4305-afd0-cd4633b1e6ac" providerId="ADAL" clId="{29D57609-153C-4375-B566-987C0AAAE20C}" dt="2023-02-28T14:19:55.315" v="42" actId="207"/>
          <ac:graphicFrameMkLst>
            <pc:docMk/>
            <pc:sldMk cId="2544256713" sldId="276"/>
            <ac:graphicFrameMk id="5" creationId="{9771C10F-AA0F-495F-ABEA-26122211AA76}"/>
          </ac:graphicFrameMkLst>
        </pc:graphicFrameChg>
      </pc:sldChg>
      <pc:sldChg chg="modSp">
        <pc:chgData name="Ignat, Monica" userId="01de38a1-1b30-4305-afd0-cd4633b1e6ac" providerId="ADAL" clId="{29D57609-153C-4375-B566-987C0AAAE20C}" dt="2023-02-28T14:20:02.948" v="43" actId="207"/>
        <pc:sldMkLst>
          <pc:docMk/>
          <pc:sldMk cId="4009053757" sldId="277"/>
        </pc:sldMkLst>
        <pc:graphicFrameChg chg="mod">
          <ac:chgData name="Ignat, Monica" userId="01de38a1-1b30-4305-afd0-cd4633b1e6ac" providerId="ADAL" clId="{29D57609-153C-4375-B566-987C0AAAE20C}" dt="2023-02-28T14:20:02.948" v="43" actId="207"/>
          <ac:graphicFrameMkLst>
            <pc:docMk/>
            <pc:sldMk cId="4009053757" sldId="277"/>
            <ac:graphicFrameMk id="5" creationId="{9771C10F-AA0F-495F-ABEA-26122211AA76}"/>
          </ac:graphicFrameMkLst>
        </pc:graphicFrameChg>
      </pc:sldChg>
      <pc:sldChg chg="modSp">
        <pc:chgData name="Ignat, Monica" userId="01de38a1-1b30-4305-afd0-cd4633b1e6ac" providerId="ADAL" clId="{29D57609-153C-4375-B566-987C0AAAE20C}" dt="2023-02-28T14:20:12.035" v="44" actId="207"/>
        <pc:sldMkLst>
          <pc:docMk/>
          <pc:sldMk cId="1994080007" sldId="278"/>
        </pc:sldMkLst>
        <pc:graphicFrameChg chg="mod">
          <ac:chgData name="Ignat, Monica" userId="01de38a1-1b30-4305-afd0-cd4633b1e6ac" providerId="ADAL" clId="{29D57609-153C-4375-B566-987C0AAAE20C}" dt="2023-02-28T14:20:12.035" v="44" actId="207"/>
          <ac:graphicFrameMkLst>
            <pc:docMk/>
            <pc:sldMk cId="1994080007" sldId="278"/>
            <ac:graphicFrameMk id="5" creationId="{9771C10F-AA0F-495F-ABEA-26122211AA76}"/>
          </ac:graphicFrameMkLst>
        </pc:graphicFrameChg>
      </pc:sldChg>
      <pc:sldChg chg="modSp">
        <pc:chgData name="Ignat, Monica" userId="01de38a1-1b30-4305-afd0-cd4633b1e6ac" providerId="ADAL" clId="{29D57609-153C-4375-B566-987C0AAAE20C}" dt="2023-02-28T14:20:19.240" v="45" actId="207"/>
        <pc:sldMkLst>
          <pc:docMk/>
          <pc:sldMk cId="1233642800" sldId="279"/>
        </pc:sldMkLst>
        <pc:graphicFrameChg chg="mod">
          <ac:chgData name="Ignat, Monica" userId="01de38a1-1b30-4305-afd0-cd4633b1e6ac" providerId="ADAL" clId="{29D57609-153C-4375-B566-987C0AAAE20C}" dt="2023-02-28T14:20:19.240" v="45" actId="207"/>
          <ac:graphicFrameMkLst>
            <pc:docMk/>
            <pc:sldMk cId="1233642800" sldId="279"/>
            <ac:graphicFrameMk id="5" creationId="{9771C10F-AA0F-495F-ABEA-26122211AA76}"/>
          </ac:graphicFrameMkLst>
        </pc:graphicFrameChg>
      </pc:sldChg>
      <pc:sldChg chg="modSp">
        <pc:chgData name="Ignat, Monica" userId="01de38a1-1b30-4305-afd0-cd4633b1e6ac" providerId="ADAL" clId="{29D57609-153C-4375-B566-987C0AAAE20C}" dt="2023-02-28T14:20:26.551" v="46" actId="207"/>
        <pc:sldMkLst>
          <pc:docMk/>
          <pc:sldMk cId="608239973" sldId="280"/>
        </pc:sldMkLst>
        <pc:graphicFrameChg chg="mod">
          <ac:chgData name="Ignat, Monica" userId="01de38a1-1b30-4305-afd0-cd4633b1e6ac" providerId="ADAL" clId="{29D57609-153C-4375-B566-987C0AAAE20C}" dt="2023-02-28T14:20:26.551" v="46" actId="207"/>
          <ac:graphicFrameMkLst>
            <pc:docMk/>
            <pc:sldMk cId="608239973" sldId="280"/>
            <ac:graphicFrameMk id="5" creationId="{9771C10F-AA0F-495F-ABEA-26122211AA76}"/>
          </ac:graphicFrameMkLst>
        </pc:graphicFrameChg>
      </pc:sldChg>
      <pc:sldChg chg="modSp">
        <pc:chgData name="Ignat, Monica" userId="01de38a1-1b30-4305-afd0-cd4633b1e6ac" providerId="ADAL" clId="{29D57609-153C-4375-B566-987C0AAAE20C}" dt="2023-02-28T14:20:35.289" v="47" actId="207"/>
        <pc:sldMkLst>
          <pc:docMk/>
          <pc:sldMk cId="2057265080" sldId="281"/>
        </pc:sldMkLst>
        <pc:graphicFrameChg chg="mod">
          <ac:chgData name="Ignat, Monica" userId="01de38a1-1b30-4305-afd0-cd4633b1e6ac" providerId="ADAL" clId="{29D57609-153C-4375-B566-987C0AAAE20C}" dt="2023-02-28T14:20:35.289" v="47" actId="207"/>
          <ac:graphicFrameMkLst>
            <pc:docMk/>
            <pc:sldMk cId="2057265080" sldId="281"/>
            <ac:graphicFrameMk id="5" creationId="{9771C10F-AA0F-495F-ABEA-26122211AA76}"/>
          </ac:graphicFrameMkLst>
        </pc:graphicFrameChg>
      </pc:sldChg>
      <pc:sldChg chg="modSp">
        <pc:chgData name="Ignat, Monica" userId="01de38a1-1b30-4305-afd0-cd4633b1e6ac" providerId="ADAL" clId="{29D57609-153C-4375-B566-987C0AAAE20C}" dt="2023-02-28T14:20:44.595" v="48" actId="207"/>
        <pc:sldMkLst>
          <pc:docMk/>
          <pc:sldMk cId="1561174002" sldId="282"/>
        </pc:sldMkLst>
        <pc:graphicFrameChg chg="mod">
          <ac:chgData name="Ignat, Monica" userId="01de38a1-1b30-4305-afd0-cd4633b1e6ac" providerId="ADAL" clId="{29D57609-153C-4375-B566-987C0AAAE20C}" dt="2023-02-28T14:20:44.595" v="48" actId="207"/>
          <ac:graphicFrameMkLst>
            <pc:docMk/>
            <pc:sldMk cId="1561174002" sldId="282"/>
            <ac:graphicFrameMk id="5" creationId="{9771C10F-AA0F-495F-ABEA-26122211AA76}"/>
          </ac:graphicFrameMkLst>
        </pc:graphicFrameChg>
      </pc:sldChg>
      <pc:sldChg chg="modSp">
        <pc:chgData name="Ignat, Monica" userId="01de38a1-1b30-4305-afd0-cd4633b1e6ac" providerId="ADAL" clId="{29D57609-153C-4375-B566-987C0AAAE20C}" dt="2023-02-28T14:20:52.603" v="49" actId="207"/>
        <pc:sldMkLst>
          <pc:docMk/>
          <pc:sldMk cId="542121652" sldId="283"/>
        </pc:sldMkLst>
        <pc:graphicFrameChg chg="mod">
          <ac:chgData name="Ignat, Monica" userId="01de38a1-1b30-4305-afd0-cd4633b1e6ac" providerId="ADAL" clId="{29D57609-153C-4375-B566-987C0AAAE20C}" dt="2023-02-28T14:20:52.603" v="49" actId="207"/>
          <ac:graphicFrameMkLst>
            <pc:docMk/>
            <pc:sldMk cId="542121652" sldId="283"/>
            <ac:graphicFrameMk id="5" creationId="{9771C10F-AA0F-495F-ABEA-26122211AA76}"/>
          </ac:graphicFrameMkLst>
        </pc:graphicFrameChg>
      </pc:sldChg>
      <pc:sldChg chg="modSp">
        <pc:chgData name="Ignat, Monica" userId="01de38a1-1b30-4305-afd0-cd4633b1e6ac" providerId="ADAL" clId="{29D57609-153C-4375-B566-987C0AAAE20C}" dt="2023-02-28T14:21:00.531" v="50" actId="207"/>
        <pc:sldMkLst>
          <pc:docMk/>
          <pc:sldMk cId="1733211785" sldId="284"/>
        </pc:sldMkLst>
        <pc:graphicFrameChg chg="mod">
          <ac:chgData name="Ignat, Monica" userId="01de38a1-1b30-4305-afd0-cd4633b1e6ac" providerId="ADAL" clId="{29D57609-153C-4375-B566-987C0AAAE20C}" dt="2023-02-28T14:21:00.531" v="50" actId="207"/>
          <ac:graphicFrameMkLst>
            <pc:docMk/>
            <pc:sldMk cId="1733211785" sldId="284"/>
            <ac:graphicFrameMk id="5" creationId="{9771C10F-AA0F-495F-ABEA-26122211AA76}"/>
          </ac:graphicFrameMkLst>
        </pc:graphicFrameChg>
      </pc:sldChg>
      <pc:sldChg chg="addSp delSp modSp mod">
        <pc:chgData name="Ignat, Monica" userId="01de38a1-1b30-4305-afd0-cd4633b1e6ac" providerId="ADAL" clId="{29D57609-153C-4375-B566-987C0AAAE20C}" dt="2023-02-28T14:47:52.198" v="65" actId="1076"/>
        <pc:sldMkLst>
          <pc:docMk/>
          <pc:sldMk cId="3812365261" sldId="352"/>
        </pc:sldMkLst>
        <pc:picChg chg="del">
          <ac:chgData name="Ignat, Monica" userId="01de38a1-1b30-4305-afd0-cd4633b1e6ac" providerId="ADAL" clId="{29D57609-153C-4375-B566-987C0AAAE20C}" dt="2023-02-28T14:47:47.613" v="63" actId="478"/>
          <ac:picMkLst>
            <pc:docMk/>
            <pc:sldMk cId="3812365261" sldId="352"/>
            <ac:picMk id="9" creationId="{276CBB28-5ED9-C256-03D1-6162E920E2F4}"/>
          </ac:picMkLst>
        </pc:picChg>
        <pc:picChg chg="add mod">
          <ac:chgData name="Ignat, Monica" userId="01de38a1-1b30-4305-afd0-cd4633b1e6ac" providerId="ADAL" clId="{29D57609-153C-4375-B566-987C0AAAE20C}" dt="2023-02-28T14:47:52.198" v="65" actId="1076"/>
          <ac:picMkLst>
            <pc:docMk/>
            <pc:sldMk cId="3812365261" sldId="352"/>
            <ac:picMk id="1026" creationId="{20D3F2D5-1A3E-0DE0-9454-3D584D1F8973}"/>
          </ac:picMkLst>
        </pc:picChg>
      </pc:sldChg>
      <pc:sldChg chg="modSp mod">
        <pc:chgData name="Ignat, Monica" userId="01de38a1-1b30-4305-afd0-cd4633b1e6ac" providerId="ADAL" clId="{29D57609-153C-4375-B566-987C0AAAE20C}" dt="2023-02-28T13:20:36.822" v="0" actId="14100"/>
        <pc:sldMkLst>
          <pc:docMk/>
          <pc:sldMk cId="3289861527" sldId="354"/>
        </pc:sldMkLst>
        <pc:spChg chg="mod">
          <ac:chgData name="Ignat, Monica" userId="01de38a1-1b30-4305-afd0-cd4633b1e6ac" providerId="ADAL" clId="{29D57609-153C-4375-B566-987C0AAAE20C}" dt="2023-02-28T13:20:36.822" v="0" actId="14100"/>
          <ac:spMkLst>
            <pc:docMk/>
            <pc:sldMk cId="3289861527" sldId="354"/>
            <ac:spMk id="4" creationId="{F137B70E-AC6F-48B4-8109-EC1CAD9C1186}"/>
          </ac:spMkLst>
        </pc:spChg>
      </pc:sldChg>
      <pc:sldChg chg="modSp mod modAnim">
        <pc:chgData name="Ignat, Monica" userId="01de38a1-1b30-4305-afd0-cd4633b1e6ac" providerId="ADAL" clId="{29D57609-153C-4375-B566-987C0AAAE20C}" dt="2023-02-28T14:19:34.745" v="41"/>
        <pc:sldMkLst>
          <pc:docMk/>
          <pc:sldMk cId="2600499876" sldId="355"/>
        </pc:sldMkLst>
        <pc:spChg chg="mod">
          <ac:chgData name="Ignat, Monica" userId="01de38a1-1b30-4305-afd0-cd4633b1e6ac" providerId="ADAL" clId="{29D57609-153C-4375-B566-987C0AAAE20C}" dt="2023-02-28T13:31:42.013" v="12" actId="1076"/>
          <ac:spMkLst>
            <pc:docMk/>
            <pc:sldMk cId="2600499876" sldId="355"/>
            <ac:spMk id="10" creationId="{6C0FF01C-E70A-469C-933A-84A2216E191D}"/>
          </ac:spMkLst>
        </pc:spChg>
        <pc:picChg chg="mod">
          <ac:chgData name="Ignat, Monica" userId="01de38a1-1b30-4305-afd0-cd4633b1e6ac" providerId="ADAL" clId="{29D57609-153C-4375-B566-987C0AAAE20C}" dt="2023-02-28T13:31:34.628" v="11" actId="1076"/>
          <ac:picMkLst>
            <pc:docMk/>
            <pc:sldMk cId="2600499876" sldId="355"/>
            <ac:picMk id="13" creationId="{19A380F9-6E88-4ECE-A881-E2DFBF3444AE}"/>
          </ac:picMkLst>
        </pc:picChg>
        <pc:cxnChg chg="mod ord">
          <ac:chgData name="Ignat, Monica" userId="01de38a1-1b30-4305-afd0-cd4633b1e6ac" providerId="ADAL" clId="{29D57609-153C-4375-B566-987C0AAAE20C}" dt="2023-02-28T13:31:49.888" v="15" actId="14100"/>
          <ac:cxnSpMkLst>
            <pc:docMk/>
            <pc:sldMk cId="2600499876" sldId="355"/>
            <ac:cxnSpMk id="3" creationId="{EF7B8666-BE24-408C-AFBA-13ACAE435728}"/>
          </ac:cxnSpMkLst>
        </pc:cxnChg>
      </pc:sldChg>
      <pc:sldChg chg="addSp delSp modSp mod">
        <pc:chgData name="Ignat, Monica" userId="01de38a1-1b30-4305-afd0-cd4633b1e6ac" providerId="ADAL" clId="{29D57609-153C-4375-B566-987C0AAAE20C}" dt="2023-02-28T15:02:36.414" v="93" actId="12100"/>
        <pc:sldMkLst>
          <pc:docMk/>
          <pc:sldMk cId="669342567" sldId="357"/>
        </pc:sldMkLst>
        <pc:spChg chg="del mod">
          <ac:chgData name="Ignat, Monica" userId="01de38a1-1b30-4305-afd0-cd4633b1e6ac" providerId="ADAL" clId="{29D57609-153C-4375-B566-987C0AAAE20C}" dt="2023-02-28T15:02:29.555" v="92" actId="12084"/>
          <ac:spMkLst>
            <pc:docMk/>
            <pc:sldMk cId="669342567" sldId="357"/>
            <ac:spMk id="8" creationId="{00000000-0000-0000-0000-000000000000}"/>
          </ac:spMkLst>
        </pc:spChg>
        <pc:graphicFrameChg chg="add mod">
          <ac:chgData name="Ignat, Monica" userId="01de38a1-1b30-4305-afd0-cd4633b1e6ac" providerId="ADAL" clId="{29D57609-153C-4375-B566-987C0AAAE20C}" dt="2023-02-28T15:02:36.414" v="93" actId="12100"/>
          <ac:graphicFrameMkLst>
            <pc:docMk/>
            <pc:sldMk cId="669342567" sldId="357"/>
            <ac:graphicFrameMk id="4" creationId="{1430DC09-FE9D-9B47-7B93-B6C16FDD2F5F}"/>
          </ac:graphicFrameMkLst>
        </pc:graphicFrameChg>
      </pc:sldChg>
      <pc:sldChg chg="modSp">
        <pc:chgData name="Ignat, Monica" userId="01de38a1-1b30-4305-afd0-cd4633b1e6ac" providerId="ADAL" clId="{29D57609-153C-4375-B566-987C0AAAE20C}" dt="2023-02-28T14:21:26.032" v="54" actId="207"/>
        <pc:sldMkLst>
          <pc:docMk/>
          <pc:sldMk cId="1345843900" sldId="359"/>
        </pc:sldMkLst>
        <pc:graphicFrameChg chg="mod">
          <ac:chgData name="Ignat, Monica" userId="01de38a1-1b30-4305-afd0-cd4633b1e6ac" providerId="ADAL" clId="{29D57609-153C-4375-B566-987C0AAAE20C}" dt="2023-02-28T14:21:26.032" v="54" actId="207"/>
          <ac:graphicFrameMkLst>
            <pc:docMk/>
            <pc:sldMk cId="1345843900" sldId="359"/>
            <ac:graphicFrameMk id="3" creationId="{4C1F9C68-C889-4210-9F1D-4AA1C8CE7668}"/>
          </ac:graphicFrameMkLst>
        </pc:graphicFrameChg>
      </pc:sldChg>
      <pc:sldChg chg="modSp">
        <pc:chgData name="Ignat, Monica" userId="01de38a1-1b30-4305-afd0-cd4633b1e6ac" providerId="ADAL" clId="{29D57609-153C-4375-B566-987C0AAAE20C}" dt="2023-02-28T14:21:37.639" v="55" actId="207"/>
        <pc:sldMkLst>
          <pc:docMk/>
          <pc:sldMk cId="57317301" sldId="361"/>
        </pc:sldMkLst>
        <pc:graphicFrameChg chg="mod">
          <ac:chgData name="Ignat, Monica" userId="01de38a1-1b30-4305-afd0-cd4633b1e6ac" providerId="ADAL" clId="{29D57609-153C-4375-B566-987C0AAAE20C}" dt="2023-02-28T14:21:37.639" v="55" actId="207"/>
          <ac:graphicFrameMkLst>
            <pc:docMk/>
            <pc:sldMk cId="57317301" sldId="361"/>
            <ac:graphicFrameMk id="3" creationId="{41957D79-A67C-4E12-941F-565DFCEB0DF9}"/>
          </ac:graphicFrameMkLst>
        </pc:graphicFrameChg>
      </pc:sldChg>
      <pc:sldChg chg="modSp">
        <pc:chgData name="Ignat, Monica" userId="01de38a1-1b30-4305-afd0-cd4633b1e6ac" providerId="ADAL" clId="{29D57609-153C-4375-B566-987C0AAAE20C}" dt="2023-02-28T14:32:14.011" v="56" actId="207"/>
        <pc:sldMkLst>
          <pc:docMk/>
          <pc:sldMk cId="3803208509" sldId="362"/>
        </pc:sldMkLst>
        <pc:graphicFrameChg chg="mod">
          <ac:chgData name="Ignat, Monica" userId="01de38a1-1b30-4305-afd0-cd4633b1e6ac" providerId="ADAL" clId="{29D57609-153C-4375-B566-987C0AAAE20C}" dt="2023-02-28T14:32:14.011" v="56" actId="207"/>
          <ac:graphicFrameMkLst>
            <pc:docMk/>
            <pc:sldMk cId="3803208509" sldId="362"/>
            <ac:graphicFrameMk id="3" creationId="{75B4A89F-6344-419E-B23C-3A16A1012E11}"/>
          </ac:graphicFrameMkLst>
        </pc:graphicFrameChg>
      </pc:sldChg>
      <pc:sldChg chg="modSp">
        <pc:chgData name="Ignat, Monica" userId="01de38a1-1b30-4305-afd0-cd4633b1e6ac" providerId="ADAL" clId="{29D57609-153C-4375-B566-987C0AAAE20C}" dt="2023-02-28T14:32:18.972" v="57" actId="207"/>
        <pc:sldMkLst>
          <pc:docMk/>
          <pc:sldMk cId="878217540" sldId="363"/>
        </pc:sldMkLst>
        <pc:graphicFrameChg chg="mod">
          <ac:chgData name="Ignat, Monica" userId="01de38a1-1b30-4305-afd0-cd4633b1e6ac" providerId="ADAL" clId="{29D57609-153C-4375-B566-987C0AAAE20C}" dt="2023-02-28T14:32:18.972" v="57" actId="207"/>
          <ac:graphicFrameMkLst>
            <pc:docMk/>
            <pc:sldMk cId="878217540" sldId="363"/>
            <ac:graphicFrameMk id="3" creationId="{45BA50F8-8175-480B-83A4-C3DE0A1ADEF4}"/>
          </ac:graphicFrameMkLst>
        </pc:graphicFrameChg>
      </pc:sldChg>
      <pc:sldChg chg="modSp mod">
        <pc:chgData name="Ignat, Monica" userId="01de38a1-1b30-4305-afd0-cd4633b1e6ac" providerId="ADAL" clId="{29D57609-153C-4375-B566-987C0AAAE20C}" dt="2023-02-28T15:01:21.870" v="73" actId="14100"/>
        <pc:sldMkLst>
          <pc:docMk/>
          <pc:sldMk cId="4058297850" sldId="365"/>
        </pc:sldMkLst>
        <pc:picChg chg="mod">
          <ac:chgData name="Ignat, Monica" userId="01de38a1-1b30-4305-afd0-cd4633b1e6ac" providerId="ADAL" clId="{29D57609-153C-4375-B566-987C0AAAE20C}" dt="2023-02-28T15:01:21.870" v="73" actId="14100"/>
          <ac:picMkLst>
            <pc:docMk/>
            <pc:sldMk cId="4058297850" sldId="365"/>
            <ac:picMk id="8" creationId="{B8D5BA7E-1825-4B95-A51E-ED3F56133B77}"/>
          </ac:picMkLst>
        </pc:picChg>
      </pc:sldChg>
      <pc:sldChg chg="modSp">
        <pc:chgData name="Ignat, Monica" userId="01de38a1-1b30-4305-afd0-cd4633b1e6ac" providerId="ADAL" clId="{29D57609-153C-4375-B566-987C0AAAE20C}" dt="2023-02-28T14:32:26.258" v="58" actId="207"/>
        <pc:sldMkLst>
          <pc:docMk/>
          <pc:sldMk cId="4260535644" sldId="367"/>
        </pc:sldMkLst>
        <pc:graphicFrameChg chg="mod">
          <ac:chgData name="Ignat, Monica" userId="01de38a1-1b30-4305-afd0-cd4633b1e6ac" providerId="ADAL" clId="{29D57609-153C-4375-B566-987C0AAAE20C}" dt="2023-02-28T14:32:26.258" v="58" actId="207"/>
          <ac:graphicFrameMkLst>
            <pc:docMk/>
            <pc:sldMk cId="4260535644" sldId="367"/>
            <ac:graphicFrameMk id="3" creationId="{DBE7DB57-ECF0-4A5A-AEC5-83503C56387C}"/>
          </ac:graphicFrameMkLst>
        </pc:graphicFrameChg>
      </pc:sldChg>
      <pc:sldChg chg="delSp modSp mod">
        <pc:chgData name="Ignat, Monica" userId="01de38a1-1b30-4305-afd0-cd4633b1e6ac" providerId="ADAL" clId="{29D57609-153C-4375-B566-987C0AAAE20C}" dt="2023-02-28T15:01:04.479" v="71" actId="478"/>
        <pc:sldMkLst>
          <pc:docMk/>
          <pc:sldMk cId="1217711666" sldId="368"/>
        </pc:sldMkLst>
        <pc:spChg chg="del">
          <ac:chgData name="Ignat, Monica" userId="01de38a1-1b30-4305-afd0-cd4633b1e6ac" providerId="ADAL" clId="{29D57609-153C-4375-B566-987C0AAAE20C}" dt="2023-02-28T15:01:04.479" v="71" actId="478"/>
          <ac:spMkLst>
            <pc:docMk/>
            <pc:sldMk cId="1217711666" sldId="368"/>
            <ac:spMk id="2" creationId="{00000000-0000-0000-0000-000000000000}"/>
          </ac:spMkLst>
        </pc:spChg>
        <pc:graphicFrameChg chg="mod">
          <ac:chgData name="Ignat, Monica" userId="01de38a1-1b30-4305-afd0-cd4633b1e6ac" providerId="ADAL" clId="{29D57609-153C-4375-B566-987C0AAAE20C}" dt="2023-02-28T14:32:37.570" v="60" actId="207"/>
          <ac:graphicFrameMkLst>
            <pc:docMk/>
            <pc:sldMk cId="1217711666" sldId="368"/>
            <ac:graphicFrameMk id="4" creationId="{D7838A5F-D4B9-4399-AF12-CC1394079A02}"/>
          </ac:graphicFrameMkLst>
        </pc:graphicFrameChg>
      </pc:sldChg>
      <pc:sldChg chg="delSp modSp mod">
        <pc:chgData name="Ignat, Monica" userId="01de38a1-1b30-4305-afd0-cd4633b1e6ac" providerId="ADAL" clId="{29D57609-153C-4375-B566-987C0AAAE20C}" dt="2023-02-28T15:01:01.451" v="70" actId="478"/>
        <pc:sldMkLst>
          <pc:docMk/>
          <pc:sldMk cId="3688499019" sldId="369"/>
        </pc:sldMkLst>
        <pc:spChg chg="del">
          <ac:chgData name="Ignat, Monica" userId="01de38a1-1b30-4305-afd0-cd4633b1e6ac" providerId="ADAL" clId="{29D57609-153C-4375-B566-987C0AAAE20C}" dt="2023-02-28T15:01:01.451" v="70" actId="478"/>
          <ac:spMkLst>
            <pc:docMk/>
            <pc:sldMk cId="3688499019" sldId="369"/>
            <ac:spMk id="2" creationId="{00000000-0000-0000-0000-000000000000}"/>
          </ac:spMkLst>
        </pc:spChg>
        <pc:graphicFrameChg chg="mod">
          <ac:chgData name="Ignat, Monica" userId="01de38a1-1b30-4305-afd0-cd4633b1e6ac" providerId="ADAL" clId="{29D57609-153C-4375-B566-987C0AAAE20C}" dt="2023-02-28T15:00:50.618" v="69" actId="2711"/>
          <ac:graphicFrameMkLst>
            <pc:docMk/>
            <pc:sldMk cId="3688499019" sldId="369"/>
            <ac:graphicFrameMk id="4" creationId="{26F5A72F-6801-49F4-97D2-81F5FB9BD5A4}"/>
          </ac:graphicFrameMkLst>
        </pc:graphicFrameChg>
      </pc:sldChg>
      <pc:sldChg chg="del">
        <pc:chgData name="Ignat, Monica" userId="01de38a1-1b30-4305-afd0-cd4633b1e6ac" providerId="ADAL" clId="{29D57609-153C-4375-B566-987C0AAAE20C}" dt="2023-02-28T14:48:27.960" v="68" actId="2696"/>
        <pc:sldMkLst>
          <pc:docMk/>
          <pc:sldMk cId="2250223649" sldId="376"/>
        </pc:sldMkLst>
      </pc:sldChg>
      <pc:sldChg chg="add">
        <pc:chgData name="Ignat, Monica" userId="01de38a1-1b30-4305-afd0-cd4633b1e6ac" providerId="ADAL" clId="{29D57609-153C-4375-B566-987C0AAAE20C}" dt="2023-02-28T14:48:23.167" v="67"/>
        <pc:sldMkLst>
          <pc:docMk/>
          <pc:sldMk cId="3315109557" sldId="377"/>
        </pc:sldMkLst>
      </pc:sldChg>
      <pc:sldMasterChg chg="add addSldLayout">
        <pc:chgData name="Ignat, Monica" userId="01de38a1-1b30-4305-afd0-cd4633b1e6ac" providerId="ADAL" clId="{29D57609-153C-4375-B566-987C0AAAE20C}" dt="2023-02-28T14:48:23.164" v="66" actId="27028"/>
        <pc:sldMasterMkLst>
          <pc:docMk/>
          <pc:sldMasterMk cId="2279805908" sldId="2147483791"/>
        </pc:sldMasterMkLst>
        <pc:sldLayoutChg chg="add">
          <pc:chgData name="Ignat, Monica" userId="01de38a1-1b30-4305-afd0-cd4633b1e6ac" providerId="ADAL" clId="{29D57609-153C-4375-B566-987C0AAAE20C}" dt="2023-02-28T14:48:23.164" v="66" actId="27028"/>
          <pc:sldLayoutMkLst>
            <pc:docMk/>
            <pc:sldMasterMk cId="2279805908" sldId="2147483791"/>
            <pc:sldLayoutMk cId="2047988501" sldId="2147483708"/>
          </pc:sldLayoutMkLst>
        </pc:sldLayoutChg>
      </pc:sldMasterChg>
    </pc:docChg>
  </pc:docChgLst>
  <pc:docChgLst>
    <pc:chgData name="Ignat, Monica" userId="S::monica.ignat@analog.com::01de38a1-1b30-4305-afd0-cd4633b1e6ac" providerId="AD" clId="Web-{F15C2A27-6D34-4999-A92E-EAE49E8007F7}"/>
    <pc:docChg chg="modSld">
      <pc:chgData name="Ignat, Monica" userId="S::monica.ignat@analog.com::01de38a1-1b30-4305-afd0-cd4633b1e6ac" providerId="AD" clId="Web-{F15C2A27-6D34-4999-A92E-EAE49E8007F7}" dt="2023-11-21T17:26:36.135" v="6" actId="20577"/>
      <pc:docMkLst>
        <pc:docMk/>
      </pc:docMkLst>
      <pc:sldChg chg="modSp">
        <pc:chgData name="Ignat, Monica" userId="S::monica.ignat@analog.com::01de38a1-1b30-4305-afd0-cd4633b1e6ac" providerId="AD" clId="Web-{F15C2A27-6D34-4999-A92E-EAE49E8007F7}" dt="2023-11-21T17:26:36.135" v="6" actId="20577"/>
        <pc:sldMkLst>
          <pc:docMk/>
          <pc:sldMk cId="1161510083" sldId="260"/>
        </pc:sldMkLst>
        <pc:spChg chg="mod">
          <ac:chgData name="Ignat, Monica" userId="S::monica.ignat@analog.com::01de38a1-1b30-4305-afd0-cd4633b1e6ac" providerId="AD" clId="Web-{F15C2A27-6D34-4999-A92E-EAE49E8007F7}" dt="2023-11-21T17:26:36.135" v="6" actId="20577"/>
          <ac:spMkLst>
            <pc:docMk/>
            <pc:sldMk cId="1161510083" sldId="260"/>
            <ac:spMk id="2" creationId="{00000000-0000-0000-0000-000000000000}"/>
          </ac:spMkLst>
        </pc:spChg>
      </pc:sldChg>
    </pc:docChg>
  </pc:docChgLst>
  <pc:docChgLst>
    <pc:chgData name="Radu, Larisa" userId="S::larisa.radu@analog.com::559cc6bf-dfb1-42ce-bbd8-b06c79ab0836" providerId="AD" clId="Web-{AC44BB55-F525-280B-2C95-59DEF24132FF}"/>
    <pc:docChg chg="modSld">
      <pc:chgData name="Radu, Larisa" userId="S::larisa.radu@analog.com::559cc6bf-dfb1-42ce-bbd8-b06c79ab0836" providerId="AD" clId="Web-{AC44BB55-F525-280B-2C95-59DEF24132FF}" dt="2023-02-28T14:30:33.963" v="0" actId="20577"/>
      <pc:docMkLst>
        <pc:docMk/>
      </pc:docMkLst>
      <pc:sldChg chg="modSp">
        <pc:chgData name="Radu, Larisa" userId="S::larisa.radu@analog.com::559cc6bf-dfb1-42ce-bbd8-b06c79ab0836" providerId="AD" clId="Web-{AC44BB55-F525-280B-2C95-59DEF24132FF}" dt="2023-02-28T14:30:33.963" v="0" actId="20577"/>
        <pc:sldMkLst>
          <pc:docMk/>
          <pc:sldMk cId="3546986527" sldId="285"/>
        </pc:sldMkLst>
        <pc:spChg chg="mod">
          <ac:chgData name="Radu, Larisa" userId="S::larisa.radu@analog.com::559cc6bf-dfb1-42ce-bbd8-b06c79ab0836" providerId="AD" clId="Web-{AC44BB55-F525-280B-2C95-59DEF24132FF}" dt="2023-02-28T14:30:33.963" v="0" actId="20577"/>
          <ac:spMkLst>
            <pc:docMk/>
            <pc:sldMk cId="3546986527" sldId="285"/>
            <ac:spMk id="2" creationId="{00000000-0000-0000-0000-000000000000}"/>
          </ac:spMkLst>
        </pc:spChg>
      </pc:sldChg>
    </pc:docChg>
  </pc:docChgLst>
</pc:chgInfo>
</file>

<file path=ppt/diagrams/_rels/data10.xml.rels><?xml version="1.0" encoding="UTF-8" standalone="yes"?>
<Relationships xmlns="http://schemas.openxmlformats.org/package/2006/relationships"><Relationship Id="rId1" Type="http://schemas.openxmlformats.org/officeDocument/2006/relationships/hyperlink" Target="https://wiki.analog.com/university/tools/m2k/scopy/"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https://wiki.analog.com/university/tools/m2k/scopy/pattgen" TargetMode="External"/></Relationships>
</file>

<file path=ppt/diagrams/_rels/data13.xml.rels><?xml version="1.0" encoding="UTF-8" standalone="yes"?>
<Relationships xmlns="http://schemas.openxmlformats.org/package/2006/relationships"><Relationship Id="rId2" Type="http://schemas.openxmlformats.org/officeDocument/2006/relationships/hyperlink" Target="https://github.com/analogdevicesinc/scopy/releases/download/v1.3.0/scopy-v1.3.0-Windows-setup.exe" TargetMode="External"/><Relationship Id="rId1" Type="http://schemas.openxmlformats.org/officeDocument/2006/relationships/hyperlink" Target="https://github.com/analogdevicesinc/plutosdr-m2k-drivers-win/releases"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iki.analog.com/university/tools/pluto/drivers/osx" TargetMode="External"/><Relationship Id="rId7" Type="http://schemas.openxmlformats.org/officeDocument/2006/relationships/image" Target="../media/image58.png"/><Relationship Id="rId2" Type="http://schemas.openxmlformats.org/officeDocument/2006/relationships/hyperlink" Target="https://wiki.analog.com/media/university/tools/pluto/drivers/plutosdr-m2k-udev1.0amd64.deb" TargetMode="External"/><Relationship Id="rId1" Type="http://schemas.openxmlformats.org/officeDocument/2006/relationships/hyperlink" Target="https://github.com/analogdevicesinc/plutosdr-m2k-drivers-win/releases"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github.com/analogdevicesinc/scopy/releases/download/v1.3.0/scopy-v1.3.0-Windows-setup.exe"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iki.analog.com/university/tools/m2k/scopy/oscilloscope"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ata5.xml.rels><?xml version="1.0" encoding="UTF-8" standalone="yes"?>
<Relationships xmlns="http://schemas.openxmlformats.org/package/2006/relationships"><Relationship Id="rId1" Type="http://schemas.openxmlformats.org/officeDocument/2006/relationships/hyperlink" Target="https://wiki.analog.com/university/tools/m2k/scopy/oscilloscope"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wiki.analog.com/university/tools/m2k/scopy/pattgen" TargetMode="External"/></Relationships>
</file>

<file path=ppt/diagrams/_rels/drawing10.xml.rels><?xml version="1.0" encoding="UTF-8" standalone="yes"?>
<Relationships xmlns="http://schemas.openxmlformats.org/package/2006/relationships"><Relationship Id="rId1" Type="http://schemas.openxmlformats.org/officeDocument/2006/relationships/hyperlink" Target="https://wiki.analog.com/university/tools/m2k/scopy/"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https://wiki.analog.com/university/tools/m2k/scopy/pattgen" TargetMode="External"/></Relationships>
</file>

<file path=ppt/diagrams/_rels/drawing13.xml.rels><?xml version="1.0" encoding="UTF-8" standalone="yes"?>
<Relationships xmlns="http://schemas.openxmlformats.org/package/2006/relationships"><Relationship Id="rId2" Type="http://schemas.openxmlformats.org/officeDocument/2006/relationships/hyperlink" Target="https://github.com/analogdevicesinc/scopy/releases/download/v1.3.0/scopy-v1.3.0-Windows-setup.exe" TargetMode="External"/><Relationship Id="rId1" Type="http://schemas.openxmlformats.org/officeDocument/2006/relationships/hyperlink" Target="https://github.com/analogdevicesinc/plutosdr-m2k-drivers-win/releases"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iki.analog.com/university/tools/pluto/drivers/osx" TargetMode="External"/><Relationship Id="rId7" Type="http://schemas.openxmlformats.org/officeDocument/2006/relationships/image" Target="../media/image58.png"/><Relationship Id="rId2" Type="http://schemas.openxmlformats.org/officeDocument/2006/relationships/hyperlink" Target="https://wiki.analog.com/media/university/tools/pluto/drivers/plutosdr-m2k-udev1.0amd64.deb" TargetMode="External"/><Relationship Id="rId1" Type="http://schemas.openxmlformats.org/officeDocument/2006/relationships/hyperlink" Target="https://github.com/analogdevicesinc/plutosdr-m2k-drivers-win/releases" TargetMode="External"/><Relationship Id="rId6" Type="http://schemas.openxmlformats.org/officeDocument/2006/relationships/hyperlink" Target="https://github.com/analogdevicesinc/scopy/releases/download/v1.3.0/scopy-v1.3.0-Windows-setup.exe" TargetMode="External"/><Relationship Id="rId5" Type="http://schemas.openxmlformats.org/officeDocument/2006/relationships/image" Target="../media/image57.png"/><Relationship Id="rId4" Type="http://schemas.openxmlformats.org/officeDocument/2006/relationships/image" Target="../media/image56.png"/></Relationships>
</file>

<file path=ppt/diagrams/_rels/drawing3.xml.rels><?xml version="1.0" encoding="UTF-8" standalone="yes"?>
<Relationships xmlns="http://schemas.openxmlformats.org/package/2006/relationships"><Relationship Id="rId1" Type="http://schemas.openxmlformats.org/officeDocument/2006/relationships/hyperlink" Target="https://wiki.analog.com/university/tools/m2k/scopy/oscilloscope"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s://wiki.analog.com/university/tools/m2k/scopy/oscilloscope"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iki.analog.com/university/tools/m2k/scopy/networkanalyzer"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wiki.analog.com/university/tools/m2k/scopy/pattge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E4A0E-9403-4862-9717-EFC805E5974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F6C278E-2D34-4BC9-95D0-7F8FE4B66C37}">
      <dgm:prSet custT="1"/>
      <dgm:spPr>
        <a:solidFill>
          <a:srgbClr val="0067B9"/>
        </a:solidFill>
      </dgm:spPr>
      <dgm:t>
        <a:bodyPr/>
        <a:lstStyle/>
        <a:p>
          <a:r>
            <a:rPr lang="en-US" sz="1400" b="0" i="0" baseline="0">
              <a:solidFill>
                <a:schemeClr val="bg1"/>
              </a:solidFill>
            </a:rPr>
            <a:t>Two-channel oscilloscope with differential inputs</a:t>
          </a:r>
          <a:endParaRPr lang="en-US" sz="1400">
            <a:solidFill>
              <a:schemeClr val="bg1"/>
            </a:solidFill>
          </a:endParaRPr>
        </a:p>
      </dgm:t>
    </dgm:pt>
    <dgm:pt modelId="{004280AE-30DD-4A47-AE81-ED0DA7AC8D22}" type="parTrans" cxnId="{23430249-DF6B-4C1F-9B49-0441B853743D}">
      <dgm:prSet/>
      <dgm:spPr/>
      <dgm:t>
        <a:bodyPr/>
        <a:lstStyle/>
        <a:p>
          <a:endParaRPr lang="en-US" sz="1400"/>
        </a:p>
      </dgm:t>
    </dgm:pt>
    <dgm:pt modelId="{2B105844-AB9F-4321-A7DE-A15E047214C6}" type="sibTrans" cxnId="{23430249-DF6B-4C1F-9B49-0441B853743D}">
      <dgm:prSet/>
      <dgm:spPr/>
      <dgm:t>
        <a:bodyPr/>
        <a:lstStyle/>
        <a:p>
          <a:endParaRPr lang="en-US" sz="1400"/>
        </a:p>
      </dgm:t>
    </dgm:pt>
    <dgm:pt modelId="{F17D403A-EABE-4107-B5C0-8065AFF6F42A}">
      <dgm:prSet custT="1"/>
      <dgm:spPr>
        <a:solidFill>
          <a:srgbClr val="0067B9"/>
        </a:solidFill>
      </dgm:spPr>
      <dgm:t>
        <a:bodyPr/>
        <a:lstStyle/>
        <a:p>
          <a:r>
            <a:rPr lang="en-US" sz="1400" b="0" i="0" baseline="0">
              <a:solidFill>
                <a:schemeClr val="bg1"/>
              </a:solidFill>
            </a:rPr>
            <a:t>Two-channel arbitrary function generator</a:t>
          </a:r>
          <a:endParaRPr lang="en-US" sz="1400">
            <a:solidFill>
              <a:schemeClr val="bg1"/>
            </a:solidFill>
          </a:endParaRPr>
        </a:p>
      </dgm:t>
    </dgm:pt>
    <dgm:pt modelId="{55FC9944-49F4-47BF-B47B-57676530C7B2}" type="parTrans" cxnId="{82CE57AC-5F81-45A7-8DFC-98EE4C922B0C}">
      <dgm:prSet/>
      <dgm:spPr/>
      <dgm:t>
        <a:bodyPr/>
        <a:lstStyle/>
        <a:p>
          <a:endParaRPr lang="en-US" sz="1400"/>
        </a:p>
      </dgm:t>
    </dgm:pt>
    <dgm:pt modelId="{B4555054-34BB-4863-A8A9-9CB75FB5B174}" type="sibTrans" cxnId="{82CE57AC-5F81-45A7-8DFC-98EE4C922B0C}">
      <dgm:prSet/>
      <dgm:spPr/>
      <dgm:t>
        <a:bodyPr/>
        <a:lstStyle/>
        <a:p>
          <a:endParaRPr lang="en-US" sz="1400"/>
        </a:p>
      </dgm:t>
    </dgm:pt>
    <dgm:pt modelId="{A1B928DC-5D41-4937-9D67-CFC18B6898F9}">
      <dgm:prSet custT="1"/>
      <dgm:spPr>
        <a:solidFill>
          <a:srgbClr val="0067B9"/>
        </a:solidFill>
      </dgm:spPr>
      <dgm:t>
        <a:bodyPr/>
        <a:lstStyle/>
        <a:p>
          <a:r>
            <a:rPr lang="en-US" sz="1400" b="0" i="0" baseline="0">
              <a:solidFill>
                <a:schemeClr val="bg1"/>
              </a:solidFill>
            </a:rPr>
            <a:t>16-channel digital logic analyzer (3.3V CMOS and 1.8V or 5V tolerant, 100MS/s)</a:t>
          </a:r>
          <a:endParaRPr lang="en-US" sz="1400">
            <a:solidFill>
              <a:schemeClr val="bg1"/>
            </a:solidFill>
          </a:endParaRPr>
        </a:p>
      </dgm:t>
    </dgm:pt>
    <dgm:pt modelId="{FA6DC43C-133C-4CAC-A6BE-3E96C9C97B06}" type="parTrans" cxnId="{78CA1DFE-C123-4D7F-A864-6B59340CC4CF}">
      <dgm:prSet/>
      <dgm:spPr/>
      <dgm:t>
        <a:bodyPr/>
        <a:lstStyle/>
        <a:p>
          <a:endParaRPr lang="en-US" sz="1400"/>
        </a:p>
      </dgm:t>
    </dgm:pt>
    <dgm:pt modelId="{45946D4E-0E95-471C-8F0B-B8666B17B7C2}" type="sibTrans" cxnId="{78CA1DFE-C123-4D7F-A864-6B59340CC4CF}">
      <dgm:prSet/>
      <dgm:spPr/>
      <dgm:t>
        <a:bodyPr/>
        <a:lstStyle/>
        <a:p>
          <a:endParaRPr lang="en-US" sz="1400"/>
        </a:p>
      </dgm:t>
    </dgm:pt>
    <dgm:pt modelId="{528F69F4-65E5-4C60-B5B9-8CB867B1E96B}">
      <dgm:prSet custT="1"/>
      <dgm:spPr>
        <a:solidFill>
          <a:srgbClr val="0067B9"/>
        </a:solidFill>
      </dgm:spPr>
      <dgm:t>
        <a:bodyPr/>
        <a:lstStyle/>
        <a:p>
          <a:r>
            <a:rPr lang="en-US" sz="1400" b="0" i="0" baseline="0">
              <a:solidFill>
                <a:schemeClr val="bg1"/>
              </a:solidFill>
            </a:rPr>
            <a:t>16-channel pattern generator (3.3V CMOS, 100MS/s)</a:t>
          </a:r>
          <a:endParaRPr lang="en-US" sz="1400">
            <a:solidFill>
              <a:schemeClr val="bg1"/>
            </a:solidFill>
          </a:endParaRPr>
        </a:p>
      </dgm:t>
    </dgm:pt>
    <dgm:pt modelId="{70E3757F-A0F1-4F3E-BCE1-62FEBA63218F}" type="parTrans" cxnId="{C549E18B-2E06-4C71-A290-0C3C5637F7A0}">
      <dgm:prSet/>
      <dgm:spPr/>
      <dgm:t>
        <a:bodyPr/>
        <a:lstStyle/>
        <a:p>
          <a:endParaRPr lang="en-US" sz="1400"/>
        </a:p>
      </dgm:t>
    </dgm:pt>
    <dgm:pt modelId="{91ECBD07-B6E2-469A-9F6F-987B4D8032AD}" type="sibTrans" cxnId="{C549E18B-2E06-4C71-A290-0C3C5637F7A0}">
      <dgm:prSet/>
      <dgm:spPr/>
      <dgm:t>
        <a:bodyPr/>
        <a:lstStyle/>
        <a:p>
          <a:endParaRPr lang="en-US" sz="1400"/>
        </a:p>
      </dgm:t>
    </dgm:pt>
    <dgm:pt modelId="{8598844B-15FF-4D0F-BA69-029AB71438FF}">
      <dgm:prSet custT="1"/>
      <dgm:spPr>
        <a:solidFill>
          <a:srgbClr val="0067B9"/>
        </a:solidFill>
      </dgm:spPr>
      <dgm:t>
        <a:bodyPr/>
        <a:lstStyle/>
        <a:p>
          <a:r>
            <a:rPr lang="en-US" sz="1400" b="0" i="0" baseline="0">
              <a:solidFill>
                <a:schemeClr val="bg1"/>
              </a:solidFill>
            </a:rPr>
            <a:t>16-channel virtual digital I/O</a:t>
          </a:r>
          <a:endParaRPr lang="en-US" sz="1400">
            <a:solidFill>
              <a:schemeClr val="bg1"/>
            </a:solidFill>
          </a:endParaRPr>
        </a:p>
      </dgm:t>
    </dgm:pt>
    <dgm:pt modelId="{225BB24E-C916-4ADB-80EC-64C695682D61}" type="parTrans" cxnId="{B3F353A4-8537-40D1-AF1F-D432C673F554}">
      <dgm:prSet/>
      <dgm:spPr/>
      <dgm:t>
        <a:bodyPr/>
        <a:lstStyle/>
        <a:p>
          <a:endParaRPr lang="en-US" sz="1400"/>
        </a:p>
      </dgm:t>
    </dgm:pt>
    <dgm:pt modelId="{DCF5EDE1-4463-49E9-A757-744398BE8512}" type="sibTrans" cxnId="{B3F353A4-8537-40D1-AF1F-D432C673F554}">
      <dgm:prSet/>
      <dgm:spPr/>
      <dgm:t>
        <a:bodyPr/>
        <a:lstStyle/>
        <a:p>
          <a:endParaRPr lang="en-US" sz="1400"/>
        </a:p>
      </dgm:t>
    </dgm:pt>
    <dgm:pt modelId="{0F81623D-52B0-4E05-B394-A4E4A6ED11E7}">
      <dgm:prSet custT="1"/>
      <dgm:spPr>
        <a:solidFill>
          <a:srgbClr val="0067B9"/>
        </a:solidFill>
      </dgm:spPr>
      <dgm:t>
        <a:bodyPr/>
        <a:lstStyle/>
        <a:p>
          <a:r>
            <a:rPr lang="en-US" sz="1400" b="0" i="0" baseline="0">
              <a:solidFill>
                <a:schemeClr val="bg1"/>
              </a:solidFill>
            </a:rPr>
            <a:t>Two input/output digital trigger signals for linking multiple instruments (3.3V CMOS)</a:t>
          </a:r>
          <a:endParaRPr lang="en-US" sz="1400">
            <a:solidFill>
              <a:schemeClr val="bg1"/>
            </a:solidFill>
          </a:endParaRPr>
        </a:p>
      </dgm:t>
    </dgm:pt>
    <dgm:pt modelId="{B196E9A2-D6D7-4671-8E07-5BCD5E7E5EFA}" type="parTrans" cxnId="{FF5BC9EB-C180-498C-9410-7124A46FB469}">
      <dgm:prSet/>
      <dgm:spPr/>
      <dgm:t>
        <a:bodyPr/>
        <a:lstStyle/>
        <a:p>
          <a:endParaRPr lang="en-US" sz="1400"/>
        </a:p>
      </dgm:t>
    </dgm:pt>
    <dgm:pt modelId="{7B42EE69-DDB1-4BF5-B639-0305435D1A15}" type="sibTrans" cxnId="{FF5BC9EB-C180-498C-9410-7124A46FB469}">
      <dgm:prSet/>
      <dgm:spPr/>
      <dgm:t>
        <a:bodyPr/>
        <a:lstStyle/>
        <a:p>
          <a:endParaRPr lang="en-US" sz="1400"/>
        </a:p>
      </dgm:t>
    </dgm:pt>
    <dgm:pt modelId="{03A02FD4-2BC0-4E8B-BC2F-F8E65341DE46}">
      <dgm:prSet custT="1"/>
      <dgm:spPr>
        <a:solidFill>
          <a:srgbClr val="0067B9"/>
        </a:solidFill>
      </dgm:spPr>
      <dgm:t>
        <a:bodyPr/>
        <a:lstStyle/>
        <a:p>
          <a:r>
            <a:rPr lang="en-US" sz="1400" b="0" i="0" baseline="0">
              <a:solidFill>
                <a:schemeClr val="bg1"/>
              </a:solidFill>
            </a:rPr>
            <a:t>Two-channel voltmeter (AC, DC, ±25V)</a:t>
          </a:r>
          <a:endParaRPr lang="en-US" sz="1400">
            <a:solidFill>
              <a:schemeClr val="bg1"/>
            </a:solidFill>
          </a:endParaRPr>
        </a:p>
      </dgm:t>
    </dgm:pt>
    <dgm:pt modelId="{A5DA148C-4644-4DB0-B057-7D29DC75A5C2}" type="parTrans" cxnId="{A9B767BF-A447-4B42-9608-38D73A81E40A}">
      <dgm:prSet/>
      <dgm:spPr/>
      <dgm:t>
        <a:bodyPr/>
        <a:lstStyle/>
        <a:p>
          <a:endParaRPr lang="en-US" sz="1400"/>
        </a:p>
      </dgm:t>
    </dgm:pt>
    <dgm:pt modelId="{EC962A5E-D917-4BB4-91D9-8ECC566809AC}" type="sibTrans" cxnId="{A9B767BF-A447-4B42-9608-38D73A81E40A}">
      <dgm:prSet/>
      <dgm:spPr/>
      <dgm:t>
        <a:bodyPr/>
        <a:lstStyle/>
        <a:p>
          <a:endParaRPr lang="en-US" sz="1400"/>
        </a:p>
      </dgm:t>
    </dgm:pt>
    <dgm:pt modelId="{2ED9D4D6-2B0D-4E8F-9152-7EDAFAF99063}">
      <dgm:prSet custT="1"/>
      <dgm:spPr>
        <a:solidFill>
          <a:srgbClr val="0067B9"/>
        </a:solidFill>
      </dgm:spPr>
      <dgm:t>
        <a:bodyPr/>
        <a:lstStyle/>
        <a:p>
          <a:r>
            <a:rPr lang="en-US" sz="1400" b="0" i="0" baseline="0">
              <a:solidFill>
                <a:schemeClr val="bg1"/>
              </a:solidFill>
            </a:rPr>
            <a:t>Network analyzer – Bode, Nyquist, Nichols transfer diagrams of a circuit. Range: 1Hz to 10MHz</a:t>
          </a:r>
          <a:endParaRPr lang="en-US" sz="1400">
            <a:solidFill>
              <a:schemeClr val="bg1"/>
            </a:solidFill>
          </a:endParaRPr>
        </a:p>
      </dgm:t>
    </dgm:pt>
    <dgm:pt modelId="{CC91A72F-76A3-481D-AD32-29442F28BD4D}" type="parTrans" cxnId="{7D058ACC-ECCC-4DA1-AE5C-815B98CA4612}">
      <dgm:prSet/>
      <dgm:spPr/>
      <dgm:t>
        <a:bodyPr/>
        <a:lstStyle/>
        <a:p>
          <a:endParaRPr lang="en-US" sz="1400"/>
        </a:p>
      </dgm:t>
    </dgm:pt>
    <dgm:pt modelId="{FDCD361F-7AEA-4BFB-8061-7A0BD9F4BD04}" type="sibTrans" cxnId="{7D058ACC-ECCC-4DA1-AE5C-815B98CA4612}">
      <dgm:prSet/>
      <dgm:spPr/>
      <dgm:t>
        <a:bodyPr/>
        <a:lstStyle/>
        <a:p>
          <a:endParaRPr lang="en-US" sz="1400"/>
        </a:p>
      </dgm:t>
    </dgm:pt>
    <dgm:pt modelId="{25FDFEB0-65B3-4F31-A808-97397D3ACF9A}">
      <dgm:prSet custT="1"/>
      <dgm:spPr>
        <a:solidFill>
          <a:srgbClr val="0067B9"/>
        </a:solidFill>
      </dgm:spPr>
      <dgm:t>
        <a:bodyPr/>
        <a:lstStyle/>
        <a:p>
          <a:r>
            <a:rPr lang="en-US" sz="1400" b="0" i="0" baseline="0">
              <a:solidFill>
                <a:schemeClr val="bg1"/>
              </a:solidFill>
            </a:rPr>
            <a:t>Spectrum Analyzer – power spectrum and spectral measurements (noise floor, SFDR, SNR, THD, etc.)</a:t>
          </a:r>
          <a:endParaRPr lang="en-US" sz="1400">
            <a:solidFill>
              <a:schemeClr val="bg1"/>
            </a:solidFill>
          </a:endParaRPr>
        </a:p>
      </dgm:t>
    </dgm:pt>
    <dgm:pt modelId="{9FED02A8-0A80-4932-8022-39FAE7516E76}" type="parTrans" cxnId="{B210FF74-F3C3-4FF4-8B7E-F9488C3D4011}">
      <dgm:prSet/>
      <dgm:spPr/>
      <dgm:t>
        <a:bodyPr/>
        <a:lstStyle/>
        <a:p>
          <a:endParaRPr lang="en-US" sz="1400"/>
        </a:p>
      </dgm:t>
    </dgm:pt>
    <dgm:pt modelId="{710A5615-3025-4D08-BFA2-01E231719ED2}" type="sibTrans" cxnId="{B210FF74-F3C3-4FF4-8B7E-F9488C3D4011}">
      <dgm:prSet/>
      <dgm:spPr/>
      <dgm:t>
        <a:bodyPr/>
        <a:lstStyle/>
        <a:p>
          <a:endParaRPr lang="en-US" sz="1400"/>
        </a:p>
      </dgm:t>
    </dgm:pt>
    <dgm:pt modelId="{057ADB1C-54EA-4415-8A33-D03D2125265B}">
      <dgm:prSet custT="1"/>
      <dgm:spPr>
        <a:solidFill>
          <a:srgbClr val="0067B9"/>
        </a:solidFill>
      </dgm:spPr>
      <dgm:t>
        <a:bodyPr/>
        <a:lstStyle/>
        <a:p>
          <a:r>
            <a:rPr lang="en-US" sz="1400" b="0" i="0" baseline="0">
              <a:solidFill>
                <a:schemeClr val="bg1"/>
              </a:solidFill>
            </a:rPr>
            <a:t>Digital Bus Analyzers (SPI, I²C, UART, Parallel)</a:t>
          </a:r>
          <a:endParaRPr lang="en-US" sz="1400">
            <a:solidFill>
              <a:schemeClr val="bg1"/>
            </a:solidFill>
          </a:endParaRPr>
        </a:p>
      </dgm:t>
    </dgm:pt>
    <dgm:pt modelId="{CED9EED2-2B77-4EE2-941B-E68A32F1CEE8}" type="parTrans" cxnId="{A542557A-AF1E-404D-8943-0824DD459FF5}">
      <dgm:prSet/>
      <dgm:spPr/>
      <dgm:t>
        <a:bodyPr/>
        <a:lstStyle/>
        <a:p>
          <a:endParaRPr lang="en-US" sz="1400"/>
        </a:p>
      </dgm:t>
    </dgm:pt>
    <dgm:pt modelId="{C820BDC8-0E95-42A8-8361-1CD237032757}" type="sibTrans" cxnId="{A542557A-AF1E-404D-8943-0824DD459FF5}">
      <dgm:prSet/>
      <dgm:spPr/>
      <dgm:t>
        <a:bodyPr/>
        <a:lstStyle/>
        <a:p>
          <a:endParaRPr lang="en-US" sz="1400"/>
        </a:p>
      </dgm:t>
    </dgm:pt>
    <dgm:pt modelId="{C620DC68-532C-4207-BCD4-9FFA24041734}">
      <dgm:prSet custT="1"/>
      <dgm:spPr>
        <a:solidFill>
          <a:srgbClr val="0067B9"/>
        </a:solidFill>
      </dgm:spPr>
      <dgm:t>
        <a:bodyPr/>
        <a:lstStyle/>
        <a:p>
          <a:r>
            <a:rPr lang="en-US" sz="1400" b="0" i="0" baseline="0">
              <a:solidFill>
                <a:schemeClr val="bg1"/>
              </a:solidFill>
            </a:rPr>
            <a:t>Two programmable power supplies (0…+5V , 0…-5V)</a:t>
          </a:r>
          <a:endParaRPr lang="en-US" sz="1400">
            <a:solidFill>
              <a:schemeClr val="bg1"/>
            </a:solidFill>
          </a:endParaRPr>
        </a:p>
      </dgm:t>
    </dgm:pt>
    <dgm:pt modelId="{8C49AA98-8F7F-45D4-BD52-74A6AC5237AE}" type="parTrans" cxnId="{ABD7BEE5-B3A4-4705-AEA2-540B3368A8BE}">
      <dgm:prSet/>
      <dgm:spPr/>
      <dgm:t>
        <a:bodyPr/>
        <a:lstStyle/>
        <a:p>
          <a:endParaRPr lang="en-US" sz="1400"/>
        </a:p>
      </dgm:t>
    </dgm:pt>
    <dgm:pt modelId="{CAB25CB9-071D-4E76-A6E0-B1EC95871DDB}" type="sibTrans" cxnId="{ABD7BEE5-B3A4-4705-AEA2-540B3368A8BE}">
      <dgm:prSet/>
      <dgm:spPr/>
      <dgm:t>
        <a:bodyPr/>
        <a:lstStyle/>
        <a:p>
          <a:endParaRPr lang="en-US" sz="1400"/>
        </a:p>
      </dgm:t>
    </dgm:pt>
    <dgm:pt modelId="{D0520671-A4FF-46AF-ADA0-3832AB3A5F43}" type="pres">
      <dgm:prSet presAssocID="{A5FE4A0E-9403-4862-9717-EFC805E59747}" presName="linear" presStyleCnt="0">
        <dgm:presLayoutVars>
          <dgm:animLvl val="lvl"/>
          <dgm:resizeHandles val="exact"/>
        </dgm:presLayoutVars>
      </dgm:prSet>
      <dgm:spPr/>
    </dgm:pt>
    <dgm:pt modelId="{1A638828-A1A9-4B95-9A6B-41D368B10738}" type="pres">
      <dgm:prSet presAssocID="{1F6C278E-2D34-4BC9-95D0-7F8FE4B66C37}" presName="parentText" presStyleLbl="node1" presStyleIdx="0" presStyleCnt="11">
        <dgm:presLayoutVars>
          <dgm:chMax val="0"/>
          <dgm:bulletEnabled val="1"/>
        </dgm:presLayoutVars>
      </dgm:prSet>
      <dgm:spPr/>
    </dgm:pt>
    <dgm:pt modelId="{B15CFDD7-7BEE-4F76-942B-17A8708A6A8F}" type="pres">
      <dgm:prSet presAssocID="{2B105844-AB9F-4321-A7DE-A15E047214C6}" presName="spacer" presStyleCnt="0"/>
      <dgm:spPr/>
    </dgm:pt>
    <dgm:pt modelId="{34A57738-05E9-45D7-BF20-C369A3B8F0D4}" type="pres">
      <dgm:prSet presAssocID="{F17D403A-EABE-4107-B5C0-8065AFF6F42A}" presName="parentText" presStyleLbl="node1" presStyleIdx="1" presStyleCnt="11">
        <dgm:presLayoutVars>
          <dgm:chMax val="0"/>
          <dgm:bulletEnabled val="1"/>
        </dgm:presLayoutVars>
      </dgm:prSet>
      <dgm:spPr/>
    </dgm:pt>
    <dgm:pt modelId="{17B05431-D829-4FD2-B7A0-25C03F6FCCD7}" type="pres">
      <dgm:prSet presAssocID="{B4555054-34BB-4863-A8A9-9CB75FB5B174}" presName="spacer" presStyleCnt="0"/>
      <dgm:spPr/>
    </dgm:pt>
    <dgm:pt modelId="{59431A80-067A-4A41-9562-1FE486410B35}" type="pres">
      <dgm:prSet presAssocID="{A1B928DC-5D41-4937-9D67-CFC18B6898F9}" presName="parentText" presStyleLbl="node1" presStyleIdx="2" presStyleCnt="11">
        <dgm:presLayoutVars>
          <dgm:chMax val="0"/>
          <dgm:bulletEnabled val="1"/>
        </dgm:presLayoutVars>
      </dgm:prSet>
      <dgm:spPr/>
    </dgm:pt>
    <dgm:pt modelId="{47316163-12E6-4329-9644-1890E5182D6B}" type="pres">
      <dgm:prSet presAssocID="{45946D4E-0E95-471C-8F0B-B8666B17B7C2}" presName="spacer" presStyleCnt="0"/>
      <dgm:spPr/>
    </dgm:pt>
    <dgm:pt modelId="{36DD058A-CECA-4C1E-AD43-BA2C33CA66EE}" type="pres">
      <dgm:prSet presAssocID="{528F69F4-65E5-4C60-B5B9-8CB867B1E96B}" presName="parentText" presStyleLbl="node1" presStyleIdx="3" presStyleCnt="11">
        <dgm:presLayoutVars>
          <dgm:chMax val="0"/>
          <dgm:bulletEnabled val="1"/>
        </dgm:presLayoutVars>
      </dgm:prSet>
      <dgm:spPr/>
    </dgm:pt>
    <dgm:pt modelId="{DE656E19-7624-40DE-B5F3-9B22CA34A18A}" type="pres">
      <dgm:prSet presAssocID="{91ECBD07-B6E2-469A-9F6F-987B4D8032AD}" presName="spacer" presStyleCnt="0"/>
      <dgm:spPr/>
    </dgm:pt>
    <dgm:pt modelId="{910E9D8B-F71B-480F-8A98-415B79887496}" type="pres">
      <dgm:prSet presAssocID="{8598844B-15FF-4D0F-BA69-029AB71438FF}" presName="parentText" presStyleLbl="node1" presStyleIdx="4" presStyleCnt="11">
        <dgm:presLayoutVars>
          <dgm:chMax val="0"/>
          <dgm:bulletEnabled val="1"/>
        </dgm:presLayoutVars>
      </dgm:prSet>
      <dgm:spPr/>
    </dgm:pt>
    <dgm:pt modelId="{3100BB9E-37E1-4B97-B341-BFCDB2D8359D}" type="pres">
      <dgm:prSet presAssocID="{DCF5EDE1-4463-49E9-A757-744398BE8512}" presName="spacer" presStyleCnt="0"/>
      <dgm:spPr/>
    </dgm:pt>
    <dgm:pt modelId="{DE845EFE-FC32-4B9E-B776-F50B892D6252}" type="pres">
      <dgm:prSet presAssocID="{0F81623D-52B0-4E05-B394-A4E4A6ED11E7}" presName="parentText" presStyleLbl="node1" presStyleIdx="5" presStyleCnt="11">
        <dgm:presLayoutVars>
          <dgm:chMax val="0"/>
          <dgm:bulletEnabled val="1"/>
        </dgm:presLayoutVars>
      </dgm:prSet>
      <dgm:spPr/>
    </dgm:pt>
    <dgm:pt modelId="{99CF0B6C-F9D4-4B0C-9A29-966712B75116}" type="pres">
      <dgm:prSet presAssocID="{7B42EE69-DDB1-4BF5-B639-0305435D1A15}" presName="spacer" presStyleCnt="0"/>
      <dgm:spPr/>
    </dgm:pt>
    <dgm:pt modelId="{C8C04AB7-0E63-42C7-A352-4C8AA9A11707}" type="pres">
      <dgm:prSet presAssocID="{03A02FD4-2BC0-4E8B-BC2F-F8E65341DE46}" presName="parentText" presStyleLbl="node1" presStyleIdx="6" presStyleCnt="11">
        <dgm:presLayoutVars>
          <dgm:chMax val="0"/>
          <dgm:bulletEnabled val="1"/>
        </dgm:presLayoutVars>
      </dgm:prSet>
      <dgm:spPr/>
    </dgm:pt>
    <dgm:pt modelId="{781011DF-C4D4-4E26-9C76-0D223CEEC10B}" type="pres">
      <dgm:prSet presAssocID="{EC962A5E-D917-4BB4-91D9-8ECC566809AC}" presName="spacer" presStyleCnt="0"/>
      <dgm:spPr/>
    </dgm:pt>
    <dgm:pt modelId="{3AC08C40-CDD5-4425-8587-65A71513A6B6}" type="pres">
      <dgm:prSet presAssocID="{2ED9D4D6-2B0D-4E8F-9152-7EDAFAF99063}" presName="parentText" presStyleLbl="node1" presStyleIdx="7" presStyleCnt="11">
        <dgm:presLayoutVars>
          <dgm:chMax val="0"/>
          <dgm:bulletEnabled val="1"/>
        </dgm:presLayoutVars>
      </dgm:prSet>
      <dgm:spPr/>
    </dgm:pt>
    <dgm:pt modelId="{164822A7-58B2-4A1B-898F-197A04F0D808}" type="pres">
      <dgm:prSet presAssocID="{FDCD361F-7AEA-4BFB-8061-7A0BD9F4BD04}" presName="spacer" presStyleCnt="0"/>
      <dgm:spPr/>
    </dgm:pt>
    <dgm:pt modelId="{4A6CAA07-E792-4FA7-8D67-3706185E38FE}" type="pres">
      <dgm:prSet presAssocID="{25FDFEB0-65B3-4F31-A808-97397D3ACF9A}" presName="parentText" presStyleLbl="node1" presStyleIdx="8" presStyleCnt="11">
        <dgm:presLayoutVars>
          <dgm:chMax val="0"/>
          <dgm:bulletEnabled val="1"/>
        </dgm:presLayoutVars>
      </dgm:prSet>
      <dgm:spPr/>
    </dgm:pt>
    <dgm:pt modelId="{89FB7450-A3C8-44DE-9D1B-4E16AD23F577}" type="pres">
      <dgm:prSet presAssocID="{710A5615-3025-4D08-BFA2-01E231719ED2}" presName="spacer" presStyleCnt="0"/>
      <dgm:spPr/>
    </dgm:pt>
    <dgm:pt modelId="{170CEBEE-6ACB-4D6C-ACDE-55E7DDF64100}" type="pres">
      <dgm:prSet presAssocID="{057ADB1C-54EA-4415-8A33-D03D2125265B}" presName="parentText" presStyleLbl="node1" presStyleIdx="9" presStyleCnt="11">
        <dgm:presLayoutVars>
          <dgm:chMax val="0"/>
          <dgm:bulletEnabled val="1"/>
        </dgm:presLayoutVars>
      </dgm:prSet>
      <dgm:spPr/>
    </dgm:pt>
    <dgm:pt modelId="{AC633F18-3454-45BE-BC69-F0A0D5C4CB3D}" type="pres">
      <dgm:prSet presAssocID="{C820BDC8-0E95-42A8-8361-1CD237032757}" presName="spacer" presStyleCnt="0"/>
      <dgm:spPr/>
    </dgm:pt>
    <dgm:pt modelId="{5B6E9AA9-7C97-4E59-B53C-500E1804AB54}" type="pres">
      <dgm:prSet presAssocID="{C620DC68-532C-4207-BCD4-9FFA24041734}" presName="parentText" presStyleLbl="node1" presStyleIdx="10" presStyleCnt="11">
        <dgm:presLayoutVars>
          <dgm:chMax val="0"/>
          <dgm:bulletEnabled val="1"/>
        </dgm:presLayoutVars>
      </dgm:prSet>
      <dgm:spPr/>
    </dgm:pt>
  </dgm:ptLst>
  <dgm:cxnLst>
    <dgm:cxn modelId="{4B45570A-0726-4B90-A6FE-F5E96E852E00}" type="presOf" srcId="{528F69F4-65E5-4C60-B5B9-8CB867B1E96B}" destId="{36DD058A-CECA-4C1E-AD43-BA2C33CA66EE}" srcOrd="0" destOrd="0" presId="urn:microsoft.com/office/officeart/2005/8/layout/vList2"/>
    <dgm:cxn modelId="{2D1CC121-C074-4A89-B45B-4E3F0DD127D2}" type="presOf" srcId="{C620DC68-532C-4207-BCD4-9FFA24041734}" destId="{5B6E9AA9-7C97-4E59-B53C-500E1804AB54}" srcOrd="0" destOrd="0" presId="urn:microsoft.com/office/officeart/2005/8/layout/vList2"/>
    <dgm:cxn modelId="{23430249-DF6B-4C1F-9B49-0441B853743D}" srcId="{A5FE4A0E-9403-4862-9717-EFC805E59747}" destId="{1F6C278E-2D34-4BC9-95D0-7F8FE4B66C37}" srcOrd="0" destOrd="0" parTransId="{004280AE-30DD-4A47-AE81-ED0DA7AC8D22}" sibTransId="{2B105844-AB9F-4321-A7DE-A15E047214C6}"/>
    <dgm:cxn modelId="{2D473B6A-593E-4330-A5AD-D4B69E0E1489}" type="presOf" srcId="{25FDFEB0-65B3-4F31-A808-97397D3ACF9A}" destId="{4A6CAA07-E792-4FA7-8D67-3706185E38FE}" srcOrd="0" destOrd="0" presId="urn:microsoft.com/office/officeart/2005/8/layout/vList2"/>
    <dgm:cxn modelId="{B210FF74-F3C3-4FF4-8B7E-F9488C3D4011}" srcId="{A5FE4A0E-9403-4862-9717-EFC805E59747}" destId="{25FDFEB0-65B3-4F31-A808-97397D3ACF9A}" srcOrd="8" destOrd="0" parTransId="{9FED02A8-0A80-4932-8022-39FAE7516E76}" sibTransId="{710A5615-3025-4D08-BFA2-01E231719ED2}"/>
    <dgm:cxn modelId="{A542557A-AF1E-404D-8943-0824DD459FF5}" srcId="{A5FE4A0E-9403-4862-9717-EFC805E59747}" destId="{057ADB1C-54EA-4415-8A33-D03D2125265B}" srcOrd="9" destOrd="0" parTransId="{CED9EED2-2B77-4EE2-941B-E68A32F1CEE8}" sibTransId="{C820BDC8-0E95-42A8-8361-1CD237032757}"/>
    <dgm:cxn modelId="{DCB21086-AF6C-459F-9AD0-FFCF3D837967}" type="presOf" srcId="{2ED9D4D6-2B0D-4E8F-9152-7EDAFAF99063}" destId="{3AC08C40-CDD5-4425-8587-65A71513A6B6}" srcOrd="0" destOrd="0" presId="urn:microsoft.com/office/officeart/2005/8/layout/vList2"/>
    <dgm:cxn modelId="{C549E18B-2E06-4C71-A290-0C3C5637F7A0}" srcId="{A5FE4A0E-9403-4862-9717-EFC805E59747}" destId="{528F69F4-65E5-4C60-B5B9-8CB867B1E96B}" srcOrd="3" destOrd="0" parTransId="{70E3757F-A0F1-4F3E-BCE1-62FEBA63218F}" sibTransId="{91ECBD07-B6E2-469A-9F6F-987B4D8032AD}"/>
    <dgm:cxn modelId="{B3F353A4-8537-40D1-AF1F-D432C673F554}" srcId="{A5FE4A0E-9403-4862-9717-EFC805E59747}" destId="{8598844B-15FF-4D0F-BA69-029AB71438FF}" srcOrd="4" destOrd="0" parTransId="{225BB24E-C916-4ADB-80EC-64C695682D61}" sibTransId="{DCF5EDE1-4463-49E9-A757-744398BE8512}"/>
    <dgm:cxn modelId="{A0A45CAB-D45A-48E0-A195-C406EC51FDD4}" type="presOf" srcId="{A1B928DC-5D41-4937-9D67-CFC18B6898F9}" destId="{59431A80-067A-4A41-9562-1FE486410B35}" srcOrd="0" destOrd="0" presId="urn:microsoft.com/office/officeart/2005/8/layout/vList2"/>
    <dgm:cxn modelId="{82CE57AC-5F81-45A7-8DFC-98EE4C922B0C}" srcId="{A5FE4A0E-9403-4862-9717-EFC805E59747}" destId="{F17D403A-EABE-4107-B5C0-8065AFF6F42A}" srcOrd="1" destOrd="0" parTransId="{55FC9944-49F4-47BF-B47B-57676530C7B2}" sibTransId="{B4555054-34BB-4863-A8A9-9CB75FB5B174}"/>
    <dgm:cxn modelId="{0E6CB5B4-5C6E-42D5-8E64-F33F116CF226}" type="presOf" srcId="{F17D403A-EABE-4107-B5C0-8065AFF6F42A}" destId="{34A57738-05E9-45D7-BF20-C369A3B8F0D4}" srcOrd="0" destOrd="0" presId="urn:microsoft.com/office/officeart/2005/8/layout/vList2"/>
    <dgm:cxn modelId="{ED22C6B4-8773-4C74-B651-1E7F3221CD85}" type="presOf" srcId="{0F81623D-52B0-4E05-B394-A4E4A6ED11E7}" destId="{DE845EFE-FC32-4B9E-B776-F50B892D6252}" srcOrd="0" destOrd="0" presId="urn:microsoft.com/office/officeart/2005/8/layout/vList2"/>
    <dgm:cxn modelId="{A9B767BF-A447-4B42-9608-38D73A81E40A}" srcId="{A5FE4A0E-9403-4862-9717-EFC805E59747}" destId="{03A02FD4-2BC0-4E8B-BC2F-F8E65341DE46}" srcOrd="6" destOrd="0" parTransId="{A5DA148C-4644-4DB0-B057-7D29DC75A5C2}" sibTransId="{EC962A5E-D917-4BB4-91D9-8ECC566809AC}"/>
    <dgm:cxn modelId="{74C105C9-6C00-48BC-89D1-9C911CDBAEDF}" type="presOf" srcId="{8598844B-15FF-4D0F-BA69-029AB71438FF}" destId="{910E9D8B-F71B-480F-8A98-415B79887496}" srcOrd="0" destOrd="0" presId="urn:microsoft.com/office/officeart/2005/8/layout/vList2"/>
    <dgm:cxn modelId="{7D058ACC-ECCC-4DA1-AE5C-815B98CA4612}" srcId="{A5FE4A0E-9403-4862-9717-EFC805E59747}" destId="{2ED9D4D6-2B0D-4E8F-9152-7EDAFAF99063}" srcOrd="7" destOrd="0" parTransId="{CC91A72F-76A3-481D-AD32-29442F28BD4D}" sibTransId="{FDCD361F-7AEA-4BFB-8061-7A0BD9F4BD04}"/>
    <dgm:cxn modelId="{6440AFD4-AEB4-4208-9A8F-A9A1930B7FDB}" type="presOf" srcId="{A5FE4A0E-9403-4862-9717-EFC805E59747}" destId="{D0520671-A4FF-46AF-ADA0-3832AB3A5F43}" srcOrd="0" destOrd="0" presId="urn:microsoft.com/office/officeart/2005/8/layout/vList2"/>
    <dgm:cxn modelId="{8183A5D7-76BF-41DC-A3FA-452B7040101D}" type="presOf" srcId="{03A02FD4-2BC0-4E8B-BC2F-F8E65341DE46}" destId="{C8C04AB7-0E63-42C7-A352-4C8AA9A11707}" srcOrd="0" destOrd="0" presId="urn:microsoft.com/office/officeart/2005/8/layout/vList2"/>
    <dgm:cxn modelId="{ABD7BEE5-B3A4-4705-AEA2-540B3368A8BE}" srcId="{A5FE4A0E-9403-4862-9717-EFC805E59747}" destId="{C620DC68-532C-4207-BCD4-9FFA24041734}" srcOrd="10" destOrd="0" parTransId="{8C49AA98-8F7F-45D4-BD52-74A6AC5237AE}" sibTransId="{CAB25CB9-071D-4E76-A6E0-B1EC95871DDB}"/>
    <dgm:cxn modelId="{FF5BC9EB-C180-498C-9410-7124A46FB469}" srcId="{A5FE4A0E-9403-4862-9717-EFC805E59747}" destId="{0F81623D-52B0-4E05-B394-A4E4A6ED11E7}" srcOrd="5" destOrd="0" parTransId="{B196E9A2-D6D7-4671-8E07-5BCD5E7E5EFA}" sibTransId="{7B42EE69-DDB1-4BF5-B639-0305435D1A15}"/>
    <dgm:cxn modelId="{B6A807EF-9455-4D64-AA44-711823426295}" type="presOf" srcId="{057ADB1C-54EA-4415-8A33-D03D2125265B}" destId="{170CEBEE-6ACB-4D6C-ACDE-55E7DDF64100}" srcOrd="0" destOrd="0" presId="urn:microsoft.com/office/officeart/2005/8/layout/vList2"/>
    <dgm:cxn modelId="{A2638BFD-C42C-47B2-A053-5476D626A934}" type="presOf" srcId="{1F6C278E-2D34-4BC9-95D0-7F8FE4B66C37}" destId="{1A638828-A1A9-4B95-9A6B-41D368B10738}" srcOrd="0" destOrd="0" presId="urn:microsoft.com/office/officeart/2005/8/layout/vList2"/>
    <dgm:cxn modelId="{78CA1DFE-C123-4D7F-A864-6B59340CC4CF}" srcId="{A5FE4A0E-9403-4862-9717-EFC805E59747}" destId="{A1B928DC-5D41-4937-9D67-CFC18B6898F9}" srcOrd="2" destOrd="0" parTransId="{FA6DC43C-133C-4CAC-A6BE-3E96C9C97B06}" sibTransId="{45946D4E-0E95-471C-8F0B-B8666B17B7C2}"/>
    <dgm:cxn modelId="{91512F03-3D0D-45CA-AEEE-6D287615E5F9}" type="presParOf" srcId="{D0520671-A4FF-46AF-ADA0-3832AB3A5F43}" destId="{1A638828-A1A9-4B95-9A6B-41D368B10738}" srcOrd="0" destOrd="0" presId="urn:microsoft.com/office/officeart/2005/8/layout/vList2"/>
    <dgm:cxn modelId="{07032512-335E-407D-AE29-C157FC2CADBE}" type="presParOf" srcId="{D0520671-A4FF-46AF-ADA0-3832AB3A5F43}" destId="{B15CFDD7-7BEE-4F76-942B-17A8708A6A8F}" srcOrd="1" destOrd="0" presId="urn:microsoft.com/office/officeart/2005/8/layout/vList2"/>
    <dgm:cxn modelId="{37BEA65E-097D-4CA9-AB4A-4D8B5DAF197D}" type="presParOf" srcId="{D0520671-A4FF-46AF-ADA0-3832AB3A5F43}" destId="{34A57738-05E9-45D7-BF20-C369A3B8F0D4}" srcOrd="2" destOrd="0" presId="urn:microsoft.com/office/officeart/2005/8/layout/vList2"/>
    <dgm:cxn modelId="{ADAAEFA1-016D-487E-A6D8-D5F027C95970}" type="presParOf" srcId="{D0520671-A4FF-46AF-ADA0-3832AB3A5F43}" destId="{17B05431-D829-4FD2-B7A0-25C03F6FCCD7}" srcOrd="3" destOrd="0" presId="urn:microsoft.com/office/officeart/2005/8/layout/vList2"/>
    <dgm:cxn modelId="{414AE3B0-6016-4FD7-8A07-E7006988AF50}" type="presParOf" srcId="{D0520671-A4FF-46AF-ADA0-3832AB3A5F43}" destId="{59431A80-067A-4A41-9562-1FE486410B35}" srcOrd="4" destOrd="0" presId="urn:microsoft.com/office/officeart/2005/8/layout/vList2"/>
    <dgm:cxn modelId="{C21C38C3-13A1-4BF0-A4AD-4767B2C5C5AE}" type="presParOf" srcId="{D0520671-A4FF-46AF-ADA0-3832AB3A5F43}" destId="{47316163-12E6-4329-9644-1890E5182D6B}" srcOrd="5" destOrd="0" presId="urn:microsoft.com/office/officeart/2005/8/layout/vList2"/>
    <dgm:cxn modelId="{A7D63CE9-91C3-4FE3-B2A4-50965938DB2D}" type="presParOf" srcId="{D0520671-A4FF-46AF-ADA0-3832AB3A5F43}" destId="{36DD058A-CECA-4C1E-AD43-BA2C33CA66EE}" srcOrd="6" destOrd="0" presId="urn:microsoft.com/office/officeart/2005/8/layout/vList2"/>
    <dgm:cxn modelId="{12767B8E-A6ED-46AD-8E0E-8324C823FF30}" type="presParOf" srcId="{D0520671-A4FF-46AF-ADA0-3832AB3A5F43}" destId="{DE656E19-7624-40DE-B5F3-9B22CA34A18A}" srcOrd="7" destOrd="0" presId="urn:microsoft.com/office/officeart/2005/8/layout/vList2"/>
    <dgm:cxn modelId="{7B20B7AB-6378-41F4-8BA1-AB20EED58991}" type="presParOf" srcId="{D0520671-A4FF-46AF-ADA0-3832AB3A5F43}" destId="{910E9D8B-F71B-480F-8A98-415B79887496}" srcOrd="8" destOrd="0" presId="urn:microsoft.com/office/officeart/2005/8/layout/vList2"/>
    <dgm:cxn modelId="{2F62BBC4-216B-4803-9D4D-586E64DC4E13}" type="presParOf" srcId="{D0520671-A4FF-46AF-ADA0-3832AB3A5F43}" destId="{3100BB9E-37E1-4B97-B341-BFCDB2D8359D}" srcOrd="9" destOrd="0" presId="urn:microsoft.com/office/officeart/2005/8/layout/vList2"/>
    <dgm:cxn modelId="{96A5F93B-7009-4399-A5F7-A97855604B5A}" type="presParOf" srcId="{D0520671-A4FF-46AF-ADA0-3832AB3A5F43}" destId="{DE845EFE-FC32-4B9E-B776-F50B892D6252}" srcOrd="10" destOrd="0" presId="urn:microsoft.com/office/officeart/2005/8/layout/vList2"/>
    <dgm:cxn modelId="{3D7DBBDA-B264-4BD9-BB1F-A6A16B410F18}" type="presParOf" srcId="{D0520671-A4FF-46AF-ADA0-3832AB3A5F43}" destId="{99CF0B6C-F9D4-4B0C-9A29-966712B75116}" srcOrd="11" destOrd="0" presId="urn:microsoft.com/office/officeart/2005/8/layout/vList2"/>
    <dgm:cxn modelId="{41EE3BA5-2E0B-4B5D-898A-A9ED93D26665}" type="presParOf" srcId="{D0520671-A4FF-46AF-ADA0-3832AB3A5F43}" destId="{C8C04AB7-0E63-42C7-A352-4C8AA9A11707}" srcOrd="12" destOrd="0" presId="urn:microsoft.com/office/officeart/2005/8/layout/vList2"/>
    <dgm:cxn modelId="{B108998A-27B2-4283-8263-9E73EB4C97F3}" type="presParOf" srcId="{D0520671-A4FF-46AF-ADA0-3832AB3A5F43}" destId="{781011DF-C4D4-4E26-9C76-0D223CEEC10B}" srcOrd="13" destOrd="0" presId="urn:microsoft.com/office/officeart/2005/8/layout/vList2"/>
    <dgm:cxn modelId="{2B7CED84-2BFD-4D82-8D49-B17CA12AAA71}" type="presParOf" srcId="{D0520671-A4FF-46AF-ADA0-3832AB3A5F43}" destId="{3AC08C40-CDD5-4425-8587-65A71513A6B6}" srcOrd="14" destOrd="0" presId="urn:microsoft.com/office/officeart/2005/8/layout/vList2"/>
    <dgm:cxn modelId="{C9C0920B-5033-4381-9B6F-B2206BC4ABAD}" type="presParOf" srcId="{D0520671-A4FF-46AF-ADA0-3832AB3A5F43}" destId="{164822A7-58B2-4A1B-898F-197A04F0D808}" srcOrd="15" destOrd="0" presId="urn:microsoft.com/office/officeart/2005/8/layout/vList2"/>
    <dgm:cxn modelId="{10B487B9-6F95-4E19-A42B-D954A9D05103}" type="presParOf" srcId="{D0520671-A4FF-46AF-ADA0-3832AB3A5F43}" destId="{4A6CAA07-E792-4FA7-8D67-3706185E38FE}" srcOrd="16" destOrd="0" presId="urn:microsoft.com/office/officeart/2005/8/layout/vList2"/>
    <dgm:cxn modelId="{DF7528CA-2A1E-408A-8A40-77CCD5DB0BEE}" type="presParOf" srcId="{D0520671-A4FF-46AF-ADA0-3832AB3A5F43}" destId="{89FB7450-A3C8-44DE-9D1B-4E16AD23F577}" srcOrd="17" destOrd="0" presId="urn:microsoft.com/office/officeart/2005/8/layout/vList2"/>
    <dgm:cxn modelId="{87DE5880-7EB7-4D4D-A776-E5BE83D5C4BD}" type="presParOf" srcId="{D0520671-A4FF-46AF-ADA0-3832AB3A5F43}" destId="{170CEBEE-6ACB-4D6C-ACDE-55E7DDF64100}" srcOrd="18" destOrd="0" presId="urn:microsoft.com/office/officeart/2005/8/layout/vList2"/>
    <dgm:cxn modelId="{768C4670-40A0-452B-A6EA-54C9BEBC1FCB}" type="presParOf" srcId="{D0520671-A4FF-46AF-ADA0-3832AB3A5F43}" destId="{AC633F18-3454-45BE-BC69-F0A0D5C4CB3D}" srcOrd="19" destOrd="0" presId="urn:microsoft.com/office/officeart/2005/8/layout/vList2"/>
    <dgm:cxn modelId="{48EA9E93-F979-44FD-8984-1A8972A5D5EB}" type="presParOf" srcId="{D0520671-A4FF-46AF-ADA0-3832AB3A5F43}" destId="{5B6E9AA9-7C97-4E59-B53C-500E1804AB54}"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F9660F-1E68-4436-A75E-E1063D8DFC6E}">
      <dgm:prSet custT="1"/>
      <dgm:spPr/>
      <dgm:t>
        <a:bodyPr/>
        <a:lstStyle/>
        <a:p>
          <a:r>
            <a:rPr lang="en-US" sz="1600"/>
            <a:t>Complete Voltmeter user guide found at: </a:t>
          </a:r>
          <a:r>
            <a:rPr lang="en-US" sz="1600">
              <a:hlinkClick xmlns:r="http://schemas.openxmlformats.org/officeDocument/2006/relationships" r:id="rId1"/>
            </a:rPr>
            <a:t>https://wiki.analog.com/university/tools/m2k/scopy/voltmeter</a:t>
          </a:r>
          <a:endParaRPr lang="en-US" sz="16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Voltmeter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lstStyle/>
        <a:p>
          <a:r>
            <a:rPr lang="en-US" sz="1600" b="0" i="0"/>
            <a:t>Displays the voltage readings on the two channels of the ADC.</a:t>
          </a:r>
          <a:endParaRPr lang="en-US" sz="1600"/>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dgm:presLayoutVars>
          <dgm:bulletEnabled val="1"/>
        </dgm:presLayoutVars>
      </dgm:prSet>
      <dgm:spPr/>
    </dgm:pt>
  </dgm:ptLst>
  <dgm:cxnLst>
    <dgm:cxn modelId="{E34B121C-19D4-4059-865B-FF7BAD62C83A}" type="presOf" srcId="{23FE99C2-C2C8-49B5-99CD-BDA4C5DFA2DE}" destId="{AD069CDB-A2D5-4E6C-9DC1-E3D7E9A064FA}" srcOrd="0" destOrd="0" presId="urn:microsoft.com/office/officeart/2005/8/layout/hList1"/>
    <dgm:cxn modelId="{A9229E3C-02A5-487A-A0DD-AF23713E3C52}" type="presOf" srcId="{3B2940D0-3A25-4F65-844A-D0D908FB9751}" destId="{CEC20966-B958-4A70-B3B4-CA00C4826CBD}" srcOrd="0" destOrd="0" presId="urn:microsoft.com/office/officeart/2005/8/layout/hList1"/>
    <dgm:cxn modelId="{72404268-616B-4378-83EE-0FDAF46B8AC2}" srcId="{23FE99C2-C2C8-49B5-99CD-BDA4C5DFA2DE}" destId="{31194B1F-766D-49C6-820B-5F8DC5D74BCD}" srcOrd="0" destOrd="0" parTransId="{231549E0-D45F-4AC3-A2E7-809987396B36}" sibTransId="{076B7AC0-32ED-4FA8-8F48-FA84CB37EDC3}"/>
    <dgm:cxn modelId="{F093297D-2A7D-4A72-95BB-8E808A92F64F}" srcId="{23FE99C2-C2C8-49B5-99CD-BDA4C5DFA2DE}" destId="{77F9660F-1E68-4436-A75E-E1063D8DFC6E}" srcOrd="1" destOrd="0" parTransId="{0536E38B-7C98-4BB3-8797-BE14130EE36E}" sibTransId="{93CABC6E-7939-4441-813F-9F2B31A3CF74}"/>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1" presId="urn:microsoft.com/office/officeart/2005/8/layout/hList1"/>
    <dgm:cxn modelId="{C3D460E2-8A71-4308-8E04-576773684D83}" srcId="{3B2940D0-3A25-4F65-844A-D0D908FB9751}" destId="{23FE99C2-C2C8-49B5-99CD-BDA4C5DFA2DE}" srcOrd="0" destOrd="0" parTransId="{9AA2AC94-4280-42FB-8B46-9DA9A27B3DCA}" sibTransId="{47CC5F55-52A5-41A8-8288-10A0CCF71381}"/>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F9660F-1E68-4436-A75E-E1063D8DFC6E}">
      <dgm:prSet custT="1"/>
      <dgm:spPr/>
      <dgm:t>
        <a:bodyPr/>
        <a:lstStyle/>
        <a:p>
          <a:r>
            <a:rPr lang="en-US" sz="1600"/>
            <a:t>Complete Power supply user guide found at: </a:t>
          </a:r>
          <a:r>
            <a:rPr lang="en-US" sz="1600">
              <a:hlinkClick xmlns:r="http://schemas.openxmlformats.org/officeDocument/2006/relationships" r:id="rId1"/>
            </a:rPr>
            <a:t>https://wiki.analog.com/university/tools/m2k/scopy/power-supply</a:t>
          </a:r>
          <a:endParaRPr lang="en-US" sz="16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Power Supplies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lstStyle/>
        <a:p>
          <a:r>
            <a:rPr lang="en-US" sz="1600"/>
            <a:t>Positive and negative voltage of the M2K</a:t>
          </a:r>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DCF9791D-A63E-4882-B67E-AC869197396A}">
      <dgm:prSet custT="1"/>
      <dgm:spPr/>
      <dgm:t>
        <a:bodyPr/>
        <a:lstStyle/>
        <a:p>
          <a:r>
            <a:rPr lang="en-US" sz="1600"/>
            <a:t>Tracking ratio control – independent or tracking - </a:t>
          </a:r>
          <a:r>
            <a:rPr lang="en-US" sz="1600" b="0" i="0"/>
            <a:t>allows you to express the negative output (V- pin) as a function of the positive output: V- =V-(ratio * V+).</a:t>
          </a:r>
          <a:endParaRPr lang="en-US" sz="1600"/>
        </a:p>
      </dgm:t>
    </dgm:pt>
    <dgm:pt modelId="{E7C3E40E-5EB8-4D38-B221-BA3528EB1E4D}" type="parTrans" cxnId="{476FB470-66D9-4F31-88D3-8D74BFBD4442}">
      <dgm:prSet/>
      <dgm:spPr/>
      <dgm:t>
        <a:bodyPr/>
        <a:lstStyle/>
        <a:p>
          <a:endParaRPr lang="en-US"/>
        </a:p>
      </dgm:t>
    </dgm:pt>
    <dgm:pt modelId="{C47AB600-4D34-4762-9190-6672484302A9}" type="sibTrans" cxnId="{476FB470-66D9-4F31-88D3-8D74BFBD4442}">
      <dgm:prSet/>
      <dgm:spPr/>
      <dgm:t>
        <a:bodyPr/>
        <a:lstStyle/>
        <a:p>
          <a:endParaRPr lang="en-US"/>
        </a:p>
      </dgm:t>
    </dgm:pt>
    <dgm:pt modelId="{3258DC48-9ABE-4166-8D0D-4B14FC368BCC}">
      <dgm:prSet custT="1"/>
      <dgm:spPr/>
      <dgm:t>
        <a:bodyPr/>
        <a:lstStyle/>
        <a:p>
          <a:r>
            <a:rPr lang="en-US" sz="1600"/>
            <a:t>Supplies control</a:t>
          </a:r>
        </a:p>
      </dgm:t>
    </dgm:pt>
    <dgm:pt modelId="{46E36640-0AE9-477E-A5D8-410A9C66DFE3}" type="parTrans" cxnId="{5238B8DC-ADC0-433E-9B62-3C4059799D74}">
      <dgm:prSet/>
      <dgm:spPr/>
      <dgm:t>
        <a:bodyPr/>
        <a:lstStyle/>
        <a:p>
          <a:endParaRPr lang="en-US"/>
        </a:p>
      </dgm:t>
    </dgm:pt>
    <dgm:pt modelId="{696787F2-0E8E-48F0-8595-45CABB065FFB}" type="sibTrans" cxnId="{5238B8DC-ADC0-433E-9B62-3C4059799D74}">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dgm:presLayoutVars>
          <dgm:bulletEnabled val="1"/>
        </dgm:presLayoutVars>
      </dgm:prSet>
      <dgm:spPr/>
    </dgm:pt>
  </dgm:ptLst>
  <dgm:cxnLst>
    <dgm:cxn modelId="{E34B121C-19D4-4059-865B-FF7BAD62C83A}" type="presOf" srcId="{23FE99C2-C2C8-49B5-99CD-BDA4C5DFA2DE}" destId="{AD069CDB-A2D5-4E6C-9DC1-E3D7E9A064FA}" srcOrd="0" destOrd="0" presId="urn:microsoft.com/office/officeart/2005/8/layout/hList1"/>
    <dgm:cxn modelId="{A9229E3C-02A5-487A-A0DD-AF23713E3C52}" type="presOf" srcId="{3B2940D0-3A25-4F65-844A-D0D908FB9751}" destId="{CEC20966-B958-4A70-B3B4-CA00C4826CBD}" srcOrd="0" destOrd="0" presId="urn:microsoft.com/office/officeart/2005/8/layout/hList1"/>
    <dgm:cxn modelId="{72404268-616B-4378-83EE-0FDAF46B8AC2}" srcId="{23FE99C2-C2C8-49B5-99CD-BDA4C5DFA2DE}" destId="{31194B1F-766D-49C6-820B-5F8DC5D74BCD}" srcOrd="0" destOrd="0" parTransId="{231549E0-D45F-4AC3-A2E7-809987396B36}" sibTransId="{076B7AC0-32ED-4FA8-8F48-FA84CB37EDC3}"/>
    <dgm:cxn modelId="{476FB470-66D9-4F31-88D3-8D74BFBD4442}" srcId="{23FE99C2-C2C8-49B5-99CD-BDA4C5DFA2DE}" destId="{DCF9791D-A63E-4882-B67E-AC869197396A}" srcOrd="1" destOrd="0" parTransId="{E7C3E40E-5EB8-4D38-B221-BA3528EB1E4D}" sibTransId="{C47AB600-4D34-4762-9190-6672484302A9}"/>
    <dgm:cxn modelId="{F093297D-2A7D-4A72-95BB-8E808A92F64F}" srcId="{23FE99C2-C2C8-49B5-99CD-BDA4C5DFA2DE}" destId="{77F9660F-1E68-4436-A75E-E1063D8DFC6E}" srcOrd="3" destOrd="0" parTransId="{0536E38B-7C98-4BB3-8797-BE14130EE36E}" sibTransId="{93CABC6E-7939-4441-813F-9F2B31A3CF74}"/>
    <dgm:cxn modelId="{20365B8D-4F75-4706-A5DD-97ED99FD8C95}" type="presOf" srcId="{3258DC48-9ABE-4166-8D0D-4B14FC368BCC}" destId="{2F6810E0-DCC3-40F2-BAFC-47AD3A1AE001}" srcOrd="0" destOrd="2" presId="urn:microsoft.com/office/officeart/2005/8/layout/hList1"/>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3" presId="urn:microsoft.com/office/officeart/2005/8/layout/hList1"/>
    <dgm:cxn modelId="{3E04D8A3-C212-493A-BE88-17A2F5CB7619}" type="presOf" srcId="{DCF9791D-A63E-4882-B67E-AC869197396A}" destId="{2F6810E0-DCC3-40F2-BAFC-47AD3A1AE001}" srcOrd="0" destOrd="1" presId="urn:microsoft.com/office/officeart/2005/8/layout/hList1"/>
    <dgm:cxn modelId="{5238B8DC-ADC0-433E-9B62-3C4059799D74}" srcId="{23FE99C2-C2C8-49B5-99CD-BDA4C5DFA2DE}" destId="{3258DC48-9ABE-4166-8D0D-4B14FC368BCC}" srcOrd="2" destOrd="0" parTransId="{46E36640-0AE9-477E-A5D8-410A9C66DFE3}" sibTransId="{696787F2-0E8E-48F0-8595-45CABB065FFB}"/>
    <dgm:cxn modelId="{C3D460E2-8A71-4308-8E04-576773684D83}" srcId="{3B2940D0-3A25-4F65-844A-D0D908FB9751}" destId="{23FE99C2-C2C8-49B5-99CD-BDA4C5DFA2DE}" srcOrd="0" destOrd="0" parTransId="{9AA2AC94-4280-42FB-8B46-9DA9A27B3DCA}" sibTransId="{47CC5F55-52A5-41A8-8288-10A0CCF71381}"/>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8D50E4-1737-4896-B803-CCA72E838173}"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8CA9DB7F-67BB-4E86-8B2F-C925C3E95385}">
      <dgm:prSet/>
      <dgm:spPr/>
      <dgm:t>
        <a:bodyPr/>
        <a:lstStyle/>
        <a:p>
          <a:r>
            <a:rPr lang="en-US"/>
            <a:t>By</a:t>
          </a:r>
          <a:r>
            <a:rPr lang="en-GB"/>
            <a:t> the end</a:t>
          </a:r>
          <a:r>
            <a:rPr lang="en-US"/>
            <a:t> of</a:t>
          </a:r>
          <a:r>
            <a:rPr lang="en-GB"/>
            <a:t> this hands-on activity</a:t>
          </a:r>
          <a:r>
            <a:rPr lang="en-US"/>
            <a:t>, you will </a:t>
          </a:r>
          <a:r>
            <a:rPr lang="en-GB"/>
            <a:t>learn</a:t>
          </a:r>
          <a:r>
            <a:rPr lang="en-US"/>
            <a:t>:</a:t>
          </a:r>
        </a:p>
      </dgm:t>
    </dgm:pt>
    <dgm:pt modelId="{04FDB66C-C54B-4BB1-B6EB-3CB42B5F0F9E}" type="parTrans" cxnId="{21CD9BC2-AEC3-4D26-9253-63F71A8D1251}">
      <dgm:prSet/>
      <dgm:spPr/>
      <dgm:t>
        <a:bodyPr/>
        <a:lstStyle/>
        <a:p>
          <a:endParaRPr lang="en-US"/>
        </a:p>
      </dgm:t>
    </dgm:pt>
    <dgm:pt modelId="{731FF84C-3298-40E8-97B4-AA8FCAB5AA4B}" type="sibTrans" cxnId="{21CD9BC2-AEC3-4D26-9253-63F71A8D1251}">
      <dgm:prSet/>
      <dgm:spPr/>
      <dgm:t>
        <a:bodyPr/>
        <a:lstStyle/>
        <a:p>
          <a:endParaRPr lang="en-US"/>
        </a:p>
      </dgm:t>
    </dgm:pt>
    <dgm:pt modelId="{35D5A790-1C67-4EC7-9ECC-EBCC96E8700D}">
      <dgm:prSet/>
      <dgm:spPr/>
      <dgm:t>
        <a:bodyPr/>
        <a:lstStyle/>
        <a:p>
          <a:r>
            <a:rPr lang="en-GB"/>
            <a:t>How</a:t>
          </a:r>
          <a:r>
            <a:rPr lang="en-US"/>
            <a:t> to use a desktop Oscilloscope and Signal generator channels by operating a Network Analyzer, as well as Digital Pattern generator</a:t>
          </a:r>
        </a:p>
      </dgm:t>
    </dgm:pt>
    <dgm:pt modelId="{6B86A5F6-202D-4064-85C5-CFDA2C8C4DE3}" type="parTrans" cxnId="{2AECCAA7-89D9-481C-A49A-4E632FE14A88}">
      <dgm:prSet/>
      <dgm:spPr/>
      <dgm:t>
        <a:bodyPr/>
        <a:lstStyle/>
        <a:p>
          <a:endParaRPr lang="en-US"/>
        </a:p>
      </dgm:t>
    </dgm:pt>
    <dgm:pt modelId="{4C6CE558-7CFC-41F9-BD2F-FCC419314639}" type="sibTrans" cxnId="{2AECCAA7-89D9-481C-A49A-4E632FE14A88}">
      <dgm:prSet/>
      <dgm:spPr/>
      <dgm:t>
        <a:bodyPr/>
        <a:lstStyle/>
        <a:p>
          <a:endParaRPr lang="en-US"/>
        </a:p>
      </dgm:t>
    </dgm:pt>
    <dgm:pt modelId="{13216F1F-A8F6-4B69-8601-57551934FDCB}">
      <dgm:prSet/>
      <dgm:spPr/>
      <dgm:t>
        <a:bodyPr/>
        <a:lstStyle/>
        <a:p>
          <a:r>
            <a:rPr lang="en-US"/>
            <a:t>How to interface an analog front end simple circuit with M2K channels</a:t>
          </a:r>
        </a:p>
      </dgm:t>
    </dgm:pt>
    <dgm:pt modelId="{C011D3EA-BDD5-49F5-B7E0-85CAB15A4D0D}" type="parTrans" cxnId="{49BB6572-E423-4008-A62C-4A6D286DAA50}">
      <dgm:prSet/>
      <dgm:spPr/>
      <dgm:t>
        <a:bodyPr/>
        <a:lstStyle/>
        <a:p>
          <a:endParaRPr lang="en-US"/>
        </a:p>
      </dgm:t>
    </dgm:pt>
    <dgm:pt modelId="{3A0BD59D-CB95-47CB-8B1F-62DE9C515710}" type="sibTrans" cxnId="{49BB6572-E423-4008-A62C-4A6D286DAA50}">
      <dgm:prSet/>
      <dgm:spPr/>
      <dgm:t>
        <a:bodyPr/>
        <a:lstStyle/>
        <a:p>
          <a:endParaRPr lang="en-US"/>
        </a:p>
      </dgm:t>
    </dgm:pt>
    <dgm:pt modelId="{8B0583DD-823D-40E2-A676-287B5F84740D}">
      <dgm:prSet/>
      <dgm:spPr/>
      <dgm:t>
        <a:bodyPr/>
        <a:lstStyle/>
        <a:p>
          <a:r>
            <a:rPr lang="en-US"/>
            <a:t>How to generate and display signals with the lab tools Analog Devices provides</a:t>
          </a:r>
        </a:p>
      </dgm:t>
    </dgm:pt>
    <dgm:pt modelId="{DDB890AD-A9B1-4834-8B22-83CBA2B920F8}" type="parTrans" cxnId="{80352F01-DCB9-4796-9E9B-39ABAE7B8FC3}">
      <dgm:prSet/>
      <dgm:spPr/>
      <dgm:t>
        <a:bodyPr/>
        <a:lstStyle/>
        <a:p>
          <a:endParaRPr lang="en-US"/>
        </a:p>
      </dgm:t>
    </dgm:pt>
    <dgm:pt modelId="{1BA7DBA7-08E2-4BD4-8F69-0862C995148C}" type="sibTrans" cxnId="{80352F01-DCB9-4796-9E9B-39ABAE7B8FC3}">
      <dgm:prSet/>
      <dgm:spPr/>
      <dgm:t>
        <a:bodyPr/>
        <a:lstStyle/>
        <a:p>
          <a:endParaRPr lang="en-US"/>
        </a:p>
      </dgm:t>
    </dgm:pt>
    <dgm:pt modelId="{4FD3FDE4-6E79-4BE5-B82B-EDC974132845}" type="pres">
      <dgm:prSet presAssocID="{0B8D50E4-1737-4896-B803-CCA72E838173}" presName="linear" presStyleCnt="0">
        <dgm:presLayoutVars>
          <dgm:animLvl val="lvl"/>
          <dgm:resizeHandles val="exact"/>
        </dgm:presLayoutVars>
      </dgm:prSet>
      <dgm:spPr/>
    </dgm:pt>
    <dgm:pt modelId="{AED565DD-23AA-43D9-996A-027DEE9FCB6B}" type="pres">
      <dgm:prSet presAssocID="{8CA9DB7F-67BB-4E86-8B2F-C925C3E95385}" presName="parentText" presStyleLbl="node1" presStyleIdx="0" presStyleCnt="1">
        <dgm:presLayoutVars>
          <dgm:chMax val="0"/>
          <dgm:bulletEnabled val="1"/>
        </dgm:presLayoutVars>
      </dgm:prSet>
      <dgm:spPr/>
    </dgm:pt>
    <dgm:pt modelId="{687F3A54-E678-481C-A08D-AB0C748A0A91}" type="pres">
      <dgm:prSet presAssocID="{8CA9DB7F-67BB-4E86-8B2F-C925C3E95385}" presName="childText" presStyleLbl="revTx" presStyleIdx="0" presStyleCnt="1">
        <dgm:presLayoutVars>
          <dgm:bulletEnabled val="1"/>
        </dgm:presLayoutVars>
      </dgm:prSet>
      <dgm:spPr/>
    </dgm:pt>
  </dgm:ptLst>
  <dgm:cxnLst>
    <dgm:cxn modelId="{80352F01-DCB9-4796-9E9B-39ABAE7B8FC3}" srcId="{8CA9DB7F-67BB-4E86-8B2F-C925C3E95385}" destId="{8B0583DD-823D-40E2-A676-287B5F84740D}" srcOrd="2" destOrd="0" parTransId="{DDB890AD-A9B1-4834-8B22-83CBA2B920F8}" sibTransId="{1BA7DBA7-08E2-4BD4-8F69-0862C995148C}"/>
    <dgm:cxn modelId="{8F55B13E-5E76-4730-A787-80EB26F5B11D}" type="presOf" srcId="{13216F1F-A8F6-4B69-8601-57551934FDCB}" destId="{687F3A54-E678-481C-A08D-AB0C748A0A91}" srcOrd="0" destOrd="1" presId="urn:microsoft.com/office/officeart/2005/8/layout/vList2"/>
    <dgm:cxn modelId="{D9E0F75D-E113-4E0F-B8B5-4BF65DB926AE}" type="presOf" srcId="{8CA9DB7F-67BB-4E86-8B2F-C925C3E95385}" destId="{AED565DD-23AA-43D9-996A-027DEE9FCB6B}" srcOrd="0" destOrd="0" presId="urn:microsoft.com/office/officeart/2005/8/layout/vList2"/>
    <dgm:cxn modelId="{4B857148-24D8-4695-9D4D-0A912F77627E}" type="presOf" srcId="{8B0583DD-823D-40E2-A676-287B5F84740D}" destId="{687F3A54-E678-481C-A08D-AB0C748A0A91}" srcOrd="0" destOrd="2" presId="urn:microsoft.com/office/officeart/2005/8/layout/vList2"/>
    <dgm:cxn modelId="{49BB6572-E423-4008-A62C-4A6D286DAA50}" srcId="{8CA9DB7F-67BB-4E86-8B2F-C925C3E95385}" destId="{13216F1F-A8F6-4B69-8601-57551934FDCB}" srcOrd="1" destOrd="0" parTransId="{C011D3EA-BDD5-49F5-B7E0-85CAB15A4D0D}" sibTransId="{3A0BD59D-CB95-47CB-8B1F-62DE9C515710}"/>
    <dgm:cxn modelId="{7FD40953-AFBC-4712-96DE-785C1777256A}" type="presOf" srcId="{35D5A790-1C67-4EC7-9ECC-EBCC96E8700D}" destId="{687F3A54-E678-481C-A08D-AB0C748A0A91}" srcOrd="0" destOrd="0" presId="urn:microsoft.com/office/officeart/2005/8/layout/vList2"/>
    <dgm:cxn modelId="{13F97D83-F539-494E-9BEE-2FFD285EBE05}" type="presOf" srcId="{0B8D50E4-1737-4896-B803-CCA72E838173}" destId="{4FD3FDE4-6E79-4BE5-B82B-EDC974132845}" srcOrd="0" destOrd="0" presId="urn:microsoft.com/office/officeart/2005/8/layout/vList2"/>
    <dgm:cxn modelId="{2AECCAA7-89D9-481C-A49A-4E632FE14A88}" srcId="{8CA9DB7F-67BB-4E86-8B2F-C925C3E95385}" destId="{35D5A790-1C67-4EC7-9ECC-EBCC96E8700D}" srcOrd="0" destOrd="0" parTransId="{6B86A5F6-202D-4064-85C5-CFDA2C8C4DE3}" sibTransId="{4C6CE558-7CFC-41F9-BD2F-FCC419314639}"/>
    <dgm:cxn modelId="{21CD9BC2-AEC3-4D26-9253-63F71A8D1251}" srcId="{0B8D50E4-1737-4896-B803-CCA72E838173}" destId="{8CA9DB7F-67BB-4E86-8B2F-C925C3E95385}" srcOrd="0" destOrd="0" parTransId="{04FDB66C-C54B-4BB1-B6EB-3CB42B5F0F9E}" sibTransId="{731FF84C-3298-40E8-97B4-AA8FCAB5AA4B}"/>
    <dgm:cxn modelId="{FD5FF97E-8E1E-432E-B9EF-79B07A652256}" type="presParOf" srcId="{4FD3FDE4-6E79-4BE5-B82B-EDC974132845}" destId="{AED565DD-23AA-43D9-996A-027DEE9FCB6B}" srcOrd="0" destOrd="0" presId="urn:microsoft.com/office/officeart/2005/8/layout/vList2"/>
    <dgm:cxn modelId="{0639516A-7880-488C-BE04-54E6BD289A12}" type="presParOf" srcId="{4FD3FDE4-6E79-4BE5-B82B-EDC974132845}" destId="{687F3A54-E678-481C-A08D-AB0C748A0A91}"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C27A4B-C44A-461C-BBAB-928A38CC99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3C3562-8CF5-4AC4-AF45-BA327DA6A321}">
      <dgm:prSet custT="1"/>
      <dgm:spPr>
        <a:solidFill>
          <a:srgbClr val="0067B9"/>
        </a:solidFill>
      </dgm:spPr>
      <dgm:t>
        <a:bodyPr/>
        <a:lstStyle/>
        <a:p>
          <a:r>
            <a:rPr lang="en-US" sz="1400"/>
            <a:t>Install windows drivers from: </a:t>
          </a:r>
          <a:r>
            <a:rPr lang="en-US" sz="14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https://github.com/analogdevicesinc/plutosdr-m2k-drivers-win/releases</a:t>
          </a:r>
          <a:endParaRPr lang="en-US" sz="1400">
            <a:solidFill>
              <a:schemeClr val="tx1"/>
            </a:solidFill>
          </a:endParaRPr>
        </a:p>
      </dgm:t>
    </dgm:pt>
    <dgm:pt modelId="{D6573208-55F9-4B26-8FF6-7310AAB7A2A1}" type="parTrans" cxnId="{E17593B4-9CD3-4F19-8325-B4351CB21663}">
      <dgm:prSet/>
      <dgm:spPr/>
      <dgm:t>
        <a:bodyPr/>
        <a:lstStyle/>
        <a:p>
          <a:endParaRPr lang="en-US"/>
        </a:p>
      </dgm:t>
    </dgm:pt>
    <dgm:pt modelId="{7A55BB56-4A99-4569-A681-6870BA2BEE37}" type="sibTrans" cxnId="{E17593B4-9CD3-4F19-8325-B4351CB21663}">
      <dgm:prSet/>
      <dgm:spPr/>
      <dgm:t>
        <a:bodyPr/>
        <a:lstStyle/>
        <a:p>
          <a:endParaRPr lang="en-US"/>
        </a:p>
      </dgm:t>
    </dgm:pt>
    <dgm:pt modelId="{5805670D-9B30-43BA-B5F0-35DAEB4A917F}">
      <dgm:prSet custT="1"/>
      <dgm:spPr>
        <a:solidFill>
          <a:srgbClr val="0067B9"/>
        </a:solidFill>
      </dgm:spPr>
      <dgm:t>
        <a:bodyPr/>
        <a:lstStyle/>
        <a:p>
          <a:r>
            <a:rPr lang="en-US" sz="1400"/>
            <a:t>Install </a:t>
          </a:r>
          <a:r>
            <a:rPr lang="en-US" sz="1400" err="1"/>
            <a:t>Scopy</a:t>
          </a:r>
          <a:r>
            <a:rPr lang="en-US" sz="1400"/>
            <a:t> software from: </a:t>
          </a:r>
          <a:r>
            <a:rPr lang="en-US" sz="14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https://github.com/analogdevicesinc/scopy/releases/download/v1.3.0/scopy-v1.3.0-Windows-setup.exe</a:t>
          </a:r>
          <a:r>
            <a:rPr lang="en-US" sz="1400">
              <a:solidFill>
                <a:schemeClr val="tx1"/>
              </a:solidFill>
            </a:rPr>
            <a:t>  </a:t>
          </a:r>
        </a:p>
      </dgm:t>
    </dgm:pt>
    <dgm:pt modelId="{23BD3EFE-78AA-4271-A223-B0E272F15833}" type="parTrans" cxnId="{3421A581-FAA2-4F85-813E-EEEC5431F4A1}">
      <dgm:prSet/>
      <dgm:spPr/>
      <dgm:t>
        <a:bodyPr/>
        <a:lstStyle/>
        <a:p>
          <a:endParaRPr lang="en-US"/>
        </a:p>
      </dgm:t>
    </dgm:pt>
    <dgm:pt modelId="{F5A0C544-C10F-4A86-9DC0-BF69F4BBDB09}" type="sibTrans" cxnId="{3421A581-FAA2-4F85-813E-EEEC5431F4A1}">
      <dgm:prSet/>
      <dgm:spPr/>
      <dgm:t>
        <a:bodyPr/>
        <a:lstStyle/>
        <a:p>
          <a:endParaRPr lang="en-US"/>
        </a:p>
      </dgm:t>
    </dgm:pt>
    <dgm:pt modelId="{7AD1DCE9-2855-4212-BFC2-71F351512D6E}">
      <dgm:prSet custT="1"/>
      <dgm:spPr>
        <a:solidFill>
          <a:srgbClr val="0067B9"/>
        </a:solidFill>
      </dgm:spPr>
      <dgm:t>
        <a:bodyPr/>
        <a:lstStyle/>
        <a:p>
          <a:r>
            <a:rPr lang="en-US" sz="1400"/>
            <a:t>Plug the M2K board in and open device manager – check the board is being recognized and appears there</a:t>
          </a:r>
        </a:p>
      </dgm:t>
    </dgm:pt>
    <dgm:pt modelId="{449B0FF3-C24C-409A-9393-8C353A3C3770}" type="parTrans" cxnId="{D87A56B1-6845-4E55-B417-44675216CBED}">
      <dgm:prSet/>
      <dgm:spPr/>
      <dgm:t>
        <a:bodyPr/>
        <a:lstStyle/>
        <a:p>
          <a:endParaRPr lang="en-US"/>
        </a:p>
      </dgm:t>
    </dgm:pt>
    <dgm:pt modelId="{8B497E2C-DEF4-4678-99B1-1D65858C8718}" type="sibTrans" cxnId="{D87A56B1-6845-4E55-B417-44675216CBED}">
      <dgm:prSet/>
      <dgm:spPr/>
      <dgm:t>
        <a:bodyPr/>
        <a:lstStyle/>
        <a:p>
          <a:endParaRPr lang="en-US"/>
        </a:p>
      </dgm:t>
    </dgm:pt>
    <dgm:pt modelId="{CB96F007-C621-49EC-8C73-0AC98DB3E030}">
      <dgm:prSet custT="1"/>
      <dgm:spPr>
        <a:solidFill>
          <a:srgbClr val="0067B9"/>
        </a:solidFill>
      </dgm:spPr>
      <dgm:t>
        <a:bodyPr/>
        <a:lstStyle/>
        <a:p>
          <a:r>
            <a:rPr lang="en-US" sz="1400"/>
            <a:t>Open Scopy app</a:t>
          </a:r>
        </a:p>
      </dgm:t>
    </dgm:pt>
    <dgm:pt modelId="{5E3DFF76-E443-4FB6-A0EE-3F6D429A4FF7}" type="parTrans" cxnId="{26141693-E82C-4F9E-B9F5-FE0913E0DC8C}">
      <dgm:prSet/>
      <dgm:spPr/>
      <dgm:t>
        <a:bodyPr/>
        <a:lstStyle/>
        <a:p>
          <a:endParaRPr lang="en-US"/>
        </a:p>
      </dgm:t>
    </dgm:pt>
    <dgm:pt modelId="{FAE3AF71-A9DA-4AC2-B8F4-71E8A8766594}" type="sibTrans" cxnId="{26141693-E82C-4F9E-B9F5-FE0913E0DC8C}">
      <dgm:prSet/>
      <dgm:spPr/>
      <dgm:t>
        <a:bodyPr/>
        <a:lstStyle/>
        <a:p>
          <a:endParaRPr lang="en-US"/>
        </a:p>
      </dgm:t>
    </dgm:pt>
    <dgm:pt modelId="{E967DEEB-8294-471D-A458-53AE080AA887}">
      <dgm:prSet custT="1"/>
      <dgm:spPr>
        <a:solidFill>
          <a:srgbClr val="0067B9"/>
        </a:solidFill>
      </dgm:spPr>
      <dgm:t>
        <a:bodyPr/>
        <a:lstStyle/>
        <a:p>
          <a:r>
            <a:rPr lang="en-US" sz="1400"/>
            <a:t>Connect M2K to the Scopy</a:t>
          </a:r>
        </a:p>
      </dgm:t>
    </dgm:pt>
    <dgm:pt modelId="{7AE57E37-3FCF-45AA-BA78-4573276FC056}" type="parTrans" cxnId="{38BD594D-630C-4336-A3ED-2849DE5A23CF}">
      <dgm:prSet/>
      <dgm:spPr/>
      <dgm:t>
        <a:bodyPr/>
        <a:lstStyle/>
        <a:p>
          <a:endParaRPr lang="en-US"/>
        </a:p>
      </dgm:t>
    </dgm:pt>
    <dgm:pt modelId="{F9ABB77E-716E-4686-8DEF-E86E8164AFFC}" type="sibTrans" cxnId="{38BD594D-630C-4336-A3ED-2849DE5A23CF}">
      <dgm:prSet/>
      <dgm:spPr/>
      <dgm:t>
        <a:bodyPr/>
        <a:lstStyle/>
        <a:p>
          <a:endParaRPr lang="en-US"/>
        </a:p>
      </dgm:t>
    </dgm:pt>
    <dgm:pt modelId="{239CF711-9C6D-4001-8566-4B44981F2A0A}" type="pres">
      <dgm:prSet presAssocID="{E3C27A4B-C44A-461C-BBAB-928A38CC994D}" presName="linear" presStyleCnt="0">
        <dgm:presLayoutVars>
          <dgm:animLvl val="lvl"/>
          <dgm:resizeHandles val="exact"/>
        </dgm:presLayoutVars>
      </dgm:prSet>
      <dgm:spPr/>
    </dgm:pt>
    <dgm:pt modelId="{A919B0AE-2623-430D-8FE0-5226F4D1D659}" type="pres">
      <dgm:prSet presAssocID="{DD3C3562-8CF5-4AC4-AF45-BA327DA6A321}" presName="parentText" presStyleLbl="node1" presStyleIdx="0" presStyleCnt="5">
        <dgm:presLayoutVars>
          <dgm:chMax val="0"/>
          <dgm:bulletEnabled val="1"/>
        </dgm:presLayoutVars>
      </dgm:prSet>
      <dgm:spPr/>
    </dgm:pt>
    <dgm:pt modelId="{8BE2E9E2-970A-40E3-861A-3A1259AB1FE7}" type="pres">
      <dgm:prSet presAssocID="{7A55BB56-4A99-4569-A681-6870BA2BEE37}" presName="spacer" presStyleCnt="0"/>
      <dgm:spPr/>
    </dgm:pt>
    <dgm:pt modelId="{6D0011A9-4296-40A4-BBB1-1533AAFA3882}" type="pres">
      <dgm:prSet presAssocID="{5805670D-9B30-43BA-B5F0-35DAEB4A917F}" presName="parentText" presStyleLbl="node1" presStyleIdx="1" presStyleCnt="5">
        <dgm:presLayoutVars>
          <dgm:chMax val="0"/>
          <dgm:bulletEnabled val="1"/>
        </dgm:presLayoutVars>
      </dgm:prSet>
      <dgm:spPr/>
    </dgm:pt>
    <dgm:pt modelId="{4E9B1320-21E9-435D-8401-FF68A3306074}" type="pres">
      <dgm:prSet presAssocID="{F5A0C544-C10F-4A86-9DC0-BF69F4BBDB09}" presName="spacer" presStyleCnt="0"/>
      <dgm:spPr/>
    </dgm:pt>
    <dgm:pt modelId="{BBA4316D-8C87-4A42-A1E6-49BA1CE4DC26}" type="pres">
      <dgm:prSet presAssocID="{7AD1DCE9-2855-4212-BFC2-71F351512D6E}" presName="parentText" presStyleLbl="node1" presStyleIdx="2" presStyleCnt="5">
        <dgm:presLayoutVars>
          <dgm:chMax val="0"/>
          <dgm:bulletEnabled val="1"/>
        </dgm:presLayoutVars>
      </dgm:prSet>
      <dgm:spPr/>
    </dgm:pt>
    <dgm:pt modelId="{779DE9B7-A134-4A7B-A728-18AC65488570}" type="pres">
      <dgm:prSet presAssocID="{8B497E2C-DEF4-4678-99B1-1D65858C8718}" presName="spacer" presStyleCnt="0"/>
      <dgm:spPr/>
    </dgm:pt>
    <dgm:pt modelId="{1BFFEDAC-13A4-4A0E-B1AB-3368A72F345F}" type="pres">
      <dgm:prSet presAssocID="{CB96F007-C621-49EC-8C73-0AC98DB3E030}" presName="parentText" presStyleLbl="node1" presStyleIdx="3" presStyleCnt="5">
        <dgm:presLayoutVars>
          <dgm:chMax val="0"/>
          <dgm:bulletEnabled val="1"/>
        </dgm:presLayoutVars>
      </dgm:prSet>
      <dgm:spPr/>
    </dgm:pt>
    <dgm:pt modelId="{CC6701B5-7A0E-4C51-8F03-E6BCBCFBBCFA}" type="pres">
      <dgm:prSet presAssocID="{FAE3AF71-A9DA-4AC2-B8F4-71E8A8766594}" presName="spacer" presStyleCnt="0"/>
      <dgm:spPr/>
    </dgm:pt>
    <dgm:pt modelId="{10EAE18E-F54E-4E89-838E-45010553B2FC}" type="pres">
      <dgm:prSet presAssocID="{E967DEEB-8294-471D-A458-53AE080AA887}" presName="parentText" presStyleLbl="node1" presStyleIdx="4" presStyleCnt="5">
        <dgm:presLayoutVars>
          <dgm:chMax val="0"/>
          <dgm:bulletEnabled val="1"/>
        </dgm:presLayoutVars>
      </dgm:prSet>
      <dgm:spPr/>
    </dgm:pt>
  </dgm:ptLst>
  <dgm:cxnLst>
    <dgm:cxn modelId="{E48BC713-3561-4036-BE87-40F43CF5CDE2}" type="presOf" srcId="{E3C27A4B-C44A-461C-BBAB-928A38CC994D}" destId="{239CF711-9C6D-4001-8566-4B44981F2A0A}" srcOrd="0" destOrd="0" presId="urn:microsoft.com/office/officeart/2005/8/layout/vList2"/>
    <dgm:cxn modelId="{F8487D1A-9503-49D5-AF7D-C9B1FC1FB26E}" type="presOf" srcId="{7AD1DCE9-2855-4212-BFC2-71F351512D6E}" destId="{BBA4316D-8C87-4A42-A1E6-49BA1CE4DC26}" srcOrd="0" destOrd="0" presId="urn:microsoft.com/office/officeart/2005/8/layout/vList2"/>
    <dgm:cxn modelId="{F043B71E-6BEC-41AE-B2F2-CD06767D0777}" type="presOf" srcId="{CB96F007-C621-49EC-8C73-0AC98DB3E030}" destId="{1BFFEDAC-13A4-4A0E-B1AB-3368A72F345F}" srcOrd="0" destOrd="0" presId="urn:microsoft.com/office/officeart/2005/8/layout/vList2"/>
    <dgm:cxn modelId="{69871A38-6869-4214-A42C-2BE9E6C56C87}" type="presOf" srcId="{5805670D-9B30-43BA-B5F0-35DAEB4A917F}" destId="{6D0011A9-4296-40A4-BBB1-1533AAFA3882}" srcOrd="0" destOrd="0" presId="urn:microsoft.com/office/officeart/2005/8/layout/vList2"/>
    <dgm:cxn modelId="{0D2BE04C-1429-487A-82EF-5481521E5117}" type="presOf" srcId="{E967DEEB-8294-471D-A458-53AE080AA887}" destId="{10EAE18E-F54E-4E89-838E-45010553B2FC}" srcOrd="0" destOrd="0" presId="urn:microsoft.com/office/officeart/2005/8/layout/vList2"/>
    <dgm:cxn modelId="{38BD594D-630C-4336-A3ED-2849DE5A23CF}" srcId="{E3C27A4B-C44A-461C-BBAB-928A38CC994D}" destId="{E967DEEB-8294-471D-A458-53AE080AA887}" srcOrd="4" destOrd="0" parTransId="{7AE57E37-3FCF-45AA-BA78-4573276FC056}" sibTransId="{F9ABB77E-716E-4686-8DEF-E86E8164AFFC}"/>
    <dgm:cxn modelId="{AD7E8C55-6F2E-42C0-BCDA-DF0E5B4EEE08}" type="presOf" srcId="{DD3C3562-8CF5-4AC4-AF45-BA327DA6A321}" destId="{A919B0AE-2623-430D-8FE0-5226F4D1D659}" srcOrd="0" destOrd="0" presId="urn:microsoft.com/office/officeart/2005/8/layout/vList2"/>
    <dgm:cxn modelId="{3421A581-FAA2-4F85-813E-EEEC5431F4A1}" srcId="{E3C27A4B-C44A-461C-BBAB-928A38CC994D}" destId="{5805670D-9B30-43BA-B5F0-35DAEB4A917F}" srcOrd="1" destOrd="0" parTransId="{23BD3EFE-78AA-4271-A223-B0E272F15833}" sibTransId="{F5A0C544-C10F-4A86-9DC0-BF69F4BBDB09}"/>
    <dgm:cxn modelId="{26141693-E82C-4F9E-B9F5-FE0913E0DC8C}" srcId="{E3C27A4B-C44A-461C-BBAB-928A38CC994D}" destId="{CB96F007-C621-49EC-8C73-0AC98DB3E030}" srcOrd="3" destOrd="0" parTransId="{5E3DFF76-E443-4FB6-A0EE-3F6D429A4FF7}" sibTransId="{FAE3AF71-A9DA-4AC2-B8F4-71E8A8766594}"/>
    <dgm:cxn modelId="{D87A56B1-6845-4E55-B417-44675216CBED}" srcId="{E3C27A4B-C44A-461C-BBAB-928A38CC994D}" destId="{7AD1DCE9-2855-4212-BFC2-71F351512D6E}" srcOrd="2" destOrd="0" parTransId="{449B0FF3-C24C-409A-9393-8C353A3C3770}" sibTransId="{8B497E2C-DEF4-4678-99B1-1D65858C8718}"/>
    <dgm:cxn modelId="{E17593B4-9CD3-4F19-8325-B4351CB21663}" srcId="{E3C27A4B-C44A-461C-BBAB-928A38CC994D}" destId="{DD3C3562-8CF5-4AC4-AF45-BA327DA6A321}" srcOrd="0" destOrd="0" parTransId="{D6573208-55F9-4B26-8FF6-7310AAB7A2A1}" sibTransId="{7A55BB56-4A99-4569-A681-6870BA2BEE37}"/>
    <dgm:cxn modelId="{F1376CC1-5117-4EF9-A589-EA33A0B12392}" type="presParOf" srcId="{239CF711-9C6D-4001-8566-4B44981F2A0A}" destId="{A919B0AE-2623-430D-8FE0-5226F4D1D659}" srcOrd="0" destOrd="0" presId="urn:microsoft.com/office/officeart/2005/8/layout/vList2"/>
    <dgm:cxn modelId="{E0E9647C-59CE-4685-BA07-A131AA098D0E}" type="presParOf" srcId="{239CF711-9C6D-4001-8566-4B44981F2A0A}" destId="{8BE2E9E2-970A-40E3-861A-3A1259AB1FE7}" srcOrd="1" destOrd="0" presId="urn:microsoft.com/office/officeart/2005/8/layout/vList2"/>
    <dgm:cxn modelId="{85EB2A8F-F024-4DCE-BD15-DC729A4790F7}" type="presParOf" srcId="{239CF711-9C6D-4001-8566-4B44981F2A0A}" destId="{6D0011A9-4296-40A4-BBB1-1533AAFA3882}" srcOrd="2" destOrd="0" presId="urn:microsoft.com/office/officeart/2005/8/layout/vList2"/>
    <dgm:cxn modelId="{EDEF9D8D-8F66-4F9E-A492-6D7B9409C0C4}" type="presParOf" srcId="{239CF711-9C6D-4001-8566-4B44981F2A0A}" destId="{4E9B1320-21E9-435D-8401-FF68A3306074}" srcOrd="3" destOrd="0" presId="urn:microsoft.com/office/officeart/2005/8/layout/vList2"/>
    <dgm:cxn modelId="{0D44B31E-56FA-42BD-84C8-551185A74678}" type="presParOf" srcId="{239CF711-9C6D-4001-8566-4B44981F2A0A}" destId="{BBA4316D-8C87-4A42-A1E6-49BA1CE4DC26}" srcOrd="4" destOrd="0" presId="urn:microsoft.com/office/officeart/2005/8/layout/vList2"/>
    <dgm:cxn modelId="{7D5EAE1C-1FD5-4E37-9D80-55435462651F}" type="presParOf" srcId="{239CF711-9C6D-4001-8566-4B44981F2A0A}" destId="{779DE9B7-A134-4A7B-A728-18AC65488570}" srcOrd="5" destOrd="0" presId="urn:microsoft.com/office/officeart/2005/8/layout/vList2"/>
    <dgm:cxn modelId="{D7AE9198-EB20-456D-B57F-B5BD686B9E7A}" type="presParOf" srcId="{239CF711-9C6D-4001-8566-4B44981F2A0A}" destId="{1BFFEDAC-13A4-4A0E-B1AB-3368A72F345F}" srcOrd="6" destOrd="0" presId="urn:microsoft.com/office/officeart/2005/8/layout/vList2"/>
    <dgm:cxn modelId="{C59FF104-D0BA-4256-A606-C4074E2E1269}" type="presParOf" srcId="{239CF711-9C6D-4001-8566-4B44981F2A0A}" destId="{CC6701B5-7A0E-4C51-8F03-E6BCBCFBBCFA}" srcOrd="7" destOrd="0" presId="urn:microsoft.com/office/officeart/2005/8/layout/vList2"/>
    <dgm:cxn modelId="{5F578DB4-6933-482C-AA10-F4C3273AACFA}" type="presParOf" srcId="{239CF711-9C6D-4001-8566-4B44981F2A0A}" destId="{10EAE18E-F54E-4E89-838E-45010553B2F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30B9DCA-000B-43B5-8995-8E748CB4CF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E2828C0-2CE9-447F-BBE3-808217F3066D}">
      <dgm:prSet/>
      <dgm:spPr>
        <a:solidFill>
          <a:srgbClr val="0067B9"/>
        </a:solidFill>
      </dgm:spPr>
      <dgm:t>
        <a:bodyPr/>
        <a:lstStyle/>
        <a:p>
          <a:r>
            <a:rPr lang="en-US"/>
            <a:t>Procedure: </a:t>
          </a:r>
        </a:p>
      </dgm:t>
    </dgm:pt>
    <dgm:pt modelId="{1E0F30FC-7D53-4D69-A5FB-D79BE0AFD298}" type="parTrans" cxnId="{AF21C132-BD0E-4BD0-AED2-8D338B11943A}">
      <dgm:prSet/>
      <dgm:spPr/>
      <dgm:t>
        <a:bodyPr/>
        <a:lstStyle/>
        <a:p>
          <a:endParaRPr lang="en-US"/>
        </a:p>
      </dgm:t>
    </dgm:pt>
    <dgm:pt modelId="{92EFE908-83E5-4E3E-AB4F-7D302123C183}" type="sibTrans" cxnId="{AF21C132-BD0E-4BD0-AED2-8D338B11943A}">
      <dgm:prSet/>
      <dgm:spPr/>
      <dgm:t>
        <a:bodyPr/>
        <a:lstStyle/>
        <a:p>
          <a:endParaRPr lang="en-US"/>
        </a:p>
      </dgm:t>
    </dgm:pt>
    <dgm:pt modelId="{E236F690-B166-4053-BA01-E1F4738DCF02}">
      <dgm:prSet/>
      <dgm:spPr/>
      <dgm:t>
        <a:bodyPr/>
        <a:lstStyle/>
        <a:p>
          <a:r>
            <a:rPr lang="en-US"/>
            <a:t>Open Network Analyzer</a:t>
          </a:r>
        </a:p>
      </dgm:t>
    </dgm:pt>
    <dgm:pt modelId="{1AE968BB-B608-433B-B5F8-370B6B1B7ED9}" type="parTrans" cxnId="{D579D2CA-2752-4FE1-9D02-B0A51E58EB08}">
      <dgm:prSet/>
      <dgm:spPr/>
      <dgm:t>
        <a:bodyPr/>
        <a:lstStyle/>
        <a:p>
          <a:endParaRPr lang="en-US"/>
        </a:p>
      </dgm:t>
    </dgm:pt>
    <dgm:pt modelId="{B65179DF-D962-4F7C-9097-AD11D5F85965}" type="sibTrans" cxnId="{D579D2CA-2752-4FE1-9D02-B0A51E58EB08}">
      <dgm:prSet/>
      <dgm:spPr/>
      <dgm:t>
        <a:bodyPr/>
        <a:lstStyle/>
        <a:p>
          <a:endParaRPr lang="en-US"/>
        </a:p>
      </dgm:t>
    </dgm:pt>
    <dgm:pt modelId="{CBAEBDD4-589D-4986-A837-27F5AD7021C8}">
      <dgm:prSet/>
      <dgm:spPr/>
      <dgm:t>
        <a:bodyPr/>
        <a:lstStyle/>
        <a:p>
          <a:r>
            <a:rPr lang="en-US"/>
            <a:t>Set the sweep to logarithmic</a:t>
          </a:r>
        </a:p>
      </dgm:t>
    </dgm:pt>
    <dgm:pt modelId="{B276BDA9-4AE6-43F4-8657-3D4F53F079B9}" type="parTrans" cxnId="{276ED66A-BB84-44C2-8061-82D6147437D0}">
      <dgm:prSet/>
      <dgm:spPr/>
      <dgm:t>
        <a:bodyPr/>
        <a:lstStyle/>
        <a:p>
          <a:endParaRPr lang="en-US"/>
        </a:p>
      </dgm:t>
    </dgm:pt>
    <dgm:pt modelId="{0BCFEAED-6B07-4DA4-A841-266648866735}" type="sibTrans" cxnId="{276ED66A-BB84-44C2-8061-82D6147437D0}">
      <dgm:prSet/>
      <dgm:spPr/>
      <dgm:t>
        <a:bodyPr/>
        <a:lstStyle/>
        <a:p>
          <a:endParaRPr lang="en-US"/>
        </a:p>
      </dgm:t>
    </dgm:pt>
    <dgm:pt modelId="{DB3FFEFA-8223-4513-8A29-F7D94F3BD448}">
      <dgm:prSet/>
      <dgm:spPr/>
      <dgm:t>
        <a:bodyPr/>
        <a:lstStyle/>
        <a:p>
          <a:r>
            <a:rPr lang="en-US"/>
            <a:t>Set the start frequency to 100Hz and stop to 20kHz</a:t>
          </a:r>
        </a:p>
      </dgm:t>
    </dgm:pt>
    <dgm:pt modelId="{82129611-3F8E-459D-8470-C29D641A4FDB}" type="parTrans" cxnId="{7F676C6A-3EB1-439A-8791-F2D26AB48D98}">
      <dgm:prSet/>
      <dgm:spPr/>
      <dgm:t>
        <a:bodyPr/>
        <a:lstStyle/>
        <a:p>
          <a:endParaRPr lang="en-US"/>
        </a:p>
      </dgm:t>
    </dgm:pt>
    <dgm:pt modelId="{25CBC1B1-5955-4C1E-B7C7-EBC6FD5ACEF5}" type="sibTrans" cxnId="{7F676C6A-3EB1-439A-8791-F2D26AB48D98}">
      <dgm:prSet/>
      <dgm:spPr/>
      <dgm:t>
        <a:bodyPr/>
        <a:lstStyle/>
        <a:p>
          <a:endParaRPr lang="en-US"/>
        </a:p>
      </dgm:t>
    </dgm:pt>
    <dgm:pt modelId="{C935F993-5630-4AE7-9BCC-9D16EB7B18B8}">
      <dgm:prSet/>
      <dgm:spPr/>
      <dgm:t>
        <a:bodyPr/>
        <a:lstStyle/>
        <a:p>
          <a:r>
            <a:rPr lang="en-US"/>
            <a:t>Set the magnitude axis between -50dB and 10dB</a:t>
          </a:r>
        </a:p>
      </dgm:t>
    </dgm:pt>
    <dgm:pt modelId="{F9460367-4889-42BC-A0C9-8497B22E139E}" type="parTrans" cxnId="{B7F7A83E-7EB9-4678-8587-21146B4A10ED}">
      <dgm:prSet/>
      <dgm:spPr/>
      <dgm:t>
        <a:bodyPr/>
        <a:lstStyle/>
        <a:p>
          <a:endParaRPr lang="en-US"/>
        </a:p>
      </dgm:t>
    </dgm:pt>
    <dgm:pt modelId="{2576215C-8316-47F1-B0B9-999F9ABBA990}" type="sibTrans" cxnId="{B7F7A83E-7EB9-4678-8587-21146B4A10ED}">
      <dgm:prSet/>
      <dgm:spPr/>
      <dgm:t>
        <a:bodyPr/>
        <a:lstStyle/>
        <a:p>
          <a:endParaRPr lang="en-US"/>
        </a:p>
      </dgm:t>
    </dgm:pt>
    <dgm:pt modelId="{ACCF9A4D-763E-49DA-9AC1-DCA6B7DB1CFC}">
      <dgm:prSet/>
      <dgm:spPr/>
      <dgm:t>
        <a:bodyPr/>
        <a:lstStyle/>
        <a:p>
          <a:r>
            <a:rPr lang="en-US"/>
            <a:t>Set the phase axis between -180 and 90 degrees</a:t>
          </a:r>
        </a:p>
      </dgm:t>
    </dgm:pt>
    <dgm:pt modelId="{C0CC50E6-37FE-42D6-A6F9-6B450E2CFC2D}" type="parTrans" cxnId="{589ADF43-8F84-4FF5-B4B9-615F41D4208E}">
      <dgm:prSet/>
      <dgm:spPr/>
      <dgm:t>
        <a:bodyPr/>
        <a:lstStyle/>
        <a:p>
          <a:endParaRPr lang="en-US"/>
        </a:p>
      </dgm:t>
    </dgm:pt>
    <dgm:pt modelId="{37468A26-D614-4EA8-BE38-424B7D7301BE}" type="sibTrans" cxnId="{589ADF43-8F84-4FF5-B4B9-615F41D4208E}">
      <dgm:prSet/>
      <dgm:spPr/>
      <dgm:t>
        <a:bodyPr/>
        <a:lstStyle/>
        <a:p>
          <a:endParaRPr lang="en-US"/>
        </a:p>
      </dgm:t>
    </dgm:pt>
    <dgm:pt modelId="{21652750-0A73-49AC-A8D4-1C056EB47F37}" type="pres">
      <dgm:prSet presAssocID="{630B9DCA-000B-43B5-8995-8E748CB4CF65}" presName="linear" presStyleCnt="0">
        <dgm:presLayoutVars>
          <dgm:animLvl val="lvl"/>
          <dgm:resizeHandles val="exact"/>
        </dgm:presLayoutVars>
      </dgm:prSet>
      <dgm:spPr/>
    </dgm:pt>
    <dgm:pt modelId="{B570BC2A-B900-4448-BB50-948F66244D96}" type="pres">
      <dgm:prSet presAssocID="{DE2828C0-2CE9-447F-BBE3-808217F3066D}" presName="parentText" presStyleLbl="node1" presStyleIdx="0" presStyleCnt="1">
        <dgm:presLayoutVars>
          <dgm:chMax val="0"/>
          <dgm:bulletEnabled val="1"/>
        </dgm:presLayoutVars>
      </dgm:prSet>
      <dgm:spPr/>
    </dgm:pt>
    <dgm:pt modelId="{CE82346F-F324-40C3-98B5-132158BE719F}" type="pres">
      <dgm:prSet presAssocID="{DE2828C0-2CE9-447F-BBE3-808217F3066D}" presName="childText" presStyleLbl="revTx" presStyleIdx="0" presStyleCnt="1">
        <dgm:presLayoutVars>
          <dgm:bulletEnabled val="1"/>
        </dgm:presLayoutVars>
      </dgm:prSet>
      <dgm:spPr/>
    </dgm:pt>
  </dgm:ptLst>
  <dgm:cxnLst>
    <dgm:cxn modelId="{B3F15C03-8A52-48CF-A9D5-75333DA2867C}" type="presOf" srcId="{E236F690-B166-4053-BA01-E1F4738DCF02}" destId="{CE82346F-F324-40C3-98B5-132158BE719F}" srcOrd="0" destOrd="0" presId="urn:microsoft.com/office/officeart/2005/8/layout/vList2"/>
    <dgm:cxn modelId="{AF21C132-BD0E-4BD0-AED2-8D338B11943A}" srcId="{630B9DCA-000B-43B5-8995-8E748CB4CF65}" destId="{DE2828C0-2CE9-447F-BBE3-808217F3066D}" srcOrd="0" destOrd="0" parTransId="{1E0F30FC-7D53-4D69-A5FB-D79BE0AFD298}" sibTransId="{92EFE908-83E5-4E3E-AB4F-7D302123C183}"/>
    <dgm:cxn modelId="{B7F7A83E-7EB9-4678-8587-21146B4A10ED}" srcId="{DE2828C0-2CE9-447F-BBE3-808217F3066D}" destId="{C935F993-5630-4AE7-9BCC-9D16EB7B18B8}" srcOrd="3" destOrd="0" parTransId="{F9460367-4889-42BC-A0C9-8497B22E139E}" sibTransId="{2576215C-8316-47F1-B0B9-999F9ABBA990}"/>
    <dgm:cxn modelId="{589ADF43-8F84-4FF5-B4B9-615F41D4208E}" srcId="{DE2828C0-2CE9-447F-BBE3-808217F3066D}" destId="{ACCF9A4D-763E-49DA-9AC1-DCA6B7DB1CFC}" srcOrd="4" destOrd="0" parTransId="{C0CC50E6-37FE-42D6-A6F9-6B450E2CFC2D}" sibTransId="{37468A26-D614-4EA8-BE38-424B7D7301BE}"/>
    <dgm:cxn modelId="{7F676C6A-3EB1-439A-8791-F2D26AB48D98}" srcId="{DE2828C0-2CE9-447F-BBE3-808217F3066D}" destId="{DB3FFEFA-8223-4513-8A29-F7D94F3BD448}" srcOrd="2" destOrd="0" parTransId="{82129611-3F8E-459D-8470-C29D641A4FDB}" sibTransId="{25CBC1B1-5955-4C1E-B7C7-EBC6FD5ACEF5}"/>
    <dgm:cxn modelId="{276ED66A-BB84-44C2-8061-82D6147437D0}" srcId="{DE2828C0-2CE9-447F-BBE3-808217F3066D}" destId="{CBAEBDD4-589D-4986-A837-27F5AD7021C8}" srcOrd="1" destOrd="0" parTransId="{B276BDA9-4AE6-43F4-8657-3D4F53F079B9}" sibTransId="{0BCFEAED-6B07-4DA4-A841-266648866735}"/>
    <dgm:cxn modelId="{8355A8C8-B4B7-4D6F-9AF7-C9C1D90ABBC5}" type="presOf" srcId="{630B9DCA-000B-43B5-8995-8E748CB4CF65}" destId="{21652750-0A73-49AC-A8D4-1C056EB47F37}" srcOrd="0" destOrd="0" presId="urn:microsoft.com/office/officeart/2005/8/layout/vList2"/>
    <dgm:cxn modelId="{D579D2CA-2752-4FE1-9D02-B0A51E58EB08}" srcId="{DE2828C0-2CE9-447F-BBE3-808217F3066D}" destId="{E236F690-B166-4053-BA01-E1F4738DCF02}" srcOrd="0" destOrd="0" parTransId="{1AE968BB-B608-433B-B5F8-370B6B1B7ED9}" sibTransId="{B65179DF-D962-4F7C-9097-AD11D5F85965}"/>
    <dgm:cxn modelId="{1814D4CB-BEB8-4865-A67B-6E7385A7CDC2}" type="presOf" srcId="{CBAEBDD4-589D-4986-A837-27F5AD7021C8}" destId="{CE82346F-F324-40C3-98B5-132158BE719F}" srcOrd="0" destOrd="1" presId="urn:microsoft.com/office/officeart/2005/8/layout/vList2"/>
    <dgm:cxn modelId="{9B075BCD-EE42-44D9-AFBF-1DB8549FF5C9}" type="presOf" srcId="{DE2828C0-2CE9-447F-BBE3-808217F3066D}" destId="{B570BC2A-B900-4448-BB50-948F66244D96}" srcOrd="0" destOrd="0" presId="urn:microsoft.com/office/officeart/2005/8/layout/vList2"/>
    <dgm:cxn modelId="{F9632EF3-A981-452C-BA0E-E8FE6134A69C}" type="presOf" srcId="{DB3FFEFA-8223-4513-8A29-F7D94F3BD448}" destId="{CE82346F-F324-40C3-98B5-132158BE719F}" srcOrd="0" destOrd="2" presId="urn:microsoft.com/office/officeart/2005/8/layout/vList2"/>
    <dgm:cxn modelId="{D74DABF9-37F6-4F5C-ACC8-E701C7F0D910}" type="presOf" srcId="{ACCF9A4D-763E-49DA-9AC1-DCA6B7DB1CFC}" destId="{CE82346F-F324-40C3-98B5-132158BE719F}" srcOrd="0" destOrd="4" presId="urn:microsoft.com/office/officeart/2005/8/layout/vList2"/>
    <dgm:cxn modelId="{C6AD55FB-EBC4-48D1-A3F9-B1C99591D918}" type="presOf" srcId="{C935F993-5630-4AE7-9BCC-9D16EB7B18B8}" destId="{CE82346F-F324-40C3-98B5-132158BE719F}" srcOrd="0" destOrd="3" presId="urn:microsoft.com/office/officeart/2005/8/layout/vList2"/>
    <dgm:cxn modelId="{46FC3663-B649-4AAD-92D7-466CEE732AD6}" type="presParOf" srcId="{21652750-0A73-49AC-A8D4-1C056EB47F37}" destId="{B570BC2A-B900-4448-BB50-948F66244D96}" srcOrd="0" destOrd="0" presId="urn:microsoft.com/office/officeart/2005/8/layout/vList2"/>
    <dgm:cxn modelId="{B58AD2D2-4DB4-4834-97B8-538AA3BD4845}" type="presParOf" srcId="{21652750-0A73-49AC-A8D4-1C056EB47F37}" destId="{CE82346F-F324-40C3-98B5-132158BE719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C61397A-AC02-44C9-9F0D-F581CF2386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08AB2BB-481F-4653-B23A-A283592CA8EA}">
      <dgm:prSet/>
      <dgm:spPr>
        <a:solidFill>
          <a:srgbClr val="0067B9"/>
        </a:solidFill>
      </dgm:spPr>
      <dgm:t>
        <a:bodyPr/>
        <a:lstStyle/>
        <a:p>
          <a:r>
            <a:rPr lang="en-US"/>
            <a:t>Procedure: </a:t>
          </a:r>
        </a:p>
      </dgm:t>
    </dgm:pt>
    <dgm:pt modelId="{A1B805FC-1362-4292-99C7-260F9F759666}" type="parTrans" cxnId="{1AE1C19D-6E92-4FB1-BC30-6B7929AA4BE5}">
      <dgm:prSet/>
      <dgm:spPr/>
      <dgm:t>
        <a:bodyPr/>
        <a:lstStyle/>
        <a:p>
          <a:endParaRPr lang="en-US"/>
        </a:p>
      </dgm:t>
    </dgm:pt>
    <dgm:pt modelId="{20F31F41-78CF-4D8D-BEE6-11631FF00D36}" type="sibTrans" cxnId="{1AE1C19D-6E92-4FB1-BC30-6B7929AA4BE5}">
      <dgm:prSet/>
      <dgm:spPr/>
      <dgm:t>
        <a:bodyPr/>
        <a:lstStyle/>
        <a:p>
          <a:endParaRPr lang="en-US"/>
        </a:p>
      </dgm:t>
    </dgm:pt>
    <dgm:pt modelId="{F8AE4C01-F65E-4A97-A3C0-88582E69E71B}">
      <dgm:prSet/>
      <dgm:spPr/>
      <dgm:t>
        <a:bodyPr/>
        <a:lstStyle/>
        <a:p>
          <a:r>
            <a:rPr lang="en-US"/>
            <a:t>Connect the Scope Channel 2 after the first RC group and do a single sweep</a:t>
          </a:r>
        </a:p>
      </dgm:t>
    </dgm:pt>
    <dgm:pt modelId="{BA779EC1-EC2F-40F0-9E61-F01F8FA3AFC6}" type="parTrans" cxnId="{FD031CBC-8E1B-46E1-93EC-BCC53683752D}">
      <dgm:prSet/>
      <dgm:spPr/>
      <dgm:t>
        <a:bodyPr/>
        <a:lstStyle/>
        <a:p>
          <a:endParaRPr lang="en-US"/>
        </a:p>
      </dgm:t>
    </dgm:pt>
    <dgm:pt modelId="{A79946FA-444F-43C1-B616-F57FC006901D}" type="sibTrans" cxnId="{FD031CBC-8E1B-46E1-93EC-BCC53683752D}">
      <dgm:prSet/>
      <dgm:spPr/>
      <dgm:t>
        <a:bodyPr/>
        <a:lstStyle/>
        <a:p>
          <a:endParaRPr lang="en-US"/>
        </a:p>
      </dgm:t>
    </dgm:pt>
    <dgm:pt modelId="{9A680D64-B550-4EBA-8145-9C4C629431F9}">
      <dgm:prSet/>
      <dgm:spPr/>
      <dgm:t>
        <a:bodyPr/>
        <a:lstStyle/>
        <a:p>
          <a:r>
            <a:rPr lang="en-US"/>
            <a:t>Take a signal snapshot to preserve the result as a reference</a:t>
          </a:r>
        </a:p>
      </dgm:t>
    </dgm:pt>
    <dgm:pt modelId="{09893C6D-6F9D-4A0C-A79F-9E44B260BC5B}" type="parTrans" cxnId="{3522FBD4-0C28-4F92-9197-C37FBF292C88}">
      <dgm:prSet/>
      <dgm:spPr/>
      <dgm:t>
        <a:bodyPr/>
        <a:lstStyle/>
        <a:p>
          <a:endParaRPr lang="en-US"/>
        </a:p>
      </dgm:t>
    </dgm:pt>
    <dgm:pt modelId="{14C130E6-C6F5-4F0B-854C-7A2C537988F4}" type="sibTrans" cxnId="{3522FBD4-0C28-4F92-9197-C37FBF292C88}">
      <dgm:prSet/>
      <dgm:spPr/>
      <dgm:t>
        <a:bodyPr/>
        <a:lstStyle/>
        <a:p>
          <a:endParaRPr lang="en-US"/>
        </a:p>
      </dgm:t>
    </dgm:pt>
    <dgm:pt modelId="{530C4584-CFD7-4143-98F1-1ED3D045EE46}">
      <dgm:prSet/>
      <dgm:spPr/>
      <dgm:t>
        <a:bodyPr/>
        <a:lstStyle/>
        <a:p>
          <a:r>
            <a:rPr lang="en-US"/>
            <a:t>Connect the Scope Channel 2 after the second RC stage and perform another sweep</a:t>
          </a:r>
        </a:p>
      </dgm:t>
    </dgm:pt>
    <dgm:pt modelId="{13C4E707-0AF3-4888-8D7D-C79DC28A64EE}" type="parTrans" cxnId="{1CF1B498-4A56-4C20-B052-C2600D6641FA}">
      <dgm:prSet/>
      <dgm:spPr/>
      <dgm:t>
        <a:bodyPr/>
        <a:lstStyle/>
        <a:p>
          <a:endParaRPr lang="en-US"/>
        </a:p>
      </dgm:t>
    </dgm:pt>
    <dgm:pt modelId="{DAC7D804-F05C-4509-8441-A47510025DA5}" type="sibTrans" cxnId="{1CF1B498-4A56-4C20-B052-C2600D6641FA}">
      <dgm:prSet/>
      <dgm:spPr/>
      <dgm:t>
        <a:bodyPr/>
        <a:lstStyle/>
        <a:p>
          <a:endParaRPr lang="en-US"/>
        </a:p>
      </dgm:t>
    </dgm:pt>
    <dgm:pt modelId="{C3992FC3-14BE-472C-8290-962FAADE2127}" type="pres">
      <dgm:prSet presAssocID="{BC61397A-AC02-44C9-9F0D-F581CF238663}" presName="linear" presStyleCnt="0">
        <dgm:presLayoutVars>
          <dgm:animLvl val="lvl"/>
          <dgm:resizeHandles val="exact"/>
        </dgm:presLayoutVars>
      </dgm:prSet>
      <dgm:spPr/>
    </dgm:pt>
    <dgm:pt modelId="{FEF9D992-8A67-4259-8320-AFB2C29C2FD1}" type="pres">
      <dgm:prSet presAssocID="{908AB2BB-481F-4653-B23A-A283592CA8EA}" presName="parentText" presStyleLbl="node1" presStyleIdx="0" presStyleCnt="1">
        <dgm:presLayoutVars>
          <dgm:chMax val="0"/>
          <dgm:bulletEnabled val="1"/>
        </dgm:presLayoutVars>
      </dgm:prSet>
      <dgm:spPr/>
    </dgm:pt>
    <dgm:pt modelId="{AD57F3E3-653E-4C6F-B994-AF1C40A479C6}" type="pres">
      <dgm:prSet presAssocID="{908AB2BB-481F-4653-B23A-A283592CA8EA}" presName="childText" presStyleLbl="revTx" presStyleIdx="0" presStyleCnt="1">
        <dgm:presLayoutVars>
          <dgm:bulletEnabled val="1"/>
        </dgm:presLayoutVars>
      </dgm:prSet>
      <dgm:spPr/>
    </dgm:pt>
  </dgm:ptLst>
  <dgm:cxnLst>
    <dgm:cxn modelId="{D08D6E62-0B3B-4070-9349-E65CFB97F1C3}" type="presOf" srcId="{530C4584-CFD7-4143-98F1-1ED3D045EE46}" destId="{AD57F3E3-653E-4C6F-B994-AF1C40A479C6}" srcOrd="0" destOrd="2" presId="urn:microsoft.com/office/officeart/2005/8/layout/vList2"/>
    <dgm:cxn modelId="{1CF1B498-4A56-4C20-B052-C2600D6641FA}" srcId="{908AB2BB-481F-4653-B23A-A283592CA8EA}" destId="{530C4584-CFD7-4143-98F1-1ED3D045EE46}" srcOrd="2" destOrd="0" parTransId="{13C4E707-0AF3-4888-8D7D-C79DC28A64EE}" sibTransId="{DAC7D804-F05C-4509-8441-A47510025DA5}"/>
    <dgm:cxn modelId="{1AE1C19D-6E92-4FB1-BC30-6B7929AA4BE5}" srcId="{BC61397A-AC02-44C9-9F0D-F581CF238663}" destId="{908AB2BB-481F-4653-B23A-A283592CA8EA}" srcOrd="0" destOrd="0" parTransId="{A1B805FC-1362-4292-99C7-260F9F759666}" sibTransId="{20F31F41-78CF-4D8D-BEE6-11631FF00D36}"/>
    <dgm:cxn modelId="{95F6EFA0-E379-4B7F-89DC-9D788B9E5CC3}" type="presOf" srcId="{9A680D64-B550-4EBA-8145-9C4C629431F9}" destId="{AD57F3E3-653E-4C6F-B994-AF1C40A479C6}" srcOrd="0" destOrd="1" presId="urn:microsoft.com/office/officeart/2005/8/layout/vList2"/>
    <dgm:cxn modelId="{B0BFBDB1-59AB-4F49-8EC9-BB44F86B0C22}" type="presOf" srcId="{BC61397A-AC02-44C9-9F0D-F581CF238663}" destId="{C3992FC3-14BE-472C-8290-962FAADE2127}" srcOrd="0" destOrd="0" presId="urn:microsoft.com/office/officeart/2005/8/layout/vList2"/>
    <dgm:cxn modelId="{FD031CBC-8E1B-46E1-93EC-BCC53683752D}" srcId="{908AB2BB-481F-4653-B23A-A283592CA8EA}" destId="{F8AE4C01-F65E-4A97-A3C0-88582E69E71B}" srcOrd="0" destOrd="0" parTransId="{BA779EC1-EC2F-40F0-9E61-F01F8FA3AFC6}" sibTransId="{A79946FA-444F-43C1-B616-F57FC006901D}"/>
    <dgm:cxn modelId="{1F41F9C9-BE28-4D96-B2A3-149CE2118AC6}" type="presOf" srcId="{F8AE4C01-F65E-4A97-A3C0-88582E69E71B}" destId="{AD57F3E3-653E-4C6F-B994-AF1C40A479C6}" srcOrd="0" destOrd="0" presId="urn:microsoft.com/office/officeart/2005/8/layout/vList2"/>
    <dgm:cxn modelId="{3522FBD4-0C28-4F92-9197-C37FBF292C88}" srcId="{908AB2BB-481F-4653-B23A-A283592CA8EA}" destId="{9A680D64-B550-4EBA-8145-9C4C629431F9}" srcOrd="1" destOrd="0" parTransId="{09893C6D-6F9D-4A0C-A79F-9E44B260BC5B}" sibTransId="{14C130E6-C6F5-4F0B-854C-7A2C537988F4}"/>
    <dgm:cxn modelId="{676D1CF5-362A-4BED-A6DF-1D6E40629D2B}" type="presOf" srcId="{908AB2BB-481F-4653-B23A-A283592CA8EA}" destId="{FEF9D992-8A67-4259-8320-AFB2C29C2FD1}" srcOrd="0" destOrd="0" presId="urn:microsoft.com/office/officeart/2005/8/layout/vList2"/>
    <dgm:cxn modelId="{D820D788-3CFA-4135-A684-F57CF0340046}" type="presParOf" srcId="{C3992FC3-14BE-472C-8290-962FAADE2127}" destId="{FEF9D992-8A67-4259-8320-AFB2C29C2FD1}" srcOrd="0" destOrd="0" presId="urn:microsoft.com/office/officeart/2005/8/layout/vList2"/>
    <dgm:cxn modelId="{02EDFAE9-0889-4BF8-80EF-DACA5621CA24}" type="presParOf" srcId="{C3992FC3-14BE-472C-8290-962FAADE2127}" destId="{AD57F3E3-653E-4C6F-B994-AF1C40A479C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BA2B4CA-ADFF-4210-A6CD-61944E500D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792A65-0287-464B-8415-D8CCAAA5D8AB}">
      <dgm:prSet/>
      <dgm:spPr>
        <a:solidFill>
          <a:srgbClr val="0067B9"/>
        </a:solidFill>
      </dgm:spPr>
      <dgm:t>
        <a:bodyPr/>
        <a:lstStyle/>
        <a:p>
          <a:r>
            <a:rPr lang="en-US"/>
            <a:t>Procedure: </a:t>
          </a:r>
        </a:p>
      </dgm:t>
    </dgm:pt>
    <dgm:pt modelId="{794A5B20-840C-47DA-B6B3-7F33E07CA4C3}" type="parTrans" cxnId="{FA7A8E06-C82A-4264-AC73-43E597EF2424}">
      <dgm:prSet/>
      <dgm:spPr/>
      <dgm:t>
        <a:bodyPr/>
        <a:lstStyle/>
        <a:p>
          <a:endParaRPr lang="en-US"/>
        </a:p>
      </dgm:t>
    </dgm:pt>
    <dgm:pt modelId="{339C18AB-EBFB-402A-A97D-DE932A0765FC}" type="sibTrans" cxnId="{FA7A8E06-C82A-4264-AC73-43E597EF2424}">
      <dgm:prSet/>
      <dgm:spPr/>
      <dgm:t>
        <a:bodyPr/>
        <a:lstStyle/>
        <a:p>
          <a:endParaRPr lang="en-US"/>
        </a:p>
      </dgm:t>
    </dgm:pt>
    <dgm:pt modelId="{287CFCE7-BD4F-45C2-ACE1-2DACFB257586}">
      <dgm:prSet/>
      <dgm:spPr/>
      <dgm:t>
        <a:bodyPr/>
        <a:lstStyle/>
        <a:p>
          <a:r>
            <a:rPr lang="en-US"/>
            <a:t>Connect the Scope Channel 2 after the first RC group and do a single sweep</a:t>
          </a:r>
        </a:p>
      </dgm:t>
    </dgm:pt>
    <dgm:pt modelId="{A4E25704-8216-4C55-AA6E-DA8460482219}" type="parTrans" cxnId="{F0EF6FD1-D80D-4034-AE5C-2D64A6762AED}">
      <dgm:prSet/>
      <dgm:spPr/>
      <dgm:t>
        <a:bodyPr/>
        <a:lstStyle/>
        <a:p>
          <a:endParaRPr lang="en-US"/>
        </a:p>
      </dgm:t>
    </dgm:pt>
    <dgm:pt modelId="{05778884-04CC-4B2B-AD2E-C66E96E7D8E6}" type="sibTrans" cxnId="{F0EF6FD1-D80D-4034-AE5C-2D64A6762AED}">
      <dgm:prSet/>
      <dgm:spPr/>
      <dgm:t>
        <a:bodyPr/>
        <a:lstStyle/>
        <a:p>
          <a:endParaRPr lang="en-US"/>
        </a:p>
      </dgm:t>
    </dgm:pt>
    <dgm:pt modelId="{2F83B79B-9DDE-4F88-B097-5345C745C864}">
      <dgm:prSet/>
      <dgm:spPr/>
      <dgm:t>
        <a:bodyPr/>
        <a:lstStyle/>
        <a:p>
          <a:r>
            <a:rPr lang="en-US"/>
            <a:t>Take a signal snapshot to preserve the result as a reference</a:t>
          </a:r>
        </a:p>
      </dgm:t>
    </dgm:pt>
    <dgm:pt modelId="{BCD500AD-5264-4F74-9834-70123315F5D7}" type="parTrans" cxnId="{E33A1E4D-8807-4D9B-98A1-8E9F690FE8A9}">
      <dgm:prSet/>
      <dgm:spPr/>
      <dgm:t>
        <a:bodyPr/>
        <a:lstStyle/>
        <a:p>
          <a:endParaRPr lang="en-US"/>
        </a:p>
      </dgm:t>
    </dgm:pt>
    <dgm:pt modelId="{F60EC5D2-AF56-421C-A696-44AB1191CAF8}" type="sibTrans" cxnId="{E33A1E4D-8807-4D9B-98A1-8E9F690FE8A9}">
      <dgm:prSet/>
      <dgm:spPr/>
      <dgm:t>
        <a:bodyPr/>
        <a:lstStyle/>
        <a:p>
          <a:endParaRPr lang="en-US"/>
        </a:p>
      </dgm:t>
    </dgm:pt>
    <dgm:pt modelId="{E7D3EF9C-E54C-471E-90E0-68F432535266}">
      <dgm:prSet/>
      <dgm:spPr/>
      <dgm:t>
        <a:bodyPr/>
        <a:lstStyle/>
        <a:p>
          <a:r>
            <a:rPr lang="en-US"/>
            <a:t>Connect the Scope Channel 2 after the second RC stage and perform another sweep, take a snapshot</a:t>
          </a:r>
        </a:p>
      </dgm:t>
    </dgm:pt>
    <dgm:pt modelId="{A0C5FF16-8976-47F8-B620-D324BE600483}" type="parTrans" cxnId="{5735EEB9-A320-4BA6-BDF7-EDCC494729DE}">
      <dgm:prSet/>
      <dgm:spPr/>
      <dgm:t>
        <a:bodyPr/>
        <a:lstStyle/>
        <a:p>
          <a:endParaRPr lang="en-US"/>
        </a:p>
      </dgm:t>
    </dgm:pt>
    <dgm:pt modelId="{2DC899C1-B12B-4112-B4D7-B40408C9382F}" type="sibTrans" cxnId="{5735EEB9-A320-4BA6-BDF7-EDCC494729DE}">
      <dgm:prSet/>
      <dgm:spPr/>
      <dgm:t>
        <a:bodyPr/>
        <a:lstStyle/>
        <a:p>
          <a:endParaRPr lang="en-US"/>
        </a:p>
      </dgm:t>
    </dgm:pt>
    <dgm:pt modelId="{699BDF40-2F34-44C3-8F94-612528D65E5B}">
      <dgm:prSet/>
      <dgm:spPr/>
      <dgm:t>
        <a:bodyPr/>
        <a:lstStyle/>
        <a:p>
          <a:r>
            <a:rPr lang="en-US"/>
            <a:t>Connect the Scope channel 2 in point C, indicated in the hardware setup, to obtain the frequency response and perform another sweep.</a:t>
          </a:r>
        </a:p>
      </dgm:t>
    </dgm:pt>
    <dgm:pt modelId="{C89135ED-7B48-48D0-8D20-006C4FD1FAC7}" type="parTrans" cxnId="{C0629CFB-4782-4BFD-B488-38B4D5299A00}">
      <dgm:prSet/>
      <dgm:spPr/>
      <dgm:t>
        <a:bodyPr/>
        <a:lstStyle/>
        <a:p>
          <a:endParaRPr lang="en-US"/>
        </a:p>
      </dgm:t>
    </dgm:pt>
    <dgm:pt modelId="{6F5EC5E4-97DB-4711-8C17-85F8E9D1C1FB}" type="sibTrans" cxnId="{C0629CFB-4782-4BFD-B488-38B4D5299A00}">
      <dgm:prSet/>
      <dgm:spPr/>
      <dgm:t>
        <a:bodyPr/>
        <a:lstStyle/>
        <a:p>
          <a:endParaRPr lang="en-US"/>
        </a:p>
      </dgm:t>
    </dgm:pt>
    <dgm:pt modelId="{3BE32D12-1FF7-42DD-A972-43FA26587B79}" type="pres">
      <dgm:prSet presAssocID="{8BA2B4CA-ADFF-4210-A6CD-61944E500D4E}" presName="linear" presStyleCnt="0">
        <dgm:presLayoutVars>
          <dgm:animLvl val="lvl"/>
          <dgm:resizeHandles val="exact"/>
        </dgm:presLayoutVars>
      </dgm:prSet>
      <dgm:spPr/>
    </dgm:pt>
    <dgm:pt modelId="{1C40625A-F7D8-45AF-B97F-5912DD58451E}" type="pres">
      <dgm:prSet presAssocID="{94792A65-0287-464B-8415-D8CCAAA5D8AB}" presName="parentText" presStyleLbl="node1" presStyleIdx="0" presStyleCnt="1">
        <dgm:presLayoutVars>
          <dgm:chMax val="0"/>
          <dgm:bulletEnabled val="1"/>
        </dgm:presLayoutVars>
      </dgm:prSet>
      <dgm:spPr/>
    </dgm:pt>
    <dgm:pt modelId="{4B6D1E7D-28B7-4236-9A7A-E02B9F3E6E6E}" type="pres">
      <dgm:prSet presAssocID="{94792A65-0287-464B-8415-D8CCAAA5D8AB}" presName="childText" presStyleLbl="revTx" presStyleIdx="0" presStyleCnt="1">
        <dgm:presLayoutVars>
          <dgm:bulletEnabled val="1"/>
        </dgm:presLayoutVars>
      </dgm:prSet>
      <dgm:spPr/>
    </dgm:pt>
  </dgm:ptLst>
  <dgm:cxnLst>
    <dgm:cxn modelId="{FA7A8E06-C82A-4264-AC73-43E597EF2424}" srcId="{8BA2B4CA-ADFF-4210-A6CD-61944E500D4E}" destId="{94792A65-0287-464B-8415-D8CCAAA5D8AB}" srcOrd="0" destOrd="0" parTransId="{794A5B20-840C-47DA-B6B3-7F33E07CA4C3}" sibTransId="{339C18AB-EBFB-402A-A97D-DE932A0765FC}"/>
    <dgm:cxn modelId="{BCB35A17-F1A9-474D-B21F-4CABC9AD8C56}" type="presOf" srcId="{94792A65-0287-464B-8415-D8CCAAA5D8AB}" destId="{1C40625A-F7D8-45AF-B97F-5912DD58451E}" srcOrd="0" destOrd="0" presId="urn:microsoft.com/office/officeart/2005/8/layout/vList2"/>
    <dgm:cxn modelId="{EB34A36A-DB2A-4318-A1DF-7E4C8F93F395}" type="presOf" srcId="{E7D3EF9C-E54C-471E-90E0-68F432535266}" destId="{4B6D1E7D-28B7-4236-9A7A-E02B9F3E6E6E}" srcOrd="0" destOrd="2" presId="urn:microsoft.com/office/officeart/2005/8/layout/vList2"/>
    <dgm:cxn modelId="{E33A1E4D-8807-4D9B-98A1-8E9F690FE8A9}" srcId="{94792A65-0287-464B-8415-D8CCAAA5D8AB}" destId="{2F83B79B-9DDE-4F88-B097-5345C745C864}" srcOrd="1" destOrd="0" parTransId="{BCD500AD-5264-4F74-9834-70123315F5D7}" sibTransId="{F60EC5D2-AF56-421C-A696-44AB1191CAF8}"/>
    <dgm:cxn modelId="{486C8771-F7A8-4300-B4E0-DEFCC0420E27}" type="presOf" srcId="{8BA2B4CA-ADFF-4210-A6CD-61944E500D4E}" destId="{3BE32D12-1FF7-42DD-A972-43FA26587B79}" srcOrd="0" destOrd="0" presId="urn:microsoft.com/office/officeart/2005/8/layout/vList2"/>
    <dgm:cxn modelId="{CB54FEA2-C85B-4507-B82F-72D1726703E8}" type="presOf" srcId="{699BDF40-2F34-44C3-8F94-612528D65E5B}" destId="{4B6D1E7D-28B7-4236-9A7A-E02B9F3E6E6E}" srcOrd="0" destOrd="3" presId="urn:microsoft.com/office/officeart/2005/8/layout/vList2"/>
    <dgm:cxn modelId="{5735EEB9-A320-4BA6-BDF7-EDCC494729DE}" srcId="{94792A65-0287-464B-8415-D8CCAAA5D8AB}" destId="{E7D3EF9C-E54C-471E-90E0-68F432535266}" srcOrd="2" destOrd="0" parTransId="{A0C5FF16-8976-47F8-B620-D324BE600483}" sibTransId="{2DC899C1-B12B-4112-B4D7-B40408C9382F}"/>
    <dgm:cxn modelId="{02B3C9BE-F0C9-41F1-952B-DF497E4CF1A1}" type="presOf" srcId="{287CFCE7-BD4F-45C2-ACE1-2DACFB257586}" destId="{4B6D1E7D-28B7-4236-9A7A-E02B9F3E6E6E}" srcOrd="0" destOrd="0" presId="urn:microsoft.com/office/officeart/2005/8/layout/vList2"/>
    <dgm:cxn modelId="{2282FDC7-0C2C-4EEC-8A5D-F951A61ED773}" type="presOf" srcId="{2F83B79B-9DDE-4F88-B097-5345C745C864}" destId="{4B6D1E7D-28B7-4236-9A7A-E02B9F3E6E6E}" srcOrd="0" destOrd="1" presId="urn:microsoft.com/office/officeart/2005/8/layout/vList2"/>
    <dgm:cxn modelId="{F0EF6FD1-D80D-4034-AE5C-2D64A6762AED}" srcId="{94792A65-0287-464B-8415-D8CCAAA5D8AB}" destId="{287CFCE7-BD4F-45C2-ACE1-2DACFB257586}" srcOrd="0" destOrd="0" parTransId="{A4E25704-8216-4C55-AA6E-DA8460482219}" sibTransId="{05778884-04CC-4B2B-AD2E-C66E96E7D8E6}"/>
    <dgm:cxn modelId="{C0629CFB-4782-4BFD-B488-38B4D5299A00}" srcId="{94792A65-0287-464B-8415-D8CCAAA5D8AB}" destId="{699BDF40-2F34-44C3-8F94-612528D65E5B}" srcOrd="3" destOrd="0" parTransId="{C89135ED-7B48-48D0-8D20-006C4FD1FAC7}" sibTransId="{6F5EC5E4-97DB-4711-8C17-85F8E9D1C1FB}"/>
    <dgm:cxn modelId="{B3E1EE1D-B3D0-4F1C-9330-68C51D334641}" type="presParOf" srcId="{3BE32D12-1FF7-42DD-A972-43FA26587B79}" destId="{1C40625A-F7D8-45AF-B97F-5912DD58451E}" srcOrd="0" destOrd="0" presId="urn:microsoft.com/office/officeart/2005/8/layout/vList2"/>
    <dgm:cxn modelId="{568B7171-D61C-4449-8490-8A3314F74C04}" type="presParOf" srcId="{3BE32D12-1FF7-42DD-A972-43FA26587B79}" destId="{4B6D1E7D-28B7-4236-9A7A-E02B9F3E6E6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59685CC-A689-4EAA-825B-58BC08F18A2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8B4E616-CE2B-490E-868B-3BAEF13D4E4B}">
      <dgm:prSet/>
      <dgm:spPr>
        <a:solidFill>
          <a:srgbClr val="0067B9"/>
        </a:solidFill>
      </dgm:spPr>
      <dgm:t>
        <a:bodyPr/>
        <a:lstStyle/>
        <a:p>
          <a:r>
            <a:rPr lang="en-US"/>
            <a:t>Procedure:</a:t>
          </a:r>
        </a:p>
      </dgm:t>
    </dgm:pt>
    <dgm:pt modelId="{140DEC60-8902-4D57-B490-2C47A520B398}" type="parTrans" cxnId="{C82B2759-B0A4-4667-B28B-E1C4D8E50DCB}">
      <dgm:prSet/>
      <dgm:spPr/>
      <dgm:t>
        <a:bodyPr/>
        <a:lstStyle/>
        <a:p>
          <a:endParaRPr lang="en-US"/>
        </a:p>
      </dgm:t>
    </dgm:pt>
    <dgm:pt modelId="{1D6DA5D5-0883-4CEE-9EB5-BBA94B429C35}" type="sibTrans" cxnId="{C82B2759-B0A4-4667-B28B-E1C4D8E50DCB}">
      <dgm:prSet/>
      <dgm:spPr/>
      <dgm:t>
        <a:bodyPr/>
        <a:lstStyle/>
        <a:p>
          <a:endParaRPr lang="en-US"/>
        </a:p>
      </dgm:t>
    </dgm:pt>
    <dgm:pt modelId="{10293141-83F8-4C1E-9701-B14FF49A8DA6}">
      <dgm:prSet/>
      <dgm:spPr/>
      <dgm:t>
        <a:bodyPr/>
        <a:lstStyle/>
        <a:p>
          <a:r>
            <a:rPr lang="en-US"/>
            <a:t>Connect the </a:t>
          </a:r>
          <a:r>
            <a:rPr lang="en-US" err="1"/>
            <a:t>Vp</a:t>
          </a:r>
          <a:r>
            <a:rPr lang="en-US"/>
            <a:t> power supply to the </a:t>
          </a:r>
          <a:r>
            <a:rPr lang="en-US" err="1"/>
            <a:t>Vdd</a:t>
          </a:r>
          <a:r>
            <a:rPr lang="en-US"/>
            <a:t> of the chip, set it to 5V</a:t>
          </a:r>
        </a:p>
      </dgm:t>
    </dgm:pt>
    <dgm:pt modelId="{D8FC2FE1-C488-4460-BB68-9C53517AECE9}" type="parTrans" cxnId="{0BEF6D10-DE6E-4B66-A138-D1D7244948FD}">
      <dgm:prSet/>
      <dgm:spPr/>
      <dgm:t>
        <a:bodyPr/>
        <a:lstStyle/>
        <a:p>
          <a:endParaRPr lang="en-US"/>
        </a:p>
      </dgm:t>
    </dgm:pt>
    <dgm:pt modelId="{D345AA9F-E2E0-4E0F-AAE3-665EA0FA5731}" type="sibTrans" cxnId="{0BEF6D10-DE6E-4B66-A138-D1D7244948FD}">
      <dgm:prSet/>
      <dgm:spPr/>
      <dgm:t>
        <a:bodyPr/>
        <a:lstStyle/>
        <a:p>
          <a:endParaRPr lang="en-US"/>
        </a:p>
      </dgm:t>
    </dgm:pt>
    <dgm:pt modelId="{1C2BEDCA-D6D3-4B31-851A-A3E6232781C0}">
      <dgm:prSet/>
      <dgm:spPr/>
      <dgm:t>
        <a:bodyPr/>
        <a:lstStyle/>
        <a:p>
          <a:r>
            <a:rPr lang="en-US"/>
            <a:t>Connect the GND pin to the GND of the M2K</a:t>
          </a:r>
        </a:p>
      </dgm:t>
    </dgm:pt>
    <dgm:pt modelId="{1C0608C7-3ABC-40B2-BDC8-5A3E450D18CA}" type="parTrans" cxnId="{7D8A45B1-8E5C-4225-9B51-95658B3C7E45}">
      <dgm:prSet/>
      <dgm:spPr/>
      <dgm:t>
        <a:bodyPr/>
        <a:lstStyle/>
        <a:p>
          <a:endParaRPr lang="en-US"/>
        </a:p>
      </dgm:t>
    </dgm:pt>
    <dgm:pt modelId="{4AF6EE77-36B7-471C-B78E-B9CE86685868}" type="sibTrans" cxnId="{7D8A45B1-8E5C-4225-9B51-95658B3C7E45}">
      <dgm:prSet/>
      <dgm:spPr/>
      <dgm:t>
        <a:bodyPr/>
        <a:lstStyle/>
        <a:p>
          <a:endParaRPr lang="en-US"/>
        </a:p>
      </dgm:t>
    </dgm:pt>
    <dgm:pt modelId="{3A6D6315-96D8-4982-BC07-27C33175DB2D}">
      <dgm:prSet/>
      <dgm:spPr/>
      <dgm:t>
        <a:bodyPr/>
        <a:lstStyle/>
        <a:p>
          <a:r>
            <a:rPr lang="en-US"/>
            <a:t>Connect the digital pins to the corresponding chip pins as shown in the schematic.</a:t>
          </a:r>
        </a:p>
      </dgm:t>
    </dgm:pt>
    <dgm:pt modelId="{A8020E84-B394-47C2-BDF1-4108F165F574}" type="parTrans" cxnId="{4DA136F2-716F-4C4E-9F0C-3866B9E5BE2D}">
      <dgm:prSet/>
      <dgm:spPr/>
      <dgm:t>
        <a:bodyPr/>
        <a:lstStyle/>
        <a:p>
          <a:endParaRPr lang="en-US"/>
        </a:p>
      </dgm:t>
    </dgm:pt>
    <dgm:pt modelId="{6591A20F-627F-4CA2-B5AE-6C2C2006F06A}" type="sibTrans" cxnId="{4DA136F2-716F-4C4E-9F0C-3866B9E5BE2D}">
      <dgm:prSet/>
      <dgm:spPr/>
      <dgm:t>
        <a:bodyPr/>
        <a:lstStyle/>
        <a:p>
          <a:endParaRPr lang="en-US"/>
        </a:p>
      </dgm:t>
    </dgm:pt>
    <dgm:pt modelId="{C2505F07-FA4A-44AF-B668-B8ABD581EF33}">
      <dgm:prSet/>
      <dgm:spPr/>
      <dgm:t>
        <a:bodyPr/>
        <a:lstStyle/>
        <a:p>
          <a:r>
            <a:rPr lang="en-US"/>
            <a:t>Configure the SPI interface in pattern generator to match the timing diagram in the AD5626 datasheet.</a:t>
          </a:r>
        </a:p>
      </dgm:t>
    </dgm:pt>
    <dgm:pt modelId="{83CD643D-625C-437B-9996-E0C9B19CE868}" type="parTrans" cxnId="{8F6FC69A-4687-4BFC-91C1-1D813FCD1D48}">
      <dgm:prSet/>
      <dgm:spPr/>
      <dgm:t>
        <a:bodyPr/>
        <a:lstStyle/>
        <a:p>
          <a:endParaRPr lang="en-US"/>
        </a:p>
      </dgm:t>
    </dgm:pt>
    <dgm:pt modelId="{929B5FC0-2D93-4FA7-B0AF-D373970E1FC9}" type="sibTrans" cxnId="{8F6FC69A-4687-4BFC-91C1-1D813FCD1D48}">
      <dgm:prSet/>
      <dgm:spPr/>
      <dgm:t>
        <a:bodyPr/>
        <a:lstStyle/>
        <a:p>
          <a:endParaRPr lang="en-US"/>
        </a:p>
      </dgm:t>
    </dgm:pt>
    <dgm:pt modelId="{8B9465E8-90B1-4383-A809-CDD98714CCA0}">
      <dgm:prSet/>
      <dgm:spPr/>
      <dgm:t>
        <a:bodyPr/>
        <a:lstStyle/>
        <a:p>
          <a:r>
            <a:rPr lang="en-US">
              <a:solidFill>
                <a:srgbClr val="FF0000"/>
              </a:solidFill>
            </a:rPr>
            <a:t>Beware not to connect the supply pins of the chip to the positive power of ADALM2000 and GND in a reversed order!</a:t>
          </a:r>
        </a:p>
      </dgm:t>
    </dgm:pt>
    <dgm:pt modelId="{844F7643-51AE-4411-B394-3F9254B23EFC}" type="parTrans" cxnId="{7D59B715-1F11-435E-9B36-F59385104E02}">
      <dgm:prSet/>
      <dgm:spPr/>
      <dgm:t>
        <a:bodyPr/>
        <a:lstStyle/>
        <a:p>
          <a:endParaRPr lang="en-US"/>
        </a:p>
      </dgm:t>
    </dgm:pt>
    <dgm:pt modelId="{C6C0840A-175A-434E-824A-A9A1B4E0F0BF}" type="sibTrans" cxnId="{7D59B715-1F11-435E-9B36-F59385104E02}">
      <dgm:prSet/>
      <dgm:spPr/>
      <dgm:t>
        <a:bodyPr/>
        <a:lstStyle/>
        <a:p>
          <a:endParaRPr lang="en-US"/>
        </a:p>
      </dgm:t>
    </dgm:pt>
    <dgm:pt modelId="{C0FCE75B-FF8F-4228-B7ED-CAA954632749}" type="pres">
      <dgm:prSet presAssocID="{159685CC-A689-4EAA-825B-58BC08F18A24}" presName="linear" presStyleCnt="0">
        <dgm:presLayoutVars>
          <dgm:animLvl val="lvl"/>
          <dgm:resizeHandles val="exact"/>
        </dgm:presLayoutVars>
      </dgm:prSet>
      <dgm:spPr/>
    </dgm:pt>
    <dgm:pt modelId="{A9CEB5A3-D52F-428D-93C3-463D10EEF98C}" type="pres">
      <dgm:prSet presAssocID="{08B4E616-CE2B-490E-868B-3BAEF13D4E4B}" presName="parentText" presStyleLbl="node1" presStyleIdx="0" presStyleCnt="1">
        <dgm:presLayoutVars>
          <dgm:chMax val="0"/>
          <dgm:bulletEnabled val="1"/>
        </dgm:presLayoutVars>
      </dgm:prSet>
      <dgm:spPr/>
    </dgm:pt>
    <dgm:pt modelId="{073470E8-A0D2-46CD-984F-1288C8FAC54A}" type="pres">
      <dgm:prSet presAssocID="{08B4E616-CE2B-490E-868B-3BAEF13D4E4B}" presName="childText" presStyleLbl="revTx" presStyleIdx="0" presStyleCnt="1">
        <dgm:presLayoutVars>
          <dgm:bulletEnabled val="1"/>
        </dgm:presLayoutVars>
      </dgm:prSet>
      <dgm:spPr/>
    </dgm:pt>
  </dgm:ptLst>
  <dgm:cxnLst>
    <dgm:cxn modelId="{0BEF6D10-DE6E-4B66-A138-D1D7244948FD}" srcId="{08B4E616-CE2B-490E-868B-3BAEF13D4E4B}" destId="{10293141-83F8-4C1E-9701-B14FF49A8DA6}" srcOrd="0" destOrd="0" parTransId="{D8FC2FE1-C488-4460-BB68-9C53517AECE9}" sibTransId="{D345AA9F-E2E0-4E0F-AAE3-665EA0FA5731}"/>
    <dgm:cxn modelId="{7D59B715-1F11-435E-9B36-F59385104E02}" srcId="{08B4E616-CE2B-490E-868B-3BAEF13D4E4B}" destId="{8B9465E8-90B1-4383-A809-CDD98714CCA0}" srcOrd="2" destOrd="0" parTransId="{844F7643-51AE-4411-B394-3F9254B23EFC}" sibTransId="{C6C0840A-175A-434E-824A-A9A1B4E0F0BF}"/>
    <dgm:cxn modelId="{D473F13E-3A73-41E3-BA4F-9DF2BA4DC187}" type="presOf" srcId="{10293141-83F8-4C1E-9701-B14FF49A8DA6}" destId="{073470E8-A0D2-46CD-984F-1288C8FAC54A}" srcOrd="0" destOrd="0" presId="urn:microsoft.com/office/officeart/2005/8/layout/vList2"/>
    <dgm:cxn modelId="{9D124843-4A25-43D9-917F-1D94B4794208}" type="presOf" srcId="{8B9465E8-90B1-4383-A809-CDD98714CCA0}" destId="{073470E8-A0D2-46CD-984F-1288C8FAC54A}" srcOrd="0" destOrd="2" presId="urn:microsoft.com/office/officeart/2005/8/layout/vList2"/>
    <dgm:cxn modelId="{42173646-1B76-4DC3-B638-9928624F263E}" type="presOf" srcId="{C2505F07-FA4A-44AF-B668-B8ABD581EF33}" destId="{073470E8-A0D2-46CD-984F-1288C8FAC54A}" srcOrd="0" destOrd="4" presId="urn:microsoft.com/office/officeart/2005/8/layout/vList2"/>
    <dgm:cxn modelId="{4E0EFE4B-95C5-4F0F-8415-827A6B2A6714}" type="presOf" srcId="{159685CC-A689-4EAA-825B-58BC08F18A24}" destId="{C0FCE75B-FF8F-4228-B7ED-CAA954632749}" srcOrd="0" destOrd="0" presId="urn:microsoft.com/office/officeart/2005/8/layout/vList2"/>
    <dgm:cxn modelId="{C82B2759-B0A4-4667-B28B-E1C4D8E50DCB}" srcId="{159685CC-A689-4EAA-825B-58BC08F18A24}" destId="{08B4E616-CE2B-490E-868B-3BAEF13D4E4B}" srcOrd="0" destOrd="0" parTransId="{140DEC60-8902-4D57-B490-2C47A520B398}" sibTransId="{1D6DA5D5-0883-4CEE-9EB5-BBA94B429C35}"/>
    <dgm:cxn modelId="{87616B97-BC77-4CF6-B307-76DBA1144162}" type="presOf" srcId="{3A6D6315-96D8-4982-BC07-27C33175DB2D}" destId="{073470E8-A0D2-46CD-984F-1288C8FAC54A}" srcOrd="0" destOrd="3" presId="urn:microsoft.com/office/officeart/2005/8/layout/vList2"/>
    <dgm:cxn modelId="{8F6FC69A-4687-4BFC-91C1-1D813FCD1D48}" srcId="{08B4E616-CE2B-490E-868B-3BAEF13D4E4B}" destId="{C2505F07-FA4A-44AF-B668-B8ABD581EF33}" srcOrd="4" destOrd="0" parTransId="{83CD643D-625C-437B-9996-E0C9B19CE868}" sibTransId="{929B5FC0-2D93-4FA7-B0AF-D373970E1FC9}"/>
    <dgm:cxn modelId="{7D8A45B1-8E5C-4225-9B51-95658B3C7E45}" srcId="{08B4E616-CE2B-490E-868B-3BAEF13D4E4B}" destId="{1C2BEDCA-D6D3-4B31-851A-A3E6232781C0}" srcOrd="1" destOrd="0" parTransId="{1C0608C7-3ABC-40B2-BDC8-5A3E450D18CA}" sibTransId="{4AF6EE77-36B7-471C-B78E-B9CE86685868}"/>
    <dgm:cxn modelId="{107726DD-202B-42BC-BDDA-232215190684}" type="presOf" srcId="{1C2BEDCA-D6D3-4B31-851A-A3E6232781C0}" destId="{073470E8-A0D2-46CD-984F-1288C8FAC54A}" srcOrd="0" destOrd="1" presId="urn:microsoft.com/office/officeart/2005/8/layout/vList2"/>
    <dgm:cxn modelId="{4DA136F2-716F-4C4E-9F0C-3866B9E5BE2D}" srcId="{08B4E616-CE2B-490E-868B-3BAEF13D4E4B}" destId="{3A6D6315-96D8-4982-BC07-27C33175DB2D}" srcOrd="3" destOrd="0" parTransId="{A8020E84-B394-47C2-BDF1-4108F165F574}" sibTransId="{6591A20F-627F-4CA2-B5AE-6C2C2006F06A}"/>
    <dgm:cxn modelId="{18E8B3F4-C96F-41EE-98E2-8F1F91C44AEE}" type="presOf" srcId="{08B4E616-CE2B-490E-868B-3BAEF13D4E4B}" destId="{A9CEB5A3-D52F-428D-93C3-463D10EEF98C}" srcOrd="0" destOrd="0" presId="urn:microsoft.com/office/officeart/2005/8/layout/vList2"/>
    <dgm:cxn modelId="{AC8C7457-9BFD-4E05-9521-C8CCF14B80B8}" type="presParOf" srcId="{C0FCE75B-FF8F-4228-B7ED-CAA954632749}" destId="{A9CEB5A3-D52F-428D-93C3-463D10EEF98C}" srcOrd="0" destOrd="0" presId="urn:microsoft.com/office/officeart/2005/8/layout/vList2"/>
    <dgm:cxn modelId="{6CC05D02-EC35-40D0-A058-F57AE37C6F71}" type="presParOf" srcId="{C0FCE75B-FF8F-4228-B7ED-CAA954632749}" destId="{073470E8-A0D2-46CD-984F-1288C8FAC54A}"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AD4E6FC-C985-4030-A716-86EF6346C9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D7E395-D012-4F9E-AF53-2F5679021281}">
      <dgm:prSet/>
      <dgm:spPr>
        <a:solidFill>
          <a:srgbClr val="0067B9"/>
        </a:solidFill>
      </dgm:spPr>
      <dgm:t>
        <a:bodyPr/>
        <a:lstStyle/>
        <a:p>
          <a:r>
            <a:rPr lang="en-US"/>
            <a:t>Instruments setup</a:t>
          </a:r>
        </a:p>
      </dgm:t>
    </dgm:pt>
    <dgm:pt modelId="{2DB1923B-DCCC-412D-8601-CC51A42F943E}" type="parTrans" cxnId="{5C495C8B-A049-4E34-9225-4963A18F3AF4}">
      <dgm:prSet/>
      <dgm:spPr/>
      <dgm:t>
        <a:bodyPr/>
        <a:lstStyle/>
        <a:p>
          <a:endParaRPr lang="en-US"/>
        </a:p>
      </dgm:t>
    </dgm:pt>
    <dgm:pt modelId="{5D5DA5B5-886E-4608-AB61-ED0654D0ECA4}" type="sibTrans" cxnId="{5C495C8B-A049-4E34-9225-4963A18F3AF4}">
      <dgm:prSet/>
      <dgm:spPr/>
      <dgm:t>
        <a:bodyPr/>
        <a:lstStyle/>
        <a:p>
          <a:endParaRPr lang="en-US"/>
        </a:p>
      </dgm:t>
    </dgm:pt>
    <dgm:pt modelId="{5828F239-0E57-4F40-87A5-2F8700DC1296}">
      <dgm:prSet/>
      <dgm:spPr>
        <a:solidFill>
          <a:srgbClr val="0067B9"/>
        </a:solidFill>
      </dgm:spPr>
      <dgm:t>
        <a:bodyPr/>
        <a:lstStyle/>
        <a:p>
          <a:r>
            <a:rPr lang="en-US"/>
            <a:t>Pattern generator signals:</a:t>
          </a:r>
        </a:p>
      </dgm:t>
    </dgm:pt>
    <dgm:pt modelId="{96C9F776-6474-46BB-B615-3593B9F8852F}" type="parTrans" cxnId="{97009BB3-2713-4E1B-BE4A-138245EDCB1C}">
      <dgm:prSet/>
      <dgm:spPr/>
      <dgm:t>
        <a:bodyPr/>
        <a:lstStyle/>
        <a:p>
          <a:endParaRPr lang="en-US"/>
        </a:p>
      </dgm:t>
    </dgm:pt>
    <dgm:pt modelId="{488B6DF5-5CD0-49CF-93D3-E2EB90CB1F57}" type="sibTrans" cxnId="{97009BB3-2713-4E1B-BE4A-138245EDCB1C}">
      <dgm:prSet/>
      <dgm:spPr/>
      <dgm:t>
        <a:bodyPr/>
        <a:lstStyle/>
        <a:p>
          <a:endParaRPr lang="en-US"/>
        </a:p>
      </dgm:t>
    </dgm:pt>
    <dgm:pt modelId="{49A8D084-4F8C-453D-B223-A548B5AF1168}">
      <dgm:prSet/>
      <dgm:spPr/>
      <dgm:t>
        <a:bodyPr/>
        <a:lstStyle/>
        <a:p>
          <a:r>
            <a:rPr lang="en-US"/>
            <a:t>DIO0 - /CS</a:t>
          </a:r>
        </a:p>
      </dgm:t>
    </dgm:pt>
    <dgm:pt modelId="{03414786-6F1C-4E00-B500-053210C7DFC7}" type="parTrans" cxnId="{F9E96EE2-6D29-4F94-AA30-FB89ED8051BD}">
      <dgm:prSet/>
      <dgm:spPr/>
      <dgm:t>
        <a:bodyPr/>
        <a:lstStyle/>
        <a:p>
          <a:endParaRPr lang="en-US"/>
        </a:p>
      </dgm:t>
    </dgm:pt>
    <dgm:pt modelId="{DE773E72-E87A-4673-ADEB-AF9871078271}" type="sibTrans" cxnId="{F9E96EE2-6D29-4F94-AA30-FB89ED8051BD}">
      <dgm:prSet/>
      <dgm:spPr/>
      <dgm:t>
        <a:bodyPr/>
        <a:lstStyle/>
        <a:p>
          <a:endParaRPr lang="en-US"/>
        </a:p>
      </dgm:t>
    </dgm:pt>
    <dgm:pt modelId="{8ECA95DE-CDF5-402E-BBBF-511791E64712}">
      <dgm:prSet/>
      <dgm:spPr/>
      <dgm:t>
        <a:bodyPr/>
        <a:lstStyle/>
        <a:p>
          <a:r>
            <a:rPr lang="en-US"/>
            <a:t>DIO1 – SCLK</a:t>
          </a:r>
        </a:p>
      </dgm:t>
    </dgm:pt>
    <dgm:pt modelId="{62D76719-EF8F-4345-AC6A-722EF18D719E}" type="parTrans" cxnId="{13BA65EA-8684-40C8-BB67-DABFE95DD650}">
      <dgm:prSet/>
      <dgm:spPr/>
      <dgm:t>
        <a:bodyPr/>
        <a:lstStyle/>
        <a:p>
          <a:endParaRPr lang="en-US"/>
        </a:p>
      </dgm:t>
    </dgm:pt>
    <dgm:pt modelId="{B6544029-3291-445C-8B97-2681837B25D1}" type="sibTrans" cxnId="{13BA65EA-8684-40C8-BB67-DABFE95DD650}">
      <dgm:prSet/>
      <dgm:spPr/>
      <dgm:t>
        <a:bodyPr/>
        <a:lstStyle/>
        <a:p>
          <a:endParaRPr lang="en-US"/>
        </a:p>
      </dgm:t>
    </dgm:pt>
    <dgm:pt modelId="{29C3401F-36FB-4997-B9ED-C84DE08EBFFA}">
      <dgm:prSet/>
      <dgm:spPr/>
      <dgm:t>
        <a:bodyPr/>
        <a:lstStyle/>
        <a:p>
          <a:r>
            <a:rPr lang="en-US"/>
            <a:t>DIO2 – SDIN</a:t>
          </a:r>
        </a:p>
      </dgm:t>
    </dgm:pt>
    <dgm:pt modelId="{EF5BFDC4-92F0-4054-A8A5-26400D065721}" type="parTrans" cxnId="{CBA736DF-57ED-460B-93A3-A956E027CAD0}">
      <dgm:prSet/>
      <dgm:spPr/>
      <dgm:t>
        <a:bodyPr/>
        <a:lstStyle/>
        <a:p>
          <a:endParaRPr lang="en-US"/>
        </a:p>
      </dgm:t>
    </dgm:pt>
    <dgm:pt modelId="{A38CD166-DD17-4600-9F23-9BD023F99EFD}" type="sibTrans" cxnId="{CBA736DF-57ED-460B-93A3-A956E027CAD0}">
      <dgm:prSet/>
      <dgm:spPr/>
      <dgm:t>
        <a:bodyPr/>
        <a:lstStyle/>
        <a:p>
          <a:endParaRPr lang="en-US"/>
        </a:p>
      </dgm:t>
    </dgm:pt>
    <dgm:pt modelId="{EFED1A61-A7BA-431F-82C7-A3BFFA2AE199}">
      <dgm:prSet/>
      <dgm:spPr/>
      <dgm:t>
        <a:bodyPr/>
        <a:lstStyle/>
        <a:p>
          <a:r>
            <a:rPr lang="en-US"/>
            <a:t>DIO3 - /LDAC</a:t>
          </a:r>
        </a:p>
      </dgm:t>
    </dgm:pt>
    <dgm:pt modelId="{0F6BF298-DEF0-4724-9318-547628045EA4}" type="parTrans" cxnId="{A4D67685-F778-4B50-9A4B-6A540F9AF909}">
      <dgm:prSet/>
      <dgm:spPr/>
      <dgm:t>
        <a:bodyPr/>
        <a:lstStyle/>
        <a:p>
          <a:endParaRPr lang="en-US"/>
        </a:p>
      </dgm:t>
    </dgm:pt>
    <dgm:pt modelId="{F3C78A34-693A-47EF-A56C-EF08227AD211}" type="sibTrans" cxnId="{A4D67685-F778-4B50-9A4B-6A540F9AF909}">
      <dgm:prSet/>
      <dgm:spPr/>
      <dgm:t>
        <a:bodyPr/>
        <a:lstStyle/>
        <a:p>
          <a:endParaRPr lang="en-US"/>
        </a:p>
      </dgm:t>
    </dgm:pt>
    <dgm:pt modelId="{445AD555-D9B1-498D-942D-5C7BAAACF3F4}">
      <dgm:prSet/>
      <dgm:spPr/>
      <dgm:t>
        <a:bodyPr/>
        <a:lstStyle/>
        <a:p>
          <a:r>
            <a:rPr lang="en-US"/>
            <a:t>DIO4 - /CLR</a:t>
          </a:r>
        </a:p>
      </dgm:t>
    </dgm:pt>
    <dgm:pt modelId="{E4398CE6-8DA3-4AA3-ADD3-019F530B7733}" type="parTrans" cxnId="{A5237AF5-C161-44EF-8CD4-523F8A6A804F}">
      <dgm:prSet/>
      <dgm:spPr/>
      <dgm:t>
        <a:bodyPr/>
        <a:lstStyle/>
        <a:p>
          <a:endParaRPr lang="en-US"/>
        </a:p>
      </dgm:t>
    </dgm:pt>
    <dgm:pt modelId="{5AA24134-D2C6-4803-A0F7-F4E27C84E4B6}" type="sibTrans" cxnId="{A5237AF5-C161-44EF-8CD4-523F8A6A804F}">
      <dgm:prSet/>
      <dgm:spPr/>
      <dgm:t>
        <a:bodyPr/>
        <a:lstStyle/>
        <a:p>
          <a:endParaRPr lang="en-US"/>
        </a:p>
      </dgm:t>
    </dgm:pt>
    <dgm:pt modelId="{89577DB9-1CB5-4E21-BF29-7AD5AF9B7613}">
      <dgm:prSet/>
      <dgm:spPr>
        <a:solidFill>
          <a:srgbClr val="0067B9"/>
        </a:solidFill>
      </dgm:spPr>
      <dgm:t>
        <a:bodyPr/>
        <a:lstStyle/>
        <a:p>
          <a:r>
            <a:rPr lang="en-US"/>
            <a:t>Pattern generator setup:</a:t>
          </a:r>
        </a:p>
      </dgm:t>
    </dgm:pt>
    <dgm:pt modelId="{6CE6F39D-9951-4158-B1CD-1C1C315E8A45}" type="parTrans" cxnId="{3862345B-909F-4A41-A036-809D78CE499E}">
      <dgm:prSet/>
      <dgm:spPr/>
      <dgm:t>
        <a:bodyPr/>
        <a:lstStyle/>
        <a:p>
          <a:endParaRPr lang="en-US"/>
        </a:p>
      </dgm:t>
    </dgm:pt>
    <dgm:pt modelId="{715D6E2D-2521-4F94-A261-339A91561313}" type="sibTrans" cxnId="{3862345B-909F-4A41-A036-809D78CE499E}">
      <dgm:prSet/>
      <dgm:spPr/>
      <dgm:t>
        <a:bodyPr/>
        <a:lstStyle/>
        <a:p>
          <a:endParaRPr lang="en-US"/>
        </a:p>
      </dgm:t>
    </dgm:pt>
    <dgm:pt modelId="{3C76A78F-0DC2-4E3E-96D2-F0507A3605AE}">
      <dgm:prSet/>
      <dgm:spPr/>
      <dgm:t>
        <a:bodyPr/>
        <a:lstStyle/>
        <a:p>
          <a:r>
            <a:rPr lang="en-US"/>
            <a:t>According to the time diagram, minimum SPI clock period is 30ns, set the SPI frequency to 1MHz</a:t>
          </a:r>
        </a:p>
      </dgm:t>
    </dgm:pt>
    <dgm:pt modelId="{E9E9A22C-F15A-4D6B-ACBD-D07C5969788D}" type="parTrans" cxnId="{CBE27EC9-86D4-4221-BB48-79DDE5301FE3}">
      <dgm:prSet/>
      <dgm:spPr/>
      <dgm:t>
        <a:bodyPr/>
        <a:lstStyle/>
        <a:p>
          <a:endParaRPr lang="en-US"/>
        </a:p>
      </dgm:t>
    </dgm:pt>
    <dgm:pt modelId="{7671CA84-4B75-4475-AE74-5D3731DEAF04}" type="sibTrans" cxnId="{CBE27EC9-86D4-4221-BB48-79DDE5301FE3}">
      <dgm:prSet/>
      <dgm:spPr/>
      <dgm:t>
        <a:bodyPr/>
        <a:lstStyle/>
        <a:p>
          <a:endParaRPr lang="en-US"/>
        </a:p>
      </dgm:t>
    </dgm:pt>
    <dgm:pt modelId="{24A80D15-5A94-4CD3-88DF-DE0041384300}">
      <dgm:prSet/>
      <dgm:spPr/>
      <dgm:t>
        <a:bodyPr/>
        <a:lstStyle/>
        <a:p>
          <a:r>
            <a:rPr lang="en-US"/>
            <a:t>Set CLK polarity and Phase to 1</a:t>
          </a:r>
        </a:p>
      </dgm:t>
    </dgm:pt>
    <dgm:pt modelId="{62D73D05-54F5-4477-B41C-639F260CD9BE}" type="parTrans" cxnId="{4B2C16FB-D067-497B-A739-5CF05A1F478E}">
      <dgm:prSet/>
      <dgm:spPr/>
      <dgm:t>
        <a:bodyPr/>
        <a:lstStyle/>
        <a:p>
          <a:endParaRPr lang="en-US"/>
        </a:p>
      </dgm:t>
    </dgm:pt>
    <dgm:pt modelId="{D2DBA4F9-E89C-45F0-ABEF-4815032BEBED}" type="sibTrans" cxnId="{4B2C16FB-D067-497B-A739-5CF05A1F478E}">
      <dgm:prSet/>
      <dgm:spPr/>
      <dgm:t>
        <a:bodyPr/>
        <a:lstStyle/>
        <a:p>
          <a:endParaRPr lang="en-US"/>
        </a:p>
      </dgm:t>
    </dgm:pt>
    <dgm:pt modelId="{B6BE8C1C-AFD2-4D0F-8BC8-73B67F8F3004}">
      <dgm:prSet/>
      <dgm:spPr/>
      <dgm:t>
        <a:bodyPr/>
        <a:lstStyle/>
        <a:p>
          <a:r>
            <a:rPr lang="en-US"/>
            <a:t>Set number of bytes per frame to 2</a:t>
          </a:r>
        </a:p>
      </dgm:t>
    </dgm:pt>
    <dgm:pt modelId="{3E7D34A3-71AD-4119-9C57-DE22F89B9894}" type="parTrans" cxnId="{F751C8FB-D438-47F5-A79A-0AE2180F1FC0}">
      <dgm:prSet/>
      <dgm:spPr/>
      <dgm:t>
        <a:bodyPr/>
        <a:lstStyle/>
        <a:p>
          <a:endParaRPr lang="en-US"/>
        </a:p>
      </dgm:t>
    </dgm:pt>
    <dgm:pt modelId="{47C36423-3C1C-4D73-A2BA-C43A93E565F9}" type="sibTrans" cxnId="{F751C8FB-D438-47F5-A79A-0AE2180F1FC0}">
      <dgm:prSet/>
      <dgm:spPr/>
      <dgm:t>
        <a:bodyPr/>
        <a:lstStyle/>
        <a:p>
          <a:endParaRPr lang="en-US"/>
        </a:p>
      </dgm:t>
    </dgm:pt>
    <dgm:pt modelId="{DE32BD31-86A0-401B-9453-811DF2249786}">
      <dgm:prSet/>
      <dgm:spPr/>
      <dgm:t>
        <a:bodyPr/>
        <a:lstStyle/>
        <a:p>
          <a:r>
            <a:rPr lang="en-US"/>
            <a:t>Configure the /LDAC and /CLR signals</a:t>
          </a:r>
        </a:p>
      </dgm:t>
    </dgm:pt>
    <dgm:pt modelId="{593C2178-B623-45A6-B565-17005F5D05A2}" type="parTrans" cxnId="{41B597F8-AE3C-4D33-A6FF-813C9F47B3D8}">
      <dgm:prSet/>
      <dgm:spPr/>
      <dgm:t>
        <a:bodyPr/>
        <a:lstStyle/>
        <a:p>
          <a:endParaRPr lang="en-US"/>
        </a:p>
      </dgm:t>
    </dgm:pt>
    <dgm:pt modelId="{CED20E98-58BE-4A1E-9073-B730B185DF45}" type="sibTrans" cxnId="{41B597F8-AE3C-4D33-A6FF-813C9F47B3D8}">
      <dgm:prSet/>
      <dgm:spPr/>
      <dgm:t>
        <a:bodyPr/>
        <a:lstStyle/>
        <a:p>
          <a:endParaRPr lang="en-US"/>
        </a:p>
      </dgm:t>
    </dgm:pt>
    <dgm:pt modelId="{6243553E-6D31-485F-AF33-E7D8AA5162D3}" type="pres">
      <dgm:prSet presAssocID="{2AD4E6FC-C985-4030-A716-86EF6346C912}" presName="linear" presStyleCnt="0">
        <dgm:presLayoutVars>
          <dgm:animLvl val="lvl"/>
          <dgm:resizeHandles val="exact"/>
        </dgm:presLayoutVars>
      </dgm:prSet>
      <dgm:spPr/>
    </dgm:pt>
    <dgm:pt modelId="{922022BC-197C-4A7F-B77A-07682D190CE7}" type="pres">
      <dgm:prSet presAssocID="{1FD7E395-D012-4F9E-AF53-2F5679021281}" presName="parentText" presStyleLbl="node1" presStyleIdx="0" presStyleCnt="3">
        <dgm:presLayoutVars>
          <dgm:chMax val="0"/>
          <dgm:bulletEnabled val="1"/>
        </dgm:presLayoutVars>
      </dgm:prSet>
      <dgm:spPr/>
    </dgm:pt>
    <dgm:pt modelId="{518E5B88-B42A-48B1-AB96-96D506B43611}" type="pres">
      <dgm:prSet presAssocID="{5D5DA5B5-886E-4608-AB61-ED0654D0ECA4}" presName="spacer" presStyleCnt="0"/>
      <dgm:spPr/>
    </dgm:pt>
    <dgm:pt modelId="{4DF1C3F0-78C7-4741-A1F5-6192A8CA371C}" type="pres">
      <dgm:prSet presAssocID="{5828F239-0E57-4F40-87A5-2F8700DC1296}" presName="parentText" presStyleLbl="node1" presStyleIdx="1" presStyleCnt="3">
        <dgm:presLayoutVars>
          <dgm:chMax val="0"/>
          <dgm:bulletEnabled val="1"/>
        </dgm:presLayoutVars>
      </dgm:prSet>
      <dgm:spPr/>
    </dgm:pt>
    <dgm:pt modelId="{8AEE3765-D892-491F-9928-578D0BAE84D0}" type="pres">
      <dgm:prSet presAssocID="{5828F239-0E57-4F40-87A5-2F8700DC1296}" presName="childText" presStyleLbl="revTx" presStyleIdx="0" presStyleCnt="2">
        <dgm:presLayoutVars>
          <dgm:bulletEnabled val="1"/>
        </dgm:presLayoutVars>
      </dgm:prSet>
      <dgm:spPr/>
    </dgm:pt>
    <dgm:pt modelId="{8CB8345F-380A-4AFB-A1B0-833D520308A0}" type="pres">
      <dgm:prSet presAssocID="{89577DB9-1CB5-4E21-BF29-7AD5AF9B7613}" presName="parentText" presStyleLbl="node1" presStyleIdx="2" presStyleCnt="3">
        <dgm:presLayoutVars>
          <dgm:chMax val="0"/>
          <dgm:bulletEnabled val="1"/>
        </dgm:presLayoutVars>
      </dgm:prSet>
      <dgm:spPr/>
    </dgm:pt>
    <dgm:pt modelId="{8B87FBC2-96E0-4596-909B-A2C3AEF3197D}" type="pres">
      <dgm:prSet presAssocID="{89577DB9-1CB5-4E21-BF29-7AD5AF9B7613}" presName="childText" presStyleLbl="revTx" presStyleIdx="1" presStyleCnt="2">
        <dgm:presLayoutVars>
          <dgm:bulletEnabled val="1"/>
        </dgm:presLayoutVars>
      </dgm:prSet>
      <dgm:spPr/>
    </dgm:pt>
  </dgm:ptLst>
  <dgm:cxnLst>
    <dgm:cxn modelId="{C44F7600-5BB4-4A78-B126-3914FF9A1BBD}" type="presOf" srcId="{2AD4E6FC-C985-4030-A716-86EF6346C912}" destId="{6243553E-6D31-485F-AF33-E7D8AA5162D3}" srcOrd="0" destOrd="0" presId="urn:microsoft.com/office/officeart/2005/8/layout/vList2"/>
    <dgm:cxn modelId="{5B0AC006-B965-4FA3-8CA2-1E1A1CB40634}" type="presOf" srcId="{49A8D084-4F8C-453D-B223-A548B5AF1168}" destId="{8AEE3765-D892-491F-9928-578D0BAE84D0}" srcOrd="0" destOrd="0" presId="urn:microsoft.com/office/officeart/2005/8/layout/vList2"/>
    <dgm:cxn modelId="{DAB27F14-8674-4547-BB69-9FF78DADEC58}" type="presOf" srcId="{B6BE8C1C-AFD2-4D0F-8BC8-73B67F8F3004}" destId="{8B87FBC2-96E0-4596-909B-A2C3AEF3197D}" srcOrd="0" destOrd="2" presId="urn:microsoft.com/office/officeart/2005/8/layout/vList2"/>
    <dgm:cxn modelId="{76CDCB1A-02F9-4D82-8835-8C009F9EF275}" type="presOf" srcId="{8ECA95DE-CDF5-402E-BBBF-511791E64712}" destId="{8AEE3765-D892-491F-9928-578D0BAE84D0}" srcOrd="0" destOrd="1" presId="urn:microsoft.com/office/officeart/2005/8/layout/vList2"/>
    <dgm:cxn modelId="{35968D26-B463-4D01-B328-24010EB93070}" type="presOf" srcId="{445AD555-D9B1-498D-942D-5C7BAAACF3F4}" destId="{8AEE3765-D892-491F-9928-578D0BAE84D0}" srcOrd="0" destOrd="4" presId="urn:microsoft.com/office/officeart/2005/8/layout/vList2"/>
    <dgm:cxn modelId="{3862345B-909F-4A41-A036-809D78CE499E}" srcId="{2AD4E6FC-C985-4030-A716-86EF6346C912}" destId="{89577DB9-1CB5-4E21-BF29-7AD5AF9B7613}" srcOrd="2" destOrd="0" parTransId="{6CE6F39D-9951-4158-B1CD-1C1C315E8A45}" sibTransId="{715D6E2D-2521-4F94-A261-339A91561313}"/>
    <dgm:cxn modelId="{EDB93142-D3FD-4FDF-A3CF-2D4D0F412F9D}" type="presOf" srcId="{1FD7E395-D012-4F9E-AF53-2F5679021281}" destId="{922022BC-197C-4A7F-B77A-07682D190CE7}" srcOrd="0" destOrd="0" presId="urn:microsoft.com/office/officeart/2005/8/layout/vList2"/>
    <dgm:cxn modelId="{97021A80-0F69-4C9D-A332-B4ECC7F046B7}" type="presOf" srcId="{EFED1A61-A7BA-431F-82C7-A3BFFA2AE199}" destId="{8AEE3765-D892-491F-9928-578D0BAE84D0}" srcOrd="0" destOrd="3" presId="urn:microsoft.com/office/officeart/2005/8/layout/vList2"/>
    <dgm:cxn modelId="{A4D67685-F778-4B50-9A4B-6A540F9AF909}" srcId="{5828F239-0E57-4F40-87A5-2F8700DC1296}" destId="{EFED1A61-A7BA-431F-82C7-A3BFFA2AE199}" srcOrd="3" destOrd="0" parTransId="{0F6BF298-DEF0-4724-9318-547628045EA4}" sibTransId="{F3C78A34-693A-47EF-A56C-EF08227AD211}"/>
    <dgm:cxn modelId="{5C495C8B-A049-4E34-9225-4963A18F3AF4}" srcId="{2AD4E6FC-C985-4030-A716-86EF6346C912}" destId="{1FD7E395-D012-4F9E-AF53-2F5679021281}" srcOrd="0" destOrd="0" parTransId="{2DB1923B-DCCC-412D-8601-CC51A42F943E}" sibTransId="{5D5DA5B5-886E-4608-AB61-ED0654D0ECA4}"/>
    <dgm:cxn modelId="{4210FF94-48B5-40C9-873A-AF9D8710150A}" type="presOf" srcId="{DE32BD31-86A0-401B-9453-811DF2249786}" destId="{8B87FBC2-96E0-4596-909B-A2C3AEF3197D}" srcOrd="0" destOrd="3" presId="urn:microsoft.com/office/officeart/2005/8/layout/vList2"/>
    <dgm:cxn modelId="{97009BB3-2713-4E1B-BE4A-138245EDCB1C}" srcId="{2AD4E6FC-C985-4030-A716-86EF6346C912}" destId="{5828F239-0E57-4F40-87A5-2F8700DC1296}" srcOrd="1" destOrd="0" parTransId="{96C9F776-6474-46BB-B615-3593B9F8852F}" sibTransId="{488B6DF5-5CD0-49CF-93D3-E2EB90CB1F57}"/>
    <dgm:cxn modelId="{0FFB1EB9-A0A3-4A8E-A8C9-2E18A5EEC04B}" type="presOf" srcId="{3C76A78F-0DC2-4E3E-96D2-F0507A3605AE}" destId="{8B87FBC2-96E0-4596-909B-A2C3AEF3197D}" srcOrd="0" destOrd="0" presId="urn:microsoft.com/office/officeart/2005/8/layout/vList2"/>
    <dgm:cxn modelId="{CBE27EC9-86D4-4221-BB48-79DDE5301FE3}" srcId="{89577DB9-1CB5-4E21-BF29-7AD5AF9B7613}" destId="{3C76A78F-0DC2-4E3E-96D2-F0507A3605AE}" srcOrd="0" destOrd="0" parTransId="{E9E9A22C-F15A-4D6B-ACBD-D07C5969788D}" sibTransId="{7671CA84-4B75-4475-AE74-5D3731DEAF04}"/>
    <dgm:cxn modelId="{CBA736DF-57ED-460B-93A3-A956E027CAD0}" srcId="{5828F239-0E57-4F40-87A5-2F8700DC1296}" destId="{29C3401F-36FB-4997-B9ED-C84DE08EBFFA}" srcOrd="2" destOrd="0" parTransId="{EF5BFDC4-92F0-4054-A8A5-26400D065721}" sibTransId="{A38CD166-DD17-4600-9F23-9BD023F99EFD}"/>
    <dgm:cxn modelId="{B66B6AE1-79B3-4D97-8515-22270A117D9B}" type="presOf" srcId="{89577DB9-1CB5-4E21-BF29-7AD5AF9B7613}" destId="{8CB8345F-380A-4AFB-A1B0-833D520308A0}" srcOrd="0" destOrd="0" presId="urn:microsoft.com/office/officeart/2005/8/layout/vList2"/>
    <dgm:cxn modelId="{F9E96EE2-6D29-4F94-AA30-FB89ED8051BD}" srcId="{5828F239-0E57-4F40-87A5-2F8700DC1296}" destId="{49A8D084-4F8C-453D-B223-A548B5AF1168}" srcOrd="0" destOrd="0" parTransId="{03414786-6F1C-4E00-B500-053210C7DFC7}" sibTransId="{DE773E72-E87A-4673-ADEB-AF9871078271}"/>
    <dgm:cxn modelId="{F8EE5DE6-B654-4174-93EE-97631451255E}" type="presOf" srcId="{5828F239-0E57-4F40-87A5-2F8700DC1296}" destId="{4DF1C3F0-78C7-4741-A1F5-6192A8CA371C}" srcOrd="0" destOrd="0" presId="urn:microsoft.com/office/officeart/2005/8/layout/vList2"/>
    <dgm:cxn modelId="{13BA65EA-8684-40C8-BB67-DABFE95DD650}" srcId="{5828F239-0E57-4F40-87A5-2F8700DC1296}" destId="{8ECA95DE-CDF5-402E-BBBF-511791E64712}" srcOrd="1" destOrd="0" parTransId="{62D76719-EF8F-4345-AC6A-722EF18D719E}" sibTransId="{B6544029-3291-445C-8B97-2681837B25D1}"/>
    <dgm:cxn modelId="{A52E88F3-55C8-4F88-8FDC-75D95BBD4B85}" type="presOf" srcId="{24A80D15-5A94-4CD3-88DF-DE0041384300}" destId="{8B87FBC2-96E0-4596-909B-A2C3AEF3197D}" srcOrd="0" destOrd="1" presId="urn:microsoft.com/office/officeart/2005/8/layout/vList2"/>
    <dgm:cxn modelId="{A5237AF5-C161-44EF-8CD4-523F8A6A804F}" srcId="{5828F239-0E57-4F40-87A5-2F8700DC1296}" destId="{445AD555-D9B1-498D-942D-5C7BAAACF3F4}" srcOrd="4" destOrd="0" parTransId="{E4398CE6-8DA3-4AA3-ADD3-019F530B7733}" sibTransId="{5AA24134-D2C6-4803-A0F7-F4E27C84E4B6}"/>
    <dgm:cxn modelId="{41B597F8-AE3C-4D33-A6FF-813C9F47B3D8}" srcId="{89577DB9-1CB5-4E21-BF29-7AD5AF9B7613}" destId="{DE32BD31-86A0-401B-9453-811DF2249786}" srcOrd="3" destOrd="0" parTransId="{593C2178-B623-45A6-B565-17005F5D05A2}" sibTransId="{CED20E98-58BE-4A1E-9073-B730B185DF45}"/>
    <dgm:cxn modelId="{6F2D06FB-1819-4A7C-BE0A-C19BA19C28FA}" type="presOf" srcId="{29C3401F-36FB-4997-B9ED-C84DE08EBFFA}" destId="{8AEE3765-D892-491F-9928-578D0BAE84D0}" srcOrd="0" destOrd="2" presId="urn:microsoft.com/office/officeart/2005/8/layout/vList2"/>
    <dgm:cxn modelId="{4B2C16FB-D067-497B-A739-5CF05A1F478E}" srcId="{89577DB9-1CB5-4E21-BF29-7AD5AF9B7613}" destId="{24A80D15-5A94-4CD3-88DF-DE0041384300}" srcOrd="1" destOrd="0" parTransId="{62D73D05-54F5-4477-B41C-639F260CD9BE}" sibTransId="{D2DBA4F9-E89C-45F0-ABEF-4815032BEBED}"/>
    <dgm:cxn modelId="{F751C8FB-D438-47F5-A79A-0AE2180F1FC0}" srcId="{89577DB9-1CB5-4E21-BF29-7AD5AF9B7613}" destId="{B6BE8C1C-AFD2-4D0F-8BC8-73B67F8F3004}" srcOrd="2" destOrd="0" parTransId="{3E7D34A3-71AD-4119-9C57-DE22F89B9894}" sibTransId="{47C36423-3C1C-4D73-A2BA-C43A93E565F9}"/>
    <dgm:cxn modelId="{2C7591B7-069E-47CB-9579-171328A3A9B6}" type="presParOf" srcId="{6243553E-6D31-485F-AF33-E7D8AA5162D3}" destId="{922022BC-197C-4A7F-B77A-07682D190CE7}" srcOrd="0" destOrd="0" presId="urn:microsoft.com/office/officeart/2005/8/layout/vList2"/>
    <dgm:cxn modelId="{B989C971-13BD-4D74-9EAB-E06F64C8EF37}" type="presParOf" srcId="{6243553E-6D31-485F-AF33-E7D8AA5162D3}" destId="{518E5B88-B42A-48B1-AB96-96D506B43611}" srcOrd="1" destOrd="0" presId="urn:microsoft.com/office/officeart/2005/8/layout/vList2"/>
    <dgm:cxn modelId="{94F10397-28C0-4FA0-A141-930006FEBC98}" type="presParOf" srcId="{6243553E-6D31-485F-AF33-E7D8AA5162D3}" destId="{4DF1C3F0-78C7-4741-A1F5-6192A8CA371C}" srcOrd="2" destOrd="0" presId="urn:microsoft.com/office/officeart/2005/8/layout/vList2"/>
    <dgm:cxn modelId="{621CABEC-CA08-471B-AAA0-92743986A085}" type="presParOf" srcId="{6243553E-6D31-485F-AF33-E7D8AA5162D3}" destId="{8AEE3765-D892-491F-9928-578D0BAE84D0}" srcOrd="3" destOrd="0" presId="urn:microsoft.com/office/officeart/2005/8/layout/vList2"/>
    <dgm:cxn modelId="{660AA065-391D-4351-A3B3-081D38FB2789}" type="presParOf" srcId="{6243553E-6D31-485F-AF33-E7D8AA5162D3}" destId="{8CB8345F-380A-4AFB-A1B0-833D520308A0}" srcOrd="4" destOrd="0" presId="urn:microsoft.com/office/officeart/2005/8/layout/vList2"/>
    <dgm:cxn modelId="{A2FAA5B0-3F4E-4CDC-AACD-F508A23BECBD}" type="presParOf" srcId="{6243553E-6D31-485F-AF33-E7D8AA5162D3}" destId="{8B87FBC2-96E0-4596-909B-A2C3AEF3197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974242D-FB67-40AF-AAA7-2EA311E730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170B13-0FD8-421B-B473-9E654F1F3AB4}">
      <dgm:prSet/>
      <dgm:spPr>
        <a:solidFill>
          <a:srgbClr val="0067B9"/>
        </a:solidFill>
      </dgm:spPr>
      <dgm:t>
        <a:bodyPr/>
        <a:lstStyle/>
        <a:p>
          <a:r>
            <a:rPr lang="en-US"/>
            <a:t>Conversion:</a:t>
          </a:r>
        </a:p>
      </dgm:t>
    </dgm:pt>
    <dgm:pt modelId="{CFE0A468-639E-4F4D-A603-7D27D8759AB7}" type="parTrans" cxnId="{F669CBDA-0A28-4F85-BB6A-1F5D2C9C0C3E}">
      <dgm:prSet/>
      <dgm:spPr/>
      <dgm:t>
        <a:bodyPr/>
        <a:lstStyle/>
        <a:p>
          <a:endParaRPr lang="en-US"/>
        </a:p>
      </dgm:t>
    </dgm:pt>
    <dgm:pt modelId="{1CEE73AE-7D7A-4776-9958-11131A768C84}" type="sibTrans" cxnId="{F669CBDA-0A28-4F85-BB6A-1F5D2C9C0C3E}">
      <dgm:prSet/>
      <dgm:spPr/>
      <dgm:t>
        <a:bodyPr/>
        <a:lstStyle/>
        <a:p>
          <a:endParaRPr lang="en-US"/>
        </a:p>
      </dgm:t>
    </dgm:pt>
    <dgm:pt modelId="{AA5189D7-33E8-4B02-A051-6550EACC3DEA}">
      <dgm:prSet/>
      <dgm:spPr/>
      <dgm:t>
        <a:bodyPr/>
        <a:lstStyle/>
        <a:p>
          <a:r>
            <a:rPr lang="en-US">
              <a:latin typeface="Calibri"/>
            </a:rPr>
            <a:t>Open</a:t>
          </a:r>
          <a:r>
            <a:rPr lang="en-US"/>
            <a:t> Scope instrument and connect Scope channel 1 to output of the AD5626</a:t>
          </a:r>
        </a:p>
      </dgm:t>
    </dgm:pt>
    <dgm:pt modelId="{E057D353-0E40-42CE-AF1C-C5312B1500DB}" type="parTrans" cxnId="{A7B020EC-B796-467B-9CA3-F63E1E70336B}">
      <dgm:prSet/>
      <dgm:spPr/>
      <dgm:t>
        <a:bodyPr/>
        <a:lstStyle/>
        <a:p>
          <a:endParaRPr lang="en-US"/>
        </a:p>
      </dgm:t>
    </dgm:pt>
    <dgm:pt modelId="{4C898D54-0157-421F-AB97-280AC61BC862}" type="sibTrans" cxnId="{A7B020EC-B796-467B-9CA3-F63E1E70336B}">
      <dgm:prSet/>
      <dgm:spPr/>
      <dgm:t>
        <a:bodyPr/>
        <a:lstStyle/>
        <a:p>
          <a:endParaRPr lang="en-US"/>
        </a:p>
      </dgm:t>
    </dgm:pt>
    <dgm:pt modelId="{7ABB612E-019C-446C-B193-7E2128FC3D09}">
      <dgm:prSet/>
      <dgm:spPr/>
      <dgm:t>
        <a:bodyPr/>
        <a:lstStyle/>
        <a:p>
          <a:pPr rtl="0"/>
          <a:r>
            <a:rPr lang="en-US"/>
            <a:t>Set</a:t>
          </a:r>
          <a:r>
            <a:rPr lang="en-US">
              <a:latin typeface="Calibri"/>
            </a:rPr>
            <a:t> some</a:t>
          </a:r>
          <a:r>
            <a:rPr lang="en-US"/>
            <a:t> </a:t>
          </a:r>
          <a:r>
            <a:rPr lang="en-US">
              <a:latin typeface="Calibri"/>
            </a:rPr>
            <a:t>values</a:t>
          </a:r>
          <a:r>
            <a:rPr lang="en-US"/>
            <a:t> in the Data control of the pattern generator SPI configurator</a:t>
          </a:r>
        </a:p>
      </dgm:t>
    </dgm:pt>
    <dgm:pt modelId="{AC75C0CA-8526-46E3-95F3-DB65BCFC20E6}" type="parTrans" cxnId="{A88A2A4D-8BBE-47F0-90A7-A78B1196B84D}">
      <dgm:prSet/>
      <dgm:spPr/>
      <dgm:t>
        <a:bodyPr/>
        <a:lstStyle/>
        <a:p>
          <a:endParaRPr lang="en-US"/>
        </a:p>
      </dgm:t>
    </dgm:pt>
    <dgm:pt modelId="{4BF71E20-FCA7-447B-A8DC-DD2373332B88}" type="sibTrans" cxnId="{A88A2A4D-8BBE-47F0-90A7-A78B1196B84D}">
      <dgm:prSet/>
      <dgm:spPr/>
      <dgm:t>
        <a:bodyPr/>
        <a:lstStyle/>
        <a:p>
          <a:endParaRPr lang="en-US"/>
        </a:p>
      </dgm:t>
    </dgm:pt>
    <dgm:pt modelId="{A43B350B-0138-463C-9085-FB7C553C6405}">
      <dgm:prSet/>
      <dgm:spPr/>
      <dgm:t>
        <a:bodyPr/>
        <a:lstStyle/>
        <a:p>
          <a:r>
            <a:rPr lang="en-US"/>
            <a:t>Enable Channel 1 measurements</a:t>
          </a:r>
        </a:p>
      </dgm:t>
    </dgm:pt>
    <dgm:pt modelId="{75BD18F5-64BD-44A8-A316-7B64C6795719}" type="parTrans" cxnId="{1F1B80E4-75CD-4CDC-AA37-B736604C15FD}">
      <dgm:prSet/>
      <dgm:spPr/>
      <dgm:t>
        <a:bodyPr/>
        <a:lstStyle/>
        <a:p>
          <a:endParaRPr lang="en-US"/>
        </a:p>
      </dgm:t>
    </dgm:pt>
    <dgm:pt modelId="{E087FE82-F4AF-49B8-B9B3-229AE4AEB2CC}" type="sibTrans" cxnId="{1F1B80E4-75CD-4CDC-AA37-B736604C15FD}">
      <dgm:prSet/>
      <dgm:spPr/>
      <dgm:t>
        <a:bodyPr/>
        <a:lstStyle/>
        <a:p>
          <a:endParaRPr lang="en-US"/>
        </a:p>
      </dgm:t>
    </dgm:pt>
    <dgm:pt modelId="{4FA8687F-B3DD-4469-99DB-0176F78D9251}">
      <dgm:prSet/>
      <dgm:spPr/>
      <dgm:t>
        <a:bodyPr/>
        <a:lstStyle/>
        <a:p>
          <a:r>
            <a:rPr lang="en-US"/>
            <a:t>Check the </a:t>
          </a:r>
          <a:r>
            <a:rPr lang="en-US">
              <a:latin typeface="Calibri"/>
            </a:rPr>
            <a:t>values</a:t>
          </a:r>
          <a:r>
            <a:rPr lang="en-US"/>
            <a:t> measured corresponds </a:t>
          </a:r>
          <a:r>
            <a:rPr lang="en-US">
              <a:latin typeface="+mj-lt"/>
            </a:rPr>
            <a:t>to the digital set one in the pattern generator</a:t>
          </a:r>
        </a:p>
      </dgm:t>
    </dgm:pt>
    <dgm:pt modelId="{ADC41274-C7FB-429F-9086-97CFB762C795}" type="parTrans" cxnId="{709AFD2C-2A2A-408C-ABF0-85B6AE363543}">
      <dgm:prSet/>
      <dgm:spPr/>
      <dgm:t>
        <a:bodyPr/>
        <a:lstStyle/>
        <a:p>
          <a:endParaRPr lang="en-US"/>
        </a:p>
      </dgm:t>
    </dgm:pt>
    <dgm:pt modelId="{37569F2B-9F79-4DD2-B298-985E128BAA13}" type="sibTrans" cxnId="{709AFD2C-2A2A-408C-ABF0-85B6AE363543}">
      <dgm:prSet/>
      <dgm:spPr/>
      <dgm:t>
        <a:bodyPr/>
        <a:lstStyle/>
        <a:p>
          <a:endParaRPr lang="en-US"/>
        </a:p>
      </dgm:t>
    </dgm:pt>
    <dgm:pt modelId="{6BEF2B0A-026C-435C-A604-8DBEFCFDE559}">
      <dgm:prSet phldr="0"/>
      <dgm:spPr/>
      <dgm:t>
        <a:bodyPr/>
        <a:lstStyle/>
        <a:p>
          <a:pPr rtl="0"/>
          <a:r>
            <a:rPr lang="en-US">
              <a:latin typeface="+mj-lt"/>
            </a:rPr>
            <a:t>Change the initially transmitted values</a:t>
          </a:r>
        </a:p>
      </dgm:t>
    </dgm:pt>
    <dgm:pt modelId="{EAA274B3-A4EA-4DAE-A491-29353E86AF8E}" type="parTrans" cxnId="{E4150C67-2A4C-4EC2-AD30-3C79D1C1C745}">
      <dgm:prSet/>
      <dgm:spPr/>
      <dgm:t>
        <a:bodyPr/>
        <a:lstStyle/>
        <a:p>
          <a:endParaRPr lang="en-US"/>
        </a:p>
      </dgm:t>
    </dgm:pt>
    <dgm:pt modelId="{D3122BCE-AC58-467C-9589-7DF45BCF4E87}" type="sibTrans" cxnId="{E4150C67-2A4C-4EC2-AD30-3C79D1C1C745}">
      <dgm:prSet/>
      <dgm:spPr/>
      <dgm:t>
        <a:bodyPr/>
        <a:lstStyle/>
        <a:p>
          <a:endParaRPr lang="en-US"/>
        </a:p>
      </dgm:t>
    </dgm:pt>
    <dgm:pt modelId="{BD9E1786-8CCA-41C9-966B-D0E6E1289AF3}" type="pres">
      <dgm:prSet presAssocID="{0974242D-FB67-40AF-AAA7-2EA311E730E0}" presName="linear" presStyleCnt="0">
        <dgm:presLayoutVars>
          <dgm:animLvl val="lvl"/>
          <dgm:resizeHandles val="exact"/>
        </dgm:presLayoutVars>
      </dgm:prSet>
      <dgm:spPr/>
    </dgm:pt>
    <dgm:pt modelId="{21DFBE61-8F3C-456A-B9DA-0CA8CF74E789}" type="pres">
      <dgm:prSet presAssocID="{57170B13-0FD8-421B-B473-9E654F1F3AB4}" presName="parentText" presStyleLbl="node1" presStyleIdx="0" presStyleCnt="1">
        <dgm:presLayoutVars>
          <dgm:chMax val="0"/>
          <dgm:bulletEnabled val="1"/>
        </dgm:presLayoutVars>
      </dgm:prSet>
      <dgm:spPr/>
    </dgm:pt>
    <dgm:pt modelId="{33DD840E-D9D6-4E8C-AABB-F5E4CACB9A82}" type="pres">
      <dgm:prSet presAssocID="{57170B13-0FD8-421B-B473-9E654F1F3AB4}" presName="childText" presStyleLbl="revTx" presStyleIdx="0" presStyleCnt="1">
        <dgm:presLayoutVars>
          <dgm:bulletEnabled val="1"/>
        </dgm:presLayoutVars>
      </dgm:prSet>
      <dgm:spPr/>
    </dgm:pt>
  </dgm:ptLst>
  <dgm:cxnLst>
    <dgm:cxn modelId="{CEF2D706-BA29-4275-A075-5A3198F762A7}" type="presOf" srcId="{6BEF2B0A-026C-435C-A604-8DBEFCFDE559}" destId="{33DD840E-D9D6-4E8C-AABB-F5E4CACB9A82}" srcOrd="0" destOrd="4" presId="urn:microsoft.com/office/officeart/2005/8/layout/vList2"/>
    <dgm:cxn modelId="{709AFD2C-2A2A-408C-ABF0-85B6AE363543}" srcId="{57170B13-0FD8-421B-B473-9E654F1F3AB4}" destId="{4FA8687F-B3DD-4469-99DB-0176F78D9251}" srcOrd="3" destOrd="0" parTransId="{ADC41274-C7FB-429F-9086-97CFB762C795}" sibTransId="{37569F2B-9F79-4DD2-B298-985E128BAA13}"/>
    <dgm:cxn modelId="{E4150C67-2A4C-4EC2-AD30-3C79D1C1C745}" srcId="{57170B13-0FD8-421B-B473-9E654F1F3AB4}" destId="{6BEF2B0A-026C-435C-A604-8DBEFCFDE559}" srcOrd="4" destOrd="0" parTransId="{EAA274B3-A4EA-4DAE-A491-29353E86AF8E}" sibTransId="{D3122BCE-AC58-467C-9589-7DF45BCF4E87}"/>
    <dgm:cxn modelId="{A365364A-BA0C-463D-92CB-EE637779AE1C}" type="presOf" srcId="{4FA8687F-B3DD-4469-99DB-0176F78D9251}" destId="{33DD840E-D9D6-4E8C-AABB-F5E4CACB9A82}" srcOrd="0" destOrd="3" presId="urn:microsoft.com/office/officeart/2005/8/layout/vList2"/>
    <dgm:cxn modelId="{A88A2A4D-8BBE-47F0-90A7-A78B1196B84D}" srcId="{57170B13-0FD8-421B-B473-9E654F1F3AB4}" destId="{7ABB612E-019C-446C-B193-7E2128FC3D09}" srcOrd="1" destOrd="0" parTransId="{AC75C0CA-8526-46E3-95F3-DB65BCFC20E6}" sibTransId="{4BF71E20-FCA7-447B-A8DC-DD2373332B88}"/>
    <dgm:cxn modelId="{5E795775-E7F3-4C79-931D-4990D184D5B3}" type="presOf" srcId="{A43B350B-0138-463C-9085-FB7C553C6405}" destId="{33DD840E-D9D6-4E8C-AABB-F5E4CACB9A82}" srcOrd="0" destOrd="2" presId="urn:microsoft.com/office/officeart/2005/8/layout/vList2"/>
    <dgm:cxn modelId="{4E1CE18A-8E23-4E5E-BFA6-79E699B9B765}" type="presOf" srcId="{0974242D-FB67-40AF-AAA7-2EA311E730E0}" destId="{BD9E1786-8CCA-41C9-966B-D0E6E1289AF3}" srcOrd="0" destOrd="0" presId="urn:microsoft.com/office/officeart/2005/8/layout/vList2"/>
    <dgm:cxn modelId="{124C658C-5657-4FCF-AF29-69F65E35CD6F}" type="presOf" srcId="{7ABB612E-019C-446C-B193-7E2128FC3D09}" destId="{33DD840E-D9D6-4E8C-AABB-F5E4CACB9A82}" srcOrd="0" destOrd="1" presId="urn:microsoft.com/office/officeart/2005/8/layout/vList2"/>
    <dgm:cxn modelId="{0338BFA2-F5F2-473E-8B52-D528102F78D9}" type="presOf" srcId="{AA5189D7-33E8-4B02-A051-6550EACC3DEA}" destId="{33DD840E-D9D6-4E8C-AABB-F5E4CACB9A82}" srcOrd="0" destOrd="0" presId="urn:microsoft.com/office/officeart/2005/8/layout/vList2"/>
    <dgm:cxn modelId="{F669CBDA-0A28-4F85-BB6A-1F5D2C9C0C3E}" srcId="{0974242D-FB67-40AF-AAA7-2EA311E730E0}" destId="{57170B13-0FD8-421B-B473-9E654F1F3AB4}" srcOrd="0" destOrd="0" parTransId="{CFE0A468-639E-4F4D-A603-7D27D8759AB7}" sibTransId="{1CEE73AE-7D7A-4776-9958-11131A768C84}"/>
    <dgm:cxn modelId="{1F1B80E4-75CD-4CDC-AA37-B736604C15FD}" srcId="{57170B13-0FD8-421B-B473-9E654F1F3AB4}" destId="{A43B350B-0138-463C-9085-FB7C553C6405}" srcOrd="2" destOrd="0" parTransId="{75BD18F5-64BD-44A8-A316-7B64C6795719}" sibTransId="{E087FE82-F4AF-49B8-B9B3-229AE4AEB2CC}"/>
    <dgm:cxn modelId="{A7B020EC-B796-467B-9CA3-F63E1E70336B}" srcId="{57170B13-0FD8-421B-B473-9E654F1F3AB4}" destId="{AA5189D7-33E8-4B02-A051-6550EACC3DEA}" srcOrd="0" destOrd="0" parTransId="{E057D353-0E40-42CE-AF1C-C5312B1500DB}" sibTransId="{4C898D54-0157-421F-AB97-280AC61BC862}"/>
    <dgm:cxn modelId="{080F7FF0-B1B6-4292-A786-39B7CCBDA1F6}" type="presOf" srcId="{57170B13-0FD8-421B-B473-9E654F1F3AB4}" destId="{21DFBE61-8F3C-456A-B9DA-0CA8CF74E789}" srcOrd="0" destOrd="0" presId="urn:microsoft.com/office/officeart/2005/8/layout/vList2"/>
    <dgm:cxn modelId="{FFBA8430-EEBB-489F-B6A5-3E8771CB49CA}" type="presParOf" srcId="{BD9E1786-8CCA-41C9-966B-D0E6E1289AF3}" destId="{21DFBE61-8F3C-456A-B9DA-0CA8CF74E789}" srcOrd="0" destOrd="0" presId="urn:microsoft.com/office/officeart/2005/8/layout/vList2"/>
    <dgm:cxn modelId="{5DB7A608-7C41-4046-88FD-148A0FE3030F}" type="presParOf" srcId="{BD9E1786-8CCA-41C9-966B-D0E6E1289AF3}" destId="{33DD840E-D9D6-4E8C-AABB-F5E4CACB9A8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2B188C-7E44-4461-8F13-5A978C5A70B8}"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US"/>
        </a:p>
      </dgm:t>
    </dgm:pt>
    <dgm:pt modelId="{EE6D891B-A993-4910-BE96-19C95C2DD501}">
      <dgm:prSet custT="1"/>
      <dgm:spPr>
        <a:solidFill>
          <a:srgbClr val="0067B9"/>
        </a:solidFill>
      </dgm:spPr>
      <dgm:t>
        <a:bodyPr/>
        <a:lstStyle/>
        <a:p>
          <a:pPr algn="l"/>
          <a:endParaRPr lang="en-US" sz="1200"/>
        </a:p>
        <a:p>
          <a:pPr algn="l"/>
          <a:endParaRPr lang="en-US" sz="1200"/>
        </a:p>
        <a:p>
          <a:pPr algn="l"/>
          <a:r>
            <a:rPr lang="en-US" sz="1200"/>
            <a:t>Install the drivers – available for: Windows (</a:t>
          </a:r>
          <a:r>
            <a:rPr lang="en-US" sz="1200" i="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https://github.com/analogdevicesinc/plutosdr-m2k-drivers-win/releases</a:t>
          </a:r>
          <a:r>
            <a:rPr lang="en-US" sz="1200"/>
            <a:t>), </a:t>
          </a:r>
        </a:p>
        <a:p>
          <a:pPr algn="l"/>
          <a:r>
            <a:rPr lang="en-US" sz="1200"/>
            <a:t>Linux (</a:t>
          </a:r>
          <a:r>
            <a:rPr lang="en-US" sz="1200" i="1">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https://wiki.analog.com/media/university/tools/pluto/drivers/plutosdr-m2k-udev1.0amd64.deb</a:t>
          </a:r>
          <a:r>
            <a:rPr lang="en-US" sz="1200"/>
            <a:t>), </a:t>
          </a:r>
        </a:p>
        <a:p>
          <a:pPr algn="l"/>
          <a:r>
            <a:rPr lang="en-US" sz="1200"/>
            <a:t>Mac </a:t>
          </a:r>
          <a:r>
            <a:rPr lang="en-US" sz="1200" err="1"/>
            <a:t>Osx</a:t>
          </a:r>
          <a:r>
            <a:rPr lang="en-US" sz="1200"/>
            <a:t> (</a:t>
          </a:r>
          <a:r>
            <a:rPr lang="en-US" sz="1200" i="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https://wiki.analog.com/university/tools/pluto/drivers/osx</a:t>
          </a:r>
          <a:r>
            <a:rPr lang="en-US" sz="1200"/>
            <a:t>)</a:t>
          </a:r>
        </a:p>
      </dgm:t>
    </dgm:pt>
    <dgm:pt modelId="{ECCCBA81-F6AC-4EB9-9963-F4E7707C4A99}" type="parTrans" cxnId="{BF26B629-4CD1-439F-A256-4F1085EB9B56}">
      <dgm:prSet/>
      <dgm:spPr/>
      <dgm:t>
        <a:bodyPr/>
        <a:lstStyle/>
        <a:p>
          <a:endParaRPr lang="en-US"/>
        </a:p>
      </dgm:t>
    </dgm:pt>
    <dgm:pt modelId="{A6403B5B-9A2F-4280-9D04-85EF2350621E}" type="sibTrans" cxnId="{BF26B629-4CD1-439F-A256-4F1085EB9B56}">
      <dgm:prSet/>
      <dgm:spPr/>
      <dgm:t>
        <a:bodyPr/>
        <a:lstStyle/>
        <a:p>
          <a:endParaRPr lang="en-US"/>
        </a:p>
      </dgm:t>
    </dgm:pt>
    <dgm:pt modelId="{1BC7214F-7434-4B2A-A622-E20A34DCA7A0}">
      <dgm:prSet custT="1"/>
      <dgm:spPr>
        <a:solidFill>
          <a:srgbClr val="0067B9"/>
        </a:solidFill>
      </dgm:spPr>
      <dgm:t>
        <a:bodyPr/>
        <a:lstStyle/>
        <a:p>
          <a:r>
            <a:rPr lang="en-US" sz="1600"/>
            <a:t>Plug the device into USB and check it’s being recognized by the OS</a:t>
          </a:r>
        </a:p>
      </dgm:t>
    </dgm:pt>
    <dgm:pt modelId="{53882A75-0806-4BBD-8628-83435DB9CF11}" type="parTrans" cxnId="{6D205BFE-4592-426F-9815-7BBBDABC0EBA}">
      <dgm:prSet/>
      <dgm:spPr/>
      <dgm:t>
        <a:bodyPr/>
        <a:lstStyle/>
        <a:p>
          <a:endParaRPr lang="en-US"/>
        </a:p>
      </dgm:t>
    </dgm:pt>
    <dgm:pt modelId="{B71EA6A1-B2B3-4E2D-9DEC-0F277D0275EC}" type="sibTrans" cxnId="{6D205BFE-4592-426F-9815-7BBBDABC0EBA}">
      <dgm:prSet/>
      <dgm:spPr/>
      <dgm:t>
        <a:bodyPr/>
        <a:lstStyle/>
        <a:p>
          <a:endParaRPr lang="en-US"/>
        </a:p>
      </dgm:t>
    </dgm:pt>
    <dgm:pt modelId="{BBE1347C-4368-4D43-A3EB-F332B6942535}">
      <dgm:prSet custT="1"/>
      <dgm:spPr>
        <a:solidFill>
          <a:srgbClr val="0067B9"/>
        </a:solidFill>
      </dgm:spPr>
      <dgm:t>
        <a:bodyPr/>
        <a:lstStyle/>
        <a:p>
          <a:r>
            <a:rPr lang="en-US" sz="1600"/>
            <a:t>Install </a:t>
          </a:r>
          <a:r>
            <a:rPr lang="en-US" sz="1600" err="1"/>
            <a:t>Scopy</a:t>
          </a:r>
          <a:r>
            <a:rPr lang="en-US" sz="1600"/>
            <a:t> (</a:t>
          </a:r>
          <a:r>
            <a:rPr lang="en-US" sz="1600" i="1">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https://github.com/analogdevicesinc/scopy/releases/download/v1.3.0/scopy-v1.3.0-Windows-setup.exe</a:t>
          </a:r>
          <a:r>
            <a:rPr lang="en-US" sz="1600" i="1">
              <a:solidFill>
                <a:schemeClr val="bg1"/>
              </a:solidFill>
            </a:rPr>
            <a:t> </a:t>
          </a:r>
          <a:r>
            <a:rPr lang="en-US" sz="1600"/>
            <a:t>)</a:t>
          </a:r>
        </a:p>
      </dgm:t>
    </dgm:pt>
    <dgm:pt modelId="{A0B9E396-CC23-4700-9F74-7CF2EF17D6D1}" type="parTrans" cxnId="{6B75DA55-497F-4AA9-B5AA-E1DE87E39CF8}">
      <dgm:prSet/>
      <dgm:spPr/>
      <dgm:t>
        <a:bodyPr/>
        <a:lstStyle/>
        <a:p>
          <a:endParaRPr lang="en-US"/>
        </a:p>
      </dgm:t>
    </dgm:pt>
    <dgm:pt modelId="{A3D5EADD-9748-4BAE-981A-C246B3D6446B}" type="sibTrans" cxnId="{6B75DA55-497F-4AA9-B5AA-E1DE87E39CF8}">
      <dgm:prSet/>
      <dgm:spPr/>
      <dgm:t>
        <a:bodyPr/>
        <a:lstStyle/>
        <a:p>
          <a:endParaRPr lang="en-US"/>
        </a:p>
      </dgm:t>
    </dgm:pt>
    <dgm:pt modelId="{613CA1BC-75F3-4104-95A5-113992C43D33}">
      <dgm:prSet custT="1"/>
      <dgm:spPr>
        <a:solidFill>
          <a:srgbClr val="0067B9"/>
        </a:solidFill>
      </dgm:spPr>
      <dgm:t>
        <a:bodyPr/>
        <a:lstStyle/>
        <a:p>
          <a:r>
            <a:rPr lang="en-US" sz="1600"/>
            <a:t>Start using it</a:t>
          </a:r>
        </a:p>
      </dgm:t>
    </dgm:pt>
    <dgm:pt modelId="{E0590CEB-C666-42D6-853A-102FB2721044}" type="parTrans" cxnId="{05A75221-92BE-46F2-9E3B-C9B28C197F1F}">
      <dgm:prSet/>
      <dgm:spPr/>
      <dgm:t>
        <a:bodyPr/>
        <a:lstStyle/>
        <a:p>
          <a:endParaRPr lang="en-US"/>
        </a:p>
      </dgm:t>
    </dgm:pt>
    <dgm:pt modelId="{38A26935-87D9-4458-8984-6FD1E6E2317A}" type="sibTrans" cxnId="{05A75221-92BE-46F2-9E3B-C9B28C197F1F}">
      <dgm:prSet/>
      <dgm:spPr/>
      <dgm:t>
        <a:bodyPr/>
        <a:lstStyle/>
        <a:p>
          <a:endParaRPr lang="en-US"/>
        </a:p>
      </dgm:t>
    </dgm:pt>
    <dgm:pt modelId="{FBE81112-CF76-44B1-8453-9AF66E1223AB}" type="pres">
      <dgm:prSet presAssocID="{282B188C-7E44-4461-8F13-5A978C5A70B8}" presName="Name0" presStyleCnt="0">
        <dgm:presLayoutVars>
          <dgm:dir/>
          <dgm:resizeHandles val="exact"/>
        </dgm:presLayoutVars>
      </dgm:prSet>
      <dgm:spPr/>
    </dgm:pt>
    <dgm:pt modelId="{4A41E427-1735-484E-8C05-42367678BCD4}" type="pres">
      <dgm:prSet presAssocID="{282B188C-7E44-4461-8F13-5A978C5A70B8}" presName="fgShape" presStyleLbl="fgShp" presStyleIdx="0" presStyleCnt="1" custLinFactNeighborY="22751"/>
      <dgm:spPr>
        <a:prstGeom prst="rightArrow">
          <a:avLst/>
        </a:prstGeom>
      </dgm:spPr>
    </dgm:pt>
    <dgm:pt modelId="{39595A61-D54A-4665-B104-B76BE0DA2933}" type="pres">
      <dgm:prSet presAssocID="{282B188C-7E44-4461-8F13-5A978C5A70B8}" presName="linComp" presStyleCnt="0"/>
      <dgm:spPr/>
    </dgm:pt>
    <dgm:pt modelId="{C433FD6F-C31F-4514-B225-9C631C1053FE}" type="pres">
      <dgm:prSet presAssocID="{EE6D891B-A993-4910-BE96-19C95C2DD501}" presName="compNode" presStyleCnt="0"/>
      <dgm:spPr/>
    </dgm:pt>
    <dgm:pt modelId="{74470B1D-6CD7-4E6B-B98C-0C87786BD8E6}" type="pres">
      <dgm:prSet presAssocID="{EE6D891B-A993-4910-BE96-19C95C2DD501}" presName="bkgdShape" presStyleLbl="node1" presStyleIdx="0" presStyleCnt="4"/>
      <dgm:spPr/>
    </dgm:pt>
    <dgm:pt modelId="{A33E1ABF-4717-4C22-A7CE-8B2C98F7D995}" type="pres">
      <dgm:prSet presAssocID="{EE6D891B-A993-4910-BE96-19C95C2DD501}" presName="nodeTx" presStyleLbl="node1" presStyleIdx="0" presStyleCnt="4">
        <dgm:presLayoutVars>
          <dgm:bulletEnabled val="1"/>
        </dgm:presLayoutVars>
      </dgm:prSet>
      <dgm:spPr/>
    </dgm:pt>
    <dgm:pt modelId="{276C57B0-CE42-4053-90E5-496D8F19A8DC}" type="pres">
      <dgm:prSet presAssocID="{EE6D891B-A993-4910-BE96-19C95C2DD501}" presName="invisiNode" presStyleLbl="node1" presStyleIdx="0" presStyleCnt="4"/>
      <dgm:spPr/>
    </dgm:pt>
    <dgm:pt modelId="{43FD79AE-7730-4037-9C5A-391BCE3AE85D}" type="pres">
      <dgm:prSet presAssocID="{EE6D891B-A993-4910-BE96-19C95C2DD501}" presName="imagNode" presStyleLbl="fgImgPlace1" presStyleIdx="0" presStyleCnt="4" custScaleX="134901" custScaleY="127603"/>
      <dgm:spPr>
        <a:blipFill>
          <a:blip xmlns:r="http://schemas.openxmlformats.org/officeDocument/2006/relationships" r:embed="rId5">
            <a:extLst>
              <a:ext uri="{28A0092B-C50C-407E-A947-70E740481C1C}">
                <a14:useLocalDpi xmlns:a14="http://schemas.microsoft.com/office/drawing/2010/main" val="0"/>
              </a:ext>
            </a:extLst>
          </a:blip>
          <a:srcRect/>
          <a:stretch>
            <a:fillRect l="-57000" r="-57000"/>
          </a:stretch>
        </a:blipFill>
      </dgm:spPr>
    </dgm:pt>
    <dgm:pt modelId="{657F4F82-B8DE-41E2-931E-5CB0A73CA3B2}" type="pres">
      <dgm:prSet presAssocID="{A6403B5B-9A2F-4280-9D04-85EF2350621E}" presName="sibTrans" presStyleLbl="sibTrans2D1" presStyleIdx="0" presStyleCnt="0"/>
      <dgm:spPr/>
    </dgm:pt>
    <dgm:pt modelId="{6BFED3DD-FF98-4409-84A0-27193B294A22}" type="pres">
      <dgm:prSet presAssocID="{1BC7214F-7434-4B2A-A622-E20A34DCA7A0}" presName="compNode" presStyleCnt="0"/>
      <dgm:spPr/>
    </dgm:pt>
    <dgm:pt modelId="{6F510786-9B08-4A89-AC9B-CD5BEB3CC49C}" type="pres">
      <dgm:prSet presAssocID="{1BC7214F-7434-4B2A-A622-E20A34DCA7A0}" presName="bkgdShape" presStyleLbl="node1" presStyleIdx="1" presStyleCnt="4" custLinFactNeighborX="-102" custLinFactNeighborY="1587"/>
      <dgm:spPr/>
    </dgm:pt>
    <dgm:pt modelId="{0CE3CE61-D6D1-4085-9E5D-7263C0992F01}" type="pres">
      <dgm:prSet presAssocID="{1BC7214F-7434-4B2A-A622-E20A34DCA7A0}" presName="nodeTx" presStyleLbl="node1" presStyleIdx="1" presStyleCnt="4">
        <dgm:presLayoutVars>
          <dgm:bulletEnabled val="1"/>
        </dgm:presLayoutVars>
      </dgm:prSet>
      <dgm:spPr/>
    </dgm:pt>
    <dgm:pt modelId="{B3C084C4-6F68-4466-85BD-8AAA1C4F153C}" type="pres">
      <dgm:prSet presAssocID="{1BC7214F-7434-4B2A-A622-E20A34DCA7A0}" presName="invisiNode" presStyleLbl="node1" presStyleIdx="1" presStyleCnt="4"/>
      <dgm:spPr/>
    </dgm:pt>
    <dgm:pt modelId="{34D041ED-EEC1-431D-BC4F-FDE1EF042B6E}" type="pres">
      <dgm:prSet presAssocID="{1BC7214F-7434-4B2A-A622-E20A34DCA7A0}" presName="imagNode" presStyleLbl="fgImgPlace1" presStyleIdx="1" presStyleCnt="4" custScaleX="133456" custScaleY="126503"/>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21000" b="-21000"/>
          </a:stretch>
        </a:blipFill>
      </dgm:spPr>
    </dgm:pt>
    <dgm:pt modelId="{9F4EBBA5-8DFF-4708-81EF-6CCF6DE42306}" type="pres">
      <dgm:prSet presAssocID="{B71EA6A1-B2B3-4E2D-9DEC-0F277D0275EC}" presName="sibTrans" presStyleLbl="sibTrans2D1" presStyleIdx="0" presStyleCnt="0"/>
      <dgm:spPr/>
    </dgm:pt>
    <dgm:pt modelId="{1A5361DB-008B-4D15-9A37-952135489B74}" type="pres">
      <dgm:prSet presAssocID="{BBE1347C-4368-4D43-A3EB-F332B6942535}" presName="compNode" presStyleCnt="0"/>
      <dgm:spPr/>
    </dgm:pt>
    <dgm:pt modelId="{F1DDB312-E42E-4766-BE39-DB6789D44802}" type="pres">
      <dgm:prSet presAssocID="{BBE1347C-4368-4D43-A3EB-F332B6942535}" presName="bkgdShape" presStyleLbl="node1" presStyleIdx="2" presStyleCnt="4" custLinFactNeighborX="-108" custLinFactNeighborY="3175"/>
      <dgm:spPr/>
    </dgm:pt>
    <dgm:pt modelId="{82F44D14-70FE-43D1-9B17-EEF9F2CC68BE}" type="pres">
      <dgm:prSet presAssocID="{BBE1347C-4368-4D43-A3EB-F332B6942535}" presName="nodeTx" presStyleLbl="node1" presStyleIdx="2" presStyleCnt="4">
        <dgm:presLayoutVars>
          <dgm:bulletEnabled val="1"/>
        </dgm:presLayoutVars>
      </dgm:prSet>
      <dgm:spPr/>
    </dgm:pt>
    <dgm:pt modelId="{E0675D42-B8F1-4BB3-A7CA-BE522BA972A7}" type="pres">
      <dgm:prSet presAssocID="{BBE1347C-4368-4D43-A3EB-F332B6942535}" presName="invisiNode" presStyleLbl="node1" presStyleIdx="2" presStyleCnt="4"/>
      <dgm:spPr/>
    </dgm:pt>
    <dgm:pt modelId="{0673B167-097F-471F-9790-B5F3D5D924CE}" type="pres">
      <dgm:prSet presAssocID="{BBE1347C-4368-4D43-A3EB-F332B6942535}" presName="imagNode" presStyleLbl="fgImgPlace1" presStyleIdx="2" presStyleCnt="4" custScaleX="133456" custScaleY="130898" custLinFactNeighborY="219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35000" r="-35000"/>
          </a:stretch>
        </a:blipFill>
      </dgm:spPr>
    </dgm:pt>
    <dgm:pt modelId="{603CED29-DEE4-4513-99F0-19721BDBFBBC}" type="pres">
      <dgm:prSet presAssocID="{A3D5EADD-9748-4BAE-981A-C246B3D6446B}" presName="sibTrans" presStyleLbl="sibTrans2D1" presStyleIdx="0" presStyleCnt="0"/>
      <dgm:spPr/>
    </dgm:pt>
    <dgm:pt modelId="{AFCE2E24-260A-4A5E-BDC3-59BC9B1BB7B7}" type="pres">
      <dgm:prSet presAssocID="{613CA1BC-75F3-4104-95A5-113992C43D33}" presName="compNode" presStyleCnt="0"/>
      <dgm:spPr/>
    </dgm:pt>
    <dgm:pt modelId="{AA963F7A-76E1-41D2-8E62-4B35E9E117F9}" type="pres">
      <dgm:prSet presAssocID="{613CA1BC-75F3-4104-95A5-113992C43D33}" presName="bkgdShape" presStyleLbl="node1" presStyleIdx="3" presStyleCnt="4"/>
      <dgm:spPr/>
    </dgm:pt>
    <dgm:pt modelId="{33AA3FEE-B1B2-4043-8AFE-49D357238569}" type="pres">
      <dgm:prSet presAssocID="{613CA1BC-75F3-4104-95A5-113992C43D33}" presName="nodeTx" presStyleLbl="node1" presStyleIdx="3" presStyleCnt="4">
        <dgm:presLayoutVars>
          <dgm:bulletEnabled val="1"/>
        </dgm:presLayoutVars>
      </dgm:prSet>
      <dgm:spPr/>
    </dgm:pt>
    <dgm:pt modelId="{73A87524-0192-4B7A-8B89-D47D5CC1C931}" type="pres">
      <dgm:prSet presAssocID="{613CA1BC-75F3-4104-95A5-113992C43D33}" presName="invisiNode" presStyleLbl="node1" presStyleIdx="3" presStyleCnt="4"/>
      <dgm:spPr/>
    </dgm:pt>
    <dgm:pt modelId="{A84943F7-5AB3-47D1-98C6-ED9BE1663784}" type="pres">
      <dgm:prSet presAssocID="{613CA1BC-75F3-4104-95A5-113992C43D33}" presName="imagNode" presStyleLbl="fgImgPlace1" presStyleIdx="3" presStyleCnt="4" custScaleX="133434" custScaleY="130898" custLinFactNeighborY="2198"/>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35000" r="-35000"/>
          </a:stretch>
        </a:blipFill>
      </dgm:spPr>
    </dgm:pt>
  </dgm:ptLst>
  <dgm:cxnLst>
    <dgm:cxn modelId="{884D7A07-2A24-4A43-9D19-38B1ADE57D31}" type="presOf" srcId="{BBE1347C-4368-4D43-A3EB-F332B6942535}" destId="{82F44D14-70FE-43D1-9B17-EEF9F2CC68BE}" srcOrd="1" destOrd="0" presId="urn:microsoft.com/office/officeart/2005/8/layout/hList7"/>
    <dgm:cxn modelId="{E5079F1E-E586-4D83-8E59-92853BC85AA6}" type="presOf" srcId="{1BC7214F-7434-4B2A-A622-E20A34DCA7A0}" destId="{6F510786-9B08-4A89-AC9B-CD5BEB3CC49C}" srcOrd="0" destOrd="0" presId="urn:microsoft.com/office/officeart/2005/8/layout/hList7"/>
    <dgm:cxn modelId="{05A75221-92BE-46F2-9E3B-C9B28C197F1F}" srcId="{282B188C-7E44-4461-8F13-5A978C5A70B8}" destId="{613CA1BC-75F3-4104-95A5-113992C43D33}" srcOrd="3" destOrd="0" parTransId="{E0590CEB-C666-42D6-853A-102FB2721044}" sibTransId="{38A26935-87D9-4458-8984-6FD1E6E2317A}"/>
    <dgm:cxn modelId="{8FD5DA21-D8D5-4723-8A6E-45EE97E53C6E}" type="presOf" srcId="{A6403B5B-9A2F-4280-9D04-85EF2350621E}" destId="{657F4F82-B8DE-41E2-931E-5CB0A73CA3B2}" srcOrd="0" destOrd="0" presId="urn:microsoft.com/office/officeart/2005/8/layout/hList7"/>
    <dgm:cxn modelId="{BF26B629-4CD1-439F-A256-4F1085EB9B56}" srcId="{282B188C-7E44-4461-8F13-5A978C5A70B8}" destId="{EE6D891B-A993-4910-BE96-19C95C2DD501}" srcOrd="0" destOrd="0" parTransId="{ECCCBA81-F6AC-4EB9-9963-F4E7707C4A99}" sibTransId="{A6403B5B-9A2F-4280-9D04-85EF2350621E}"/>
    <dgm:cxn modelId="{AAE6C43F-DDED-4B78-90D0-A28420BD3268}" type="presOf" srcId="{EE6D891B-A993-4910-BE96-19C95C2DD501}" destId="{A33E1ABF-4717-4C22-A7CE-8B2C98F7D995}" srcOrd="1" destOrd="0" presId="urn:microsoft.com/office/officeart/2005/8/layout/hList7"/>
    <dgm:cxn modelId="{D8671848-20FB-452B-9DC7-F90EAC4137DD}" type="presOf" srcId="{282B188C-7E44-4461-8F13-5A978C5A70B8}" destId="{FBE81112-CF76-44B1-8453-9AF66E1223AB}" srcOrd="0" destOrd="0" presId="urn:microsoft.com/office/officeart/2005/8/layout/hList7"/>
    <dgm:cxn modelId="{E1F4B74C-9D39-4446-969D-F07889EA2598}" type="presOf" srcId="{B71EA6A1-B2B3-4E2D-9DEC-0F277D0275EC}" destId="{9F4EBBA5-8DFF-4708-81EF-6CCF6DE42306}" srcOrd="0" destOrd="0" presId="urn:microsoft.com/office/officeart/2005/8/layout/hList7"/>
    <dgm:cxn modelId="{F8C44051-5EF3-4D8D-84D6-19AD9D21D6B7}" type="presOf" srcId="{EE6D891B-A993-4910-BE96-19C95C2DD501}" destId="{74470B1D-6CD7-4E6B-B98C-0C87786BD8E6}" srcOrd="0" destOrd="0" presId="urn:microsoft.com/office/officeart/2005/8/layout/hList7"/>
    <dgm:cxn modelId="{6B75DA55-497F-4AA9-B5AA-E1DE87E39CF8}" srcId="{282B188C-7E44-4461-8F13-5A978C5A70B8}" destId="{BBE1347C-4368-4D43-A3EB-F332B6942535}" srcOrd="2" destOrd="0" parTransId="{A0B9E396-CC23-4700-9F74-7CF2EF17D6D1}" sibTransId="{A3D5EADD-9748-4BAE-981A-C246B3D6446B}"/>
    <dgm:cxn modelId="{A2C97A87-C566-489A-849D-3228F678151E}" type="presOf" srcId="{613CA1BC-75F3-4104-95A5-113992C43D33}" destId="{33AA3FEE-B1B2-4043-8AFE-49D357238569}" srcOrd="1" destOrd="0" presId="urn:microsoft.com/office/officeart/2005/8/layout/hList7"/>
    <dgm:cxn modelId="{E266169C-CDF8-4387-A010-668F5040AC35}" type="presOf" srcId="{BBE1347C-4368-4D43-A3EB-F332B6942535}" destId="{F1DDB312-E42E-4766-BE39-DB6789D44802}" srcOrd="0" destOrd="0" presId="urn:microsoft.com/office/officeart/2005/8/layout/hList7"/>
    <dgm:cxn modelId="{06F933E7-BD4B-4A3D-BE7B-ADEAF475F1A0}" type="presOf" srcId="{1BC7214F-7434-4B2A-A622-E20A34DCA7A0}" destId="{0CE3CE61-D6D1-4085-9E5D-7263C0992F01}" srcOrd="1" destOrd="0" presId="urn:microsoft.com/office/officeart/2005/8/layout/hList7"/>
    <dgm:cxn modelId="{B7D7C2F7-E906-4D20-A04F-2D9E09C88AE8}" type="presOf" srcId="{613CA1BC-75F3-4104-95A5-113992C43D33}" destId="{AA963F7A-76E1-41D2-8E62-4B35E9E117F9}" srcOrd="0" destOrd="0" presId="urn:microsoft.com/office/officeart/2005/8/layout/hList7"/>
    <dgm:cxn modelId="{8D4C14FA-8DFF-4E7E-AA79-254C90FEFE26}" type="presOf" srcId="{A3D5EADD-9748-4BAE-981A-C246B3D6446B}" destId="{603CED29-DEE4-4513-99F0-19721BDBFBBC}" srcOrd="0" destOrd="0" presId="urn:microsoft.com/office/officeart/2005/8/layout/hList7"/>
    <dgm:cxn modelId="{6D205BFE-4592-426F-9815-7BBBDABC0EBA}" srcId="{282B188C-7E44-4461-8F13-5A978C5A70B8}" destId="{1BC7214F-7434-4B2A-A622-E20A34DCA7A0}" srcOrd="1" destOrd="0" parTransId="{53882A75-0806-4BBD-8628-83435DB9CF11}" sibTransId="{B71EA6A1-B2B3-4E2D-9DEC-0F277D0275EC}"/>
    <dgm:cxn modelId="{FC5DC10F-3E6A-464D-A9CA-9586F2247181}" type="presParOf" srcId="{FBE81112-CF76-44B1-8453-9AF66E1223AB}" destId="{4A41E427-1735-484E-8C05-42367678BCD4}" srcOrd="0" destOrd="0" presId="urn:microsoft.com/office/officeart/2005/8/layout/hList7"/>
    <dgm:cxn modelId="{C04DC9C7-A4B8-4955-9B79-1A28EC35C9AC}" type="presParOf" srcId="{FBE81112-CF76-44B1-8453-9AF66E1223AB}" destId="{39595A61-D54A-4665-B104-B76BE0DA2933}" srcOrd="1" destOrd="0" presId="urn:microsoft.com/office/officeart/2005/8/layout/hList7"/>
    <dgm:cxn modelId="{B57FD95B-8659-4E52-BF08-DC82E827B9EA}" type="presParOf" srcId="{39595A61-D54A-4665-B104-B76BE0DA2933}" destId="{C433FD6F-C31F-4514-B225-9C631C1053FE}" srcOrd="0" destOrd="0" presId="urn:microsoft.com/office/officeart/2005/8/layout/hList7"/>
    <dgm:cxn modelId="{9A616D09-A7E3-4080-B846-FB1DF319BD8C}" type="presParOf" srcId="{C433FD6F-C31F-4514-B225-9C631C1053FE}" destId="{74470B1D-6CD7-4E6B-B98C-0C87786BD8E6}" srcOrd="0" destOrd="0" presId="urn:microsoft.com/office/officeart/2005/8/layout/hList7"/>
    <dgm:cxn modelId="{C4E07131-6987-4541-8D1A-1382FD0B1D83}" type="presParOf" srcId="{C433FD6F-C31F-4514-B225-9C631C1053FE}" destId="{A33E1ABF-4717-4C22-A7CE-8B2C98F7D995}" srcOrd="1" destOrd="0" presId="urn:microsoft.com/office/officeart/2005/8/layout/hList7"/>
    <dgm:cxn modelId="{6E6E4E25-9A4D-4F36-9BD8-223C218F6191}" type="presParOf" srcId="{C433FD6F-C31F-4514-B225-9C631C1053FE}" destId="{276C57B0-CE42-4053-90E5-496D8F19A8DC}" srcOrd="2" destOrd="0" presId="urn:microsoft.com/office/officeart/2005/8/layout/hList7"/>
    <dgm:cxn modelId="{99EA35FC-FE2A-4C5B-978F-EF260A65D88B}" type="presParOf" srcId="{C433FD6F-C31F-4514-B225-9C631C1053FE}" destId="{43FD79AE-7730-4037-9C5A-391BCE3AE85D}" srcOrd="3" destOrd="0" presId="urn:microsoft.com/office/officeart/2005/8/layout/hList7"/>
    <dgm:cxn modelId="{48598A3E-8733-4A6E-9AE6-BAD44220F91C}" type="presParOf" srcId="{39595A61-D54A-4665-B104-B76BE0DA2933}" destId="{657F4F82-B8DE-41E2-931E-5CB0A73CA3B2}" srcOrd="1" destOrd="0" presId="urn:microsoft.com/office/officeart/2005/8/layout/hList7"/>
    <dgm:cxn modelId="{0B7F73CD-A58A-4271-BC31-8C376BF96CDE}" type="presParOf" srcId="{39595A61-D54A-4665-B104-B76BE0DA2933}" destId="{6BFED3DD-FF98-4409-84A0-27193B294A22}" srcOrd="2" destOrd="0" presId="urn:microsoft.com/office/officeart/2005/8/layout/hList7"/>
    <dgm:cxn modelId="{099E6AC7-60DE-4218-8815-3EC071926D77}" type="presParOf" srcId="{6BFED3DD-FF98-4409-84A0-27193B294A22}" destId="{6F510786-9B08-4A89-AC9B-CD5BEB3CC49C}" srcOrd="0" destOrd="0" presId="urn:microsoft.com/office/officeart/2005/8/layout/hList7"/>
    <dgm:cxn modelId="{D5F0C215-D0FF-49A2-BEB6-0CDC4AB3642D}" type="presParOf" srcId="{6BFED3DD-FF98-4409-84A0-27193B294A22}" destId="{0CE3CE61-D6D1-4085-9E5D-7263C0992F01}" srcOrd="1" destOrd="0" presId="urn:microsoft.com/office/officeart/2005/8/layout/hList7"/>
    <dgm:cxn modelId="{61BAE038-1D42-48E6-B015-1C351D7D12AD}" type="presParOf" srcId="{6BFED3DD-FF98-4409-84A0-27193B294A22}" destId="{B3C084C4-6F68-4466-85BD-8AAA1C4F153C}" srcOrd="2" destOrd="0" presId="urn:microsoft.com/office/officeart/2005/8/layout/hList7"/>
    <dgm:cxn modelId="{4A90E056-83D9-478E-9468-9E1D775CE51B}" type="presParOf" srcId="{6BFED3DD-FF98-4409-84A0-27193B294A22}" destId="{34D041ED-EEC1-431D-BC4F-FDE1EF042B6E}" srcOrd="3" destOrd="0" presId="urn:microsoft.com/office/officeart/2005/8/layout/hList7"/>
    <dgm:cxn modelId="{B76976BD-6B26-446D-BDC7-3743BB4080EE}" type="presParOf" srcId="{39595A61-D54A-4665-B104-B76BE0DA2933}" destId="{9F4EBBA5-8DFF-4708-81EF-6CCF6DE42306}" srcOrd="3" destOrd="0" presId="urn:microsoft.com/office/officeart/2005/8/layout/hList7"/>
    <dgm:cxn modelId="{D05388E7-CDF2-4423-955F-CF1D9009C44F}" type="presParOf" srcId="{39595A61-D54A-4665-B104-B76BE0DA2933}" destId="{1A5361DB-008B-4D15-9A37-952135489B74}" srcOrd="4" destOrd="0" presId="urn:microsoft.com/office/officeart/2005/8/layout/hList7"/>
    <dgm:cxn modelId="{B4CD897C-3BD1-499D-8C17-665C4CEF6FD8}" type="presParOf" srcId="{1A5361DB-008B-4D15-9A37-952135489B74}" destId="{F1DDB312-E42E-4766-BE39-DB6789D44802}" srcOrd="0" destOrd="0" presId="urn:microsoft.com/office/officeart/2005/8/layout/hList7"/>
    <dgm:cxn modelId="{19835A3B-0DA4-4DB4-8319-194AF6B50C4A}" type="presParOf" srcId="{1A5361DB-008B-4D15-9A37-952135489B74}" destId="{82F44D14-70FE-43D1-9B17-EEF9F2CC68BE}" srcOrd="1" destOrd="0" presId="urn:microsoft.com/office/officeart/2005/8/layout/hList7"/>
    <dgm:cxn modelId="{E939048E-EBB1-4206-A839-DD6B7E8DF205}" type="presParOf" srcId="{1A5361DB-008B-4D15-9A37-952135489B74}" destId="{E0675D42-B8F1-4BB3-A7CA-BE522BA972A7}" srcOrd="2" destOrd="0" presId="urn:microsoft.com/office/officeart/2005/8/layout/hList7"/>
    <dgm:cxn modelId="{969FBE79-53BD-458B-A26F-59064ED4BFBA}" type="presParOf" srcId="{1A5361DB-008B-4D15-9A37-952135489B74}" destId="{0673B167-097F-471F-9790-B5F3D5D924CE}" srcOrd="3" destOrd="0" presId="urn:microsoft.com/office/officeart/2005/8/layout/hList7"/>
    <dgm:cxn modelId="{B0AE13FD-82AF-48BB-8546-E9CBF7A1598C}" type="presParOf" srcId="{39595A61-D54A-4665-B104-B76BE0DA2933}" destId="{603CED29-DEE4-4513-99F0-19721BDBFBBC}" srcOrd="5" destOrd="0" presId="urn:microsoft.com/office/officeart/2005/8/layout/hList7"/>
    <dgm:cxn modelId="{7DE0120C-301A-47E7-B7EB-1EF6199E309C}" type="presParOf" srcId="{39595A61-D54A-4665-B104-B76BE0DA2933}" destId="{AFCE2E24-260A-4A5E-BDC3-59BC9B1BB7B7}" srcOrd="6" destOrd="0" presId="urn:microsoft.com/office/officeart/2005/8/layout/hList7"/>
    <dgm:cxn modelId="{F4114BB8-4A10-40A5-BA50-CB682B4262A7}" type="presParOf" srcId="{AFCE2E24-260A-4A5E-BDC3-59BC9B1BB7B7}" destId="{AA963F7A-76E1-41D2-8E62-4B35E9E117F9}" srcOrd="0" destOrd="0" presId="urn:microsoft.com/office/officeart/2005/8/layout/hList7"/>
    <dgm:cxn modelId="{1DC1F27D-31FD-484B-8346-85745042A8AE}" type="presParOf" srcId="{AFCE2E24-260A-4A5E-BDC3-59BC9B1BB7B7}" destId="{33AA3FEE-B1B2-4043-8AFE-49D357238569}" srcOrd="1" destOrd="0" presId="urn:microsoft.com/office/officeart/2005/8/layout/hList7"/>
    <dgm:cxn modelId="{6D9228E7-BFC8-459A-A32C-28AB11D44273}" type="presParOf" srcId="{AFCE2E24-260A-4A5E-BDC3-59BC9B1BB7B7}" destId="{73A87524-0192-4B7A-8B89-D47D5CC1C931}" srcOrd="2" destOrd="0" presId="urn:microsoft.com/office/officeart/2005/8/layout/hList7"/>
    <dgm:cxn modelId="{9B0F6FD6-877F-47CE-B742-5BC510DEA683}" type="presParOf" srcId="{AFCE2E24-260A-4A5E-BDC3-59BC9B1BB7B7}" destId="{A84943F7-5AB3-47D1-98C6-ED9BE166378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DCBBC42-49A1-4F6B-93ED-8ED26F6DF4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E0709A4-7168-4D18-96BE-61455F308E3B}">
      <dgm:prSet/>
      <dgm:spPr>
        <a:solidFill>
          <a:srgbClr val="0070C0"/>
        </a:solidFill>
      </dgm:spPr>
      <dgm:t>
        <a:bodyPr/>
        <a:lstStyle/>
        <a:p>
          <a:r>
            <a:rPr lang="en-US"/>
            <a:t>Opportunities:</a:t>
          </a:r>
        </a:p>
      </dgm:t>
    </dgm:pt>
    <dgm:pt modelId="{01BAC299-E5D5-409D-A70E-8C645CD25A7C}" type="parTrans" cxnId="{4BBC7F4C-7D60-4DEA-9FF1-1C1A09F3AF06}">
      <dgm:prSet/>
      <dgm:spPr/>
      <dgm:t>
        <a:bodyPr/>
        <a:lstStyle/>
        <a:p>
          <a:endParaRPr lang="en-US"/>
        </a:p>
      </dgm:t>
    </dgm:pt>
    <dgm:pt modelId="{54954392-13F0-4A17-B052-7F0062ED17F2}" type="sibTrans" cxnId="{4BBC7F4C-7D60-4DEA-9FF1-1C1A09F3AF06}">
      <dgm:prSet/>
      <dgm:spPr/>
      <dgm:t>
        <a:bodyPr/>
        <a:lstStyle/>
        <a:p>
          <a:endParaRPr lang="en-US"/>
        </a:p>
      </dgm:t>
    </dgm:pt>
    <dgm:pt modelId="{6ACC3E72-7E9F-4A91-9E1A-1E37EE643727}">
      <dgm:prSet/>
      <dgm:spPr/>
      <dgm:t>
        <a:bodyPr/>
        <a:lstStyle/>
        <a:p>
          <a:r>
            <a:rPr lang="en-US"/>
            <a:t>Internships</a:t>
          </a:r>
        </a:p>
      </dgm:t>
    </dgm:pt>
    <dgm:pt modelId="{385F175B-9517-4B42-9E1F-A52382861952}" type="parTrans" cxnId="{F419C060-A96C-418C-BBF1-19A52214E438}">
      <dgm:prSet/>
      <dgm:spPr/>
      <dgm:t>
        <a:bodyPr/>
        <a:lstStyle/>
        <a:p>
          <a:endParaRPr lang="en-US"/>
        </a:p>
      </dgm:t>
    </dgm:pt>
    <dgm:pt modelId="{8DC7AFE0-8C81-440A-A19C-874C9509F9AA}" type="sibTrans" cxnId="{F419C060-A96C-418C-BBF1-19A52214E438}">
      <dgm:prSet/>
      <dgm:spPr/>
      <dgm:t>
        <a:bodyPr/>
        <a:lstStyle/>
        <a:p>
          <a:endParaRPr lang="en-US"/>
        </a:p>
      </dgm:t>
    </dgm:pt>
    <dgm:pt modelId="{F36043FA-00C0-443D-9D4C-56A618B5F158}">
      <dgm:prSet/>
      <dgm:spPr/>
      <dgm:t>
        <a:bodyPr/>
        <a:lstStyle/>
        <a:p>
          <a:r>
            <a:rPr lang="en-US"/>
            <a:t>Jobs </a:t>
          </a:r>
        </a:p>
      </dgm:t>
    </dgm:pt>
    <dgm:pt modelId="{995A40DE-657B-47E2-A3EC-C7D476F2D36E}" type="parTrans" cxnId="{6B1B9DFE-6B7A-4185-9CE9-9EF124CA2C30}">
      <dgm:prSet/>
      <dgm:spPr/>
      <dgm:t>
        <a:bodyPr/>
        <a:lstStyle/>
        <a:p>
          <a:endParaRPr lang="en-US"/>
        </a:p>
      </dgm:t>
    </dgm:pt>
    <dgm:pt modelId="{7B839DD1-652E-4017-AFE9-50E8CBE7EAB1}" type="sibTrans" cxnId="{6B1B9DFE-6B7A-4185-9CE9-9EF124CA2C30}">
      <dgm:prSet/>
      <dgm:spPr/>
      <dgm:t>
        <a:bodyPr/>
        <a:lstStyle/>
        <a:p>
          <a:endParaRPr lang="en-US"/>
        </a:p>
      </dgm:t>
    </dgm:pt>
    <dgm:pt modelId="{92BFEB6C-9993-4FE9-8D86-39E82376AE32}">
      <dgm:prSet/>
      <dgm:spPr/>
      <dgm:t>
        <a:bodyPr/>
        <a:lstStyle/>
        <a:p>
          <a:r>
            <a:rPr lang="en-US"/>
            <a:t>Summer practice</a:t>
          </a:r>
        </a:p>
      </dgm:t>
    </dgm:pt>
    <dgm:pt modelId="{E3C6C0FF-884E-4A5C-B661-0FA208A2353B}" type="parTrans" cxnId="{DC42B68B-38F8-4631-A80D-4C159075D1B8}">
      <dgm:prSet/>
      <dgm:spPr/>
      <dgm:t>
        <a:bodyPr/>
        <a:lstStyle/>
        <a:p>
          <a:endParaRPr lang="en-US"/>
        </a:p>
      </dgm:t>
    </dgm:pt>
    <dgm:pt modelId="{1E33D62A-05ED-4A72-BE76-EC22E60B9683}" type="sibTrans" cxnId="{DC42B68B-38F8-4631-A80D-4C159075D1B8}">
      <dgm:prSet/>
      <dgm:spPr/>
      <dgm:t>
        <a:bodyPr/>
        <a:lstStyle/>
        <a:p>
          <a:endParaRPr lang="en-US"/>
        </a:p>
      </dgm:t>
    </dgm:pt>
    <dgm:pt modelId="{4571F8C7-C20E-4A8E-B7B7-37F3A0DED90C}">
      <dgm:prSet/>
      <dgm:spPr/>
      <dgm:t>
        <a:bodyPr/>
        <a:lstStyle/>
        <a:p>
          <a:r>
            <a:rPr lang="en-US"/>
            <a:t>Get hardware and support from ADI to develop your own projects</a:t>
          </a:r>
        </a:p>
      </dgm:t>
    </dgm:pt>
    <dgm:pt modelId="{75A89163-119E-4CE5-80EE-371EE4B0B24B}" type="parTrans" cxnId="{67CDDAE3-AC42-41E2-B3D8-E60ADB9D686B}">
      <dgm:prSet/>
      <dgm:spPr/>
      <dgm:t>
        <a:bodyPr/>
        <a:lstStyle/>
        <a:p>
          <a:endParaRPr lang="en-US"/>
        </a:p>
      </dgm:t>
    </dgm:pt>
    <dgm:pt modelId="{281E25A5-3597-4A9E-A98D-F5FFA8B77312}" type="sibTrans" cxnId="{67CDDAE3-AC42-41E2-B3D8-E60ADB9D686B}">
      <dgm:prSet/>
      <dgm:spPr/>
      <dgm:t>
        <a:bodyPr/>
        <a:lstStyle/>
        <a:p>
          <a:endParaRPr lang="en-US"/>
        </a:p>
      </dgm:t>
    </dgm:pt>
    <dgm:pt modelId="{AEAD2825-0D8B-4B0C-81D1-75713B4C5AC4}" type="pres">
      <dgm:prSet presAssocID="{DDCBBC42-49A1-4F6B-93ED-8ED26F6DF407}" presName="linear" presStyleCnt="0">
        <dgm:presLayoutVars>
          <dgm:dir/>
          <dgm:animLvl val="lvl"/>
          <dgm:resizeHandles val="exact"/>
        </dgm:presLayoutVars>
      </dgm:prSet>
      <dgm:spPr/>
    </dgm:pt>
    <dgm:pt modelId="{6CCDB9B0-B38D-428A-9C82-68528F665D51}" type="pres">
      <dgm:prSet presAssocID="{FE0709A4-7168-4D18-96BE-61455F308E3B}" presName="parentLin" presStyleCnt="0"/>
      <dgm:spPr/>
    </dgm:pt>
    <dgm:pt modelId="{A359E48C-C0E2-4326-88C8-69C3B49CF3F1}" type="pres">
      <dgm:prSet presAssocID="{FE0709A4-7168-4D18-96BE-61455F308E3B}" presName="parentLeftMargin" presStyleLbl="node1" presStyleIdx="0" presStyleCnt="1"/>
      <dgm:spPr/>
    </dgm:pt>
    <dgm:pt modelId="{94A7ED61-BC49-47B6-9306-8117FCEBBC83}" type="pres">
      <dgm:prSet presAssocID="{FE0709A4-7168-4D18-96BE-61455F308E3B}" presName="parentText" presStyleLbl="node1" presStyleIdx="0" presStyleCnt="1">
        <dgm:presLayoutVars>
          <dgm:chMax val="0"/>
          <dgm:bulletEnabled val="1"/>
        </dgm:presLayoutVars>
      </dgm:prSet>
      <dgm:spPr/>
    </dgm:pt>
    <dgm:pt modelId="{B040851E-2A22-4470-8645-10E762327518}" type="pres">
      <dgm:prSet presAssocID="{FE0709A4-7168-4D18-96BE-61455F308E3B}" presName="negativeSpace" presStyleCnt="0"/>
      <dgm:spPr/>
    </dgm:pt>
    <dgm:pt modelId="{D59EA815-0ACF-47F6-8934-FCC00E88B1CD}" type="pres">
      <dgm:prSet presAssocID="{FE0709A4-7168-4D18-96BE-61455F308E3B}" presName="childText" presStyleLbl="conFgAcc1" presStyleIdx="0" presStyleCnt="1">
        <dgm:presLayoutVars>
          <dgm:bulletEnabled val="1"/>
        </dgm:presLayoutVars>
      </dgm:prSet>
      <dgm:spPr/>
    </dgm:pt>
  </dgm:ptLst>
  <dgm:cxnLst>
    <dgm:cxn modelId="{E47EC20A-3F7E-416D-BA1A-99AD9A8B04C5}" type="presOf" srcId="{FE0709A4-7168-4D18-96BE-61455F308E3B}" destId="{A359E48C-C0E2-4326-88C8-69C3B49CF3F1}" srcOrd="0" destOrd="0" presId="urn:microsoft.com/office/officeart/2005/8/layout/list1"/>
    <dgm:cxn modelId="{2426B51D-C916-432C-90A4-DDCCB17B3D01}" type="presOf" srcId="{92BFEB6C-9993-4FE9-8D86-39E82376AE32}" destId="{D59EA815-0ACF-47F6-8934-FCC00E88B1CD}" srcOrd="0" destOrd="2" presId="urn:microsoft.com/office/officeart/2005/8/layout/list1"/>
    <dgm:cxn modelId="{4308A238-E5DD-4FC5-A45F-1AF1191B42B1}" type="presOf" srcId="{6ACC3E72-7E9F-4A91-9E1A-1E37EE643727}" destId="{D59EA815-0ACF-47F6-8934-FCC00E88B1CD}" srcOrd="0" destOrd="0" presId="urn:microsoft.com/office/officeart/2005/8/layout/list1"/>
    <dgm:cxn modelId="{F419C060-A96C-418C-BBF1-19A52214E438}" srcId="{FE0709A4-7168-4D18-96BE-61455F308E3B}" destId="{6ACC3E72-7E9F-4A91-9E1A-1E37EE643727}" srcOrd="0" destOrd="0" parTransId="{385F175B-9517-4B42-9E1F-A52382861952}" sibTransId="{8DC7AFE0-8C81-440A-A19C-874C9509F9AA}"/>
    <dgm:cxn modelId="{4BBC7F4C-7D60-4DEA-9FF1-1C1A09F3AF06}" srcId="{DDCBBC42-49A1-4F6B-93ED-8ED26F6DF407}" destId="{FE0709A4-7168-4D18-96BE-61455F308E3B}" srcOrd="0" destOrd="0" parTransId="{01BAC299-E5D5-409D-A70E-8C645CD25A7C}" sibTransId="{54954392-13F0-4A17-B052-7F0062ED17F2}"/>
    <dgm:cxn modelId="{41D27584-52E2-43C0-A3F0-6F7A58EDE678}" type="presOf" srcId="{F36043FA-00C0-443D-9D4C-56A618B5F158}" destId="{D59EA815-0ACF-47F6-8934-FCC00E88B1CD}" srcOrd="0" destOrd="1" presId="urn:microsoft.com/office/officeart/2005/8/layout/list1"/>
    <dgm:cxn modelId="{23935C88-231D-470F-9928-F21A79C3DE27}" type="presOf" srcId="{4571F8C7-C20E-4A8E-B7B7-37F3A0DED90C}" destId="{D59EA815-0ACF-47F6-8934-FCC00E88B1CD}" srcOrd="0" destOrd="3" presId="urn:microsoft.com/office/officeart/2005/8/layout/list1"/>
    <dgm:cxn modelId="{DC42B68B-38F8-4631-A80D-4C159075D1B8}" srcId="{FE0709A4-7168-4D18-96BE-61455F308E3B}" destId="{92BFEB6C-9993-4FE9-8D86-39E82376AE32}" srcOrd="2" destOrd="0" parTransId="{E3C6C0FF-884E-4A5C-B661-0FA208A2353B}" sibTransId="{1E33D62A-05ED-4A72-BE76-EC22E60B9683}"/>
    <dgm:cxn modelId="{8FB45896-B6F7-4A6A-B814-57B67789E7BA}" type="presOf" srcId="{DDCBBC42-49A1-4F6B-93ED-8ED26F6DF407}" destId="{AEAD2825-0D8B-4B0C-81D1-75713B4C5AC4}" srcOrd="0" destOrd="0" presId="urn:microsoft.com/office/officeart/2005/8/layout/list1"/>
    <dgm:cxn modelId="{B7AD7997-DA5D-4E6A-901E-7C0EEE4F3B3D}" type="presOf" srcId="{FE0709A4-7168-4D18-96BE-61455F308E3B}" destId="{94A7ED61-BC49-47B6-9306-8117FCEBBC83}" srcOrd="1" destOrd="0" presId="urn:microsoft.com/office/officeart/2005/8/layout/list1"/>
    <dgm:cxn modelId="{67CDDAE3-AC42-41E2-B3D8-E60ADB9D686B}" srcId="{FE0709A4-7168-4D18-96BE-61455F308E3B}" destId="{4571F8C7-C20E-4A8E-B7B7-37F3A0DED90C}" srcOrd="3" destOrd="0" parTransId="{75A89163-119E-4CE5-80EE-371EE4B0B24B}" sibTransId="{281E25A5-3597-4A9E-A98D-F5FFA8B77312}"/>
    <dgm:cxn modelId="{6B1B9DFE-6B7A-4185-9CE9-9EF124CA2C30}" srcId="{FE0709A4-7168-4D18-96BE-61455F308E3B}" destId="{F36043FA-00C0-443D-9D4C-56A618B5F158}" srcOrd="1" destOrd="0" parTransId="{995A40DE-657B-47E2-A3EC-C7D476F2D36E}" sibTransId="{7B839DD1-652E-4017-AFE9-50E8CBE7EAB1}"/>
    <dgm:cxn modelId="{08C245C4-E1CA-4331-B08A-64E9FA8E9AFD}" type="presParOf" srcId="{AEAD2825-0D8B-4B0C-81D1-75713B4C5AC4}" destId="{6CCDB9B0-B38D-428A-9C82-68528F665D51}" srcOrd="0" destOrd="0" presId="urn:microsoft.com/office/officeart/2005/8/layout/list1"/>
    <dgm:cxn modelId="{CC141441-CD44-4041-BEDF-AEE466F61A00}" type="presParOf" srcId="{6CCDB9B0-B38D-428A-9C82-68528F665D51}" destId="{A359E48C-C0E2-4326-88C8-69C3B49CF3F1}" srcOrd="0" destOrd="0" presId="urn:microsoft.com/office/officeart/2005/8/layout/list1"/>
    <dgm:cxn modelId="{BBC9A60B-D1E6-4ECF-A77C-33820CDA325E}" type="presParOf" srcId="{6CCDB9B0-B38D-428A-9C82-68528F665D51}" destId="{94A7ED61-BC49-47B6-9306-8117FCEBBC83}" srcOrd="1" destOrd="0" presId="urn:microsoft.com/office/officeart/2005/8/layout/list1"/>
    <dgm:cxn modelId="{0B6642B5-9C46-4488-9363-51BA986B4CF3}" type="presParOf" srcId="{AEAD2825-0D8B-4B0C-81D1-75713B4C5AC4}" destId="{B040851E-2A22-4470-8645-10E762327518}" srcOrd="1" destOrd="0" presId="urn:microsoft.com/office/officeart/2005/8/layout/list1"/>
    <dgm:cxn modelId="{8F2AA6C4-BC7D-4CD4-BD5F-118591131F55}" type="presParOf" srcId="{AEAD2825-0D8B-4B0C-81D1-75713B4C5AC4}" destId="{D59EA815-0ACF-47F6-8934-FCC00E88B1CD}"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25A8E14-B13D-400A-AB63-310736EAD3E5}">
      <dgm:prSet custT="1"/>
      <dgm:spPr/>
      <dgm:t>
        <a:bodyPr/>
        <a:lstStyle/>
        <a:p>
          <a:r>
            <a:rPr lang="en-US" sz="1600" b="0" i="0"/>
            <a:t>Channel Settings: time base, vertical position, color, etc.</a:t>
          </a:r>
          <a:endParaRPr lang="en-US" sz="1600"/>
        </a:p>
      </dgm:t>
    </dgm:pt>
    <dgm:pt modelId="{3087553F-6185-4137-92F2-041B1C554C32}" type="parTrans" cxnId="{58612F47-700D-49A0-A1A1-F4A1465C66E9}">
      <dgm:prSet/>
      <dgm:spPr/>
      <dgm:t>
        <a:bodyPr/>
        <a:lstStyle/>
        <a:p>
          <a:endParaRPr lang="en-US"/>
        </a:p>
      </dgm:t>
    </dgm:pt>
    <dgm:pt modelId="{E8260262-4753-4F4A-8F84-D12DEDEF8228}" type="sibTrans" cxnId="{58612F47-700D-49A0-A1A1-F4A1465C66E9}">
      <dgm:prSet/>
      <dgm:spPr/>
      <dgm:t>
        <a:bodyPr/>
        <a:lstStyle/>
        <a:p>
          <a:endParaRPr lang="en-US"/>
        </a:p>
      </dgm:t>
    </dgm:pt>
    <dgm:pt modelId="{9D790172-7550-4BA9-B82F-E3BBFCE40D6D}">
      <dgm:prSet custT="1"/>
      <dgm:spPr/>
      <dgm:t>
        <a:bodyPr/>
        <a:lstStyle/>
        <a:p>
          <a:r>
            <a:rPr lang="en-US" sz="1600" b="0" i="0"/>
            <a:t>Cursors</a:t>
          </a:r>
          <a:endParaRPr lang="en-US" sz="1600"/>
        </a:p>
      </dgm:t>
    </dgm:pt>
    <dgm:pt modelId="{5EA3AEB5-B8F1-4AD9-9A51-4586D708BB3E}" type="parTrans" cxnId="{1F437CF1-4468-4E66-8F00-06DA31837C8D}">
      <dgm:prSet/>
      <dgm:spPr/>
      <dgm:t>
        <a:bodyPr/>
        <a:lstStyle/>
        <a:p>
          <a:endParaRPr lang="en-US"/>
        </a:p>
      </dgm:t>
    </dgm:pt>
    <dgm:pt modelId="{72F0E71C-9146-4019-B8B2-01A771CE9D0F}" type="sibTrans" cxnId="{1F437CF1-4468-4E66-8F00-06DA31837C8D}">
      <dgm:prSet/>
      <dgm:spPr/>
      <dgm:t>
        <a:bodyPr/>
        <a:lstStyle/>
        <a:p>
          <a:endParaRPr lang="en-US"/>
        </a:p>
      </dgm:t>
    </dgm:pt>
    <dgm:pt modelId="{227BD76A-3CA2-41AE-9B01-AE0AAC1C2E1D}">
      <dgm:prSet custT="1"/>
      <dgm:spPr/>
      <dgm:t>
        <a:bodyPr/>
        <a:lstStyle/>
        <a:p>
          <a:r>
            <a:rPr lang="en-US" sz="1600" b="0" i="0"/>
            <a:t>Measure</a:t>
          </a:r>
          <a:endParaRPr lang="en-US" sz="1600"/>
        </a:p>
      </dgm:t>
    </dgm:pt>
    <dgm:pt modelId="{6F1B9BA0-102C-42E4-93BE-6FB29A46FC26}" type="parTrans" cxnId="{D0BDDD02-AADA-4EC7-8BA8-B4563997F348}">
      <dgm:prSet/>
      <dgm:spPr/>
      <dgm:t>
        <a:bodyPr/>
        <a:lstStyle/>
        <a:p>
          <a:endParaRPr lang="en-US"/>
        </a:p>
      </dgm:t>
    </dgm:pt>
    <dgm:pt modelId="{B4D69476-2610-46C8-811F-A696B04E6709}" type="sibTrans" cxnId="{D0BDDD02-AADA-4EC7-8BA8-B4563997F348}">
      <dgm:prSet/>
      <dgm:spPr/>
      <dgm:t>
        <a:bodyPr/>
        <a:lstStyle/>
        <a:p>
          <a:endParaRPr lang="en-US"/>
        </a:p>
      </dgm:t>
    </dgm:pt>
    <dgm:pt modelId="{3F5290AB-9E56-487E-A23E-8A8DF27C8C87}">
      <dgm:prSet custT="1"/>
      <dgm:spPr/>
      <dgm:t>
        <a:bodyPr/>
        <a:lstStyle/>
        <a:p>
          <a:r>
            <a:rPr lang="en-US" sz="1600" b="0" i="0"/>
            <a:t>Trigger</a:t>
          </a:r>
          <a:endParaRPr lang="en-US" sz="1600"/>
        </a:p>
      </dgm:t>
    </dgm:pt>
    <dgm:pt modelId="{24CBD9C2-07B5-41E2-9F35-70E7AF5A3E5D}" type="parTrans" cxnId="{544038DB-C181-474E-AA3B-F7F574B25DED}">
      <dgm:prSet/>
      <dgm:spPr/>
      <dgm:t>
        <a:bodyPr/>
        <a:lstStyle/>
        <a:p>
          <a:endParaRPr lang="en-US"/>
        </a:p>
      </dgm:t>
    </dgm:pt>
    <dgm:pt modelId="{A2BB1F1B-4320-4BE9-84D7-887142222384}" type="sibTrans" cxnId="{544038DB-C181-474E-AA3B-F7F574B25DED}">
      <dgm:prSet/>
      <dgm:spPr/>
      <dgm:t>
        <a:bodyPr/>
        <a:lstStyle/>
        <a:p>
          <a:endParaRPr lang="en-US"/>
        </a:p>
      </dgm:t>
    </dgm:pt>
    <dgm:pt modelId="{3167CF5F-3EF9-487F-9BF5-A02364655FBA}">
      <dgm:prSet custT="1"/>
      <dgm:spPr/>
      <dgm:t>
        <a:bodyPr/>
        <a:lstStyle/>
        <a:p>
          <a:r>
            <a:rPr lang="en-US" sz="1600"/>
            <a:t>Math channels</a:t>
          </a:r>
        </a:p>
      </dgm:t>
    </dgm:pt>
    <dgm:pt modelId="{438F81AE-1CFE-407B-B4F7-CF8DDC00A3DF}" type="parTrans" cxnId="{4A425E76-B47F-4F8F-ABE0-01778D284A59}">
      <dgm:prSet/>
      <dgm:spPr/>
      <dgm:t>
        <a:bodyPr/>
        <a:lstStyle/>
        <a:p>
          <a:endParaRPr lang="en-US"/>
        </a:p>
      </dgm:t>
    </dgm:pt>
    <dgm:pt modelId="{49C8CC6D-F73B-470A-8EEE-7F4E4EADDC51}" type="sibTrans" cxnId="{4A425E76-B47F-4F8F-ABE0-01778D284A59}">
      <dgm:prSet/>
      <dgm:spPr/>
      <dgm:t>
        <a:bodyPr/>
        <a:lstStyle/>
        <a:p>
          <a:endParaRPr lang="en-US"/>
        </a:p>
      </dgm:t>
    </dgm:pt>
    <dgm:pt modelId="{B2425EE5-273E-42F1-A68E-36688346E630}">
      <dgm:prSet custT="1"/>
      <dgm:spPr/>
      <dgm:t>
        <a:bodyPr/>
        <a:lstStyle/>
        <a:p>
          <a:r>
            <a:rPr lang="en-US" sz="1600" b="0" i="0"/>
            <a:t>Reference channels</a:t>
          </a:r>
          <a:endParaRPr lang="en-US" sz="1600"/>
        </a:p>
      </dgm:t>
    </dgm:pt>
    <dgm:pt modelId="{B8CA02C3-7D72-4A63-9E26-B9661EC665C4}" type="parTrans" cxnId="{FDD29F35-F32F-4EE7-A7B1-BBCDDB4E8F72}">
      <dgm:prSet/>
      <dgm:spPr/>
      <dgm:t>
        <a:bodyPr/>
        <a:lstStyle/>
        <a:p>
          <a:endParaRPr lang="en-US"/>
        </a:p>
      </dgm:t>
    </dgm:pt>
    <dgm:pt modelId="{F45F2A4A-11A8-4C53-83D7-6CE477608B2D}" type="sibTrans" cxnId="{FDD29F35-F32F-4EE7-A7B1-BBCDDB4E8F72}">
      <dgm:prSet/>
      <dgm:spPr/>
      <dgm:t>
        <a:bodyPr/>
        <a:lstStyle/>
        <a:p>
          <a:endParaRPr lang="en-US"/>
        </a:p>
      </dgm:t>
    </dgm:pt>
    <dgm:pt modelId="{A508229C-4A0B-4A1F-BEF2-2C92440EBF88}">
      <dgm:prSet custT="1"/>
      <dgm:spPr/>
      <dgm:t>
        <a:bodyPr/>
        <a:lstStyle/>
        <a:p>
          <a:r>
            <a:rPr lang="en-US" sz="1600"/>
            <a:t>Mixed signal view</a:t>
          </a:r>
        </a:p>
      </dgm:t>
    </dgm:pt>
    <dgm:pt modelId="{7B571567-43C4-4602-B682-4E7938D9D9CD}" type="parTrans" cxnId="{1CC20607-2BCF-42B3-84F2-CC1E0BF9C737}">
      <dgm:prSet/>
      <dgm:spPr/>
      <dgm:t>
        <a:bodyPr/>
        <a:lstStyle/>
        <a:p>
          <a:endParaRPr lang="en-US"/>
        </a:p>
      </dgm:t>
    </dgm:pt>
    <dgm:pt modelId="{E38F98BE-E1E6-41E2-9465-CF8CA595ACD6}" type="sibTrans" cxnId="{1CC20607-2BCF-42B3-84F2-CC1E0BF9C737}">
      <dgm:prSet/>
      <dgm:spPr/>
      <dgm:t>
        <a:bodyPr/>
        <a:lstStyle/>
        <a:p>
          <a:endParaRPr lang="en-US"/>
        </a:p>
      </dgm:t>
    </dgm:pt>
    <dgm:pt modelId="{77F9660F-1E68-4436-A75E-E1063D8DFC6E}">
      <dgm:prSet custT="1"/>
      <dgm:spPr/>
      <dgm:t>
        <a:bodyPr/>
        <a:lstStyle/>
        <a:p>
          <a:r>
            <a:rPr lang="en-US" sz="1600" b="0" i="0"/>
            <a:t>Complete Scope user guide found at: </a:t>
          </a:r>
          <a:r>
            <a:rPr lang="en-US" sz="1600" b="0" i="0">
              <a:hlinkClick xmlns:r="http://schemas.openxmlformats.org/officeDocument/2006/relationships" r:id="rId1"/>
            </a:rPr>
            <a:t>https://wiki.analog.com/university/tools/m2k/scopy/oscilloscope</a:t>
          </a:r>
          <a:r>
            <a:rPr lang="en-US" sz="1600" b="0" i="0"/>
            <a:t> </a:t>
          </a:r>
          <a:endParaRPr lang="en-US" sz="16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Scope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dgm:presLayoutVars>
          <dgm:bulletEnabled val="1"/>
        </dgm:presLayoutVars>
      </dgm:prSet>
      <dgm:spPr/>
    </dgm:pt>
  </dgm:ptLst>
  <dgm:cxnLst>
    <dgm:cxn modelId="{D0BDDD02-AADA-4EC7-8BA8-B4563997F348}" srcId="{23FE99C2-C2C8-49B5-99CD-BDA4C5DFA2DE}" destId="{227BD76A-3CA2-41AE-9B01-AE0AAC1C2E1D}" srcOrd="2" destOrd="0" parTransId="{6F1B9BA0-102C-42E4-93BE-6FB29A46FC26}" sibTransId="{B4D69476-2610-46C8-811F-A696B04E6709}"/>
    <dgm:cxn modelId="{1CC20607-2BCF-42B3-84F2-CC1E0BF9C737}" srcId="{23FE99C2-C2C8-49B5-99CD-BDA4C5DFA2DE}" destId="{A508229C-4A0B-4A1F-BEF2-2C92440EBF88}" srcOrd="6" destOrd="0" parTransId="{7B571567-43C4-4602-B682-4E7938D9D9CD}" sibTransId="{E38F98BE-E1E6-41E2-9465-CF8CA595ACD6}"/>
    <dgm:cxn modelId="{E34B121C-19D4-4059-865B-FF7BAD62C83A}" type="presOf" srcId="{23FE99C2-C2C8-49B5-99CD-BDA4C5DFA2DE}" destId="{AD069CDB-A2D5-4E6C-9DC1-E3D7E9A064FA}" srcOrd="0" destOrd="0" presId="urn:microsoft.com/office/officeart/2005/8/layout/hList1"/>
    <dgm:cxn modelId="{FDD29F35-F32F-4EE7-A7B1-BBCDDB4E8F72}" srcId="{23FE99C2-C2C8-49B5-99CD-BDA4C5DFA2DE}" destId="{B2425EE5-273E-42F1-A68E-36688346E630}" srcOrd="5" destOrd="0" parTransId="{B8CA02C3-7D72-4A63-9E26-B9661EC665C4}" sibTransId="{F45F2A4A-11A8-4C53-83D7-6CE477608B2D}"/>
    <dgm:cxn modelId="{A9229E3C-02A5-487A-A0DD-AF23713E3C52}" type="presOf" srcId="{3B2940D0-3A25-4F65-844A-D0D908FB9751}" destId="{CEC20966-B958-4A70-B3B4-CA00C4826CBD}" srcOrd="0" destOrd="0" presId="urn:microsoft.com/office/officeart/2005/8/layout/hList1"/>
    <dgm:cxn modelId="{4109543F-1A1C-4838-9174-B5DD331C660B}" type="presOf" srcId="{B2425EE5-273E-42F1-A68E-36688346E630}" destId="{2F6810E0-DCC3-40F2-BAFC-47AD3A1AE001}" srcOrd="0" destOrd="5" presId="urn:microsoft.com/office/officeart/2005/8/layout/hList1"/>
    <dgm:cxn modelId="{5CA4BE42-F61B-4DFE-9A28-C2186A430E0B}" type="presOf" srcId="{A508229C-4A0B-4A1F-BEF2-2C92440EBF88}" destId="{2F6810E0-DCC3-40F2-BAFC-47AD3A1AE001}" srcOrd="0" destOrd="6" presId="urn:microsoft.com/office/officeart/2005/8/layout/hList1"/>
    <dgm:cxn modelId="{58612F47-700D-49A0-A1A1-F4A1465C66E9}" srcId="{23FE99C2-C2C8-49B5-99CD-BDA4C5DFA2DE}" destId="{A25A8E14-B13D-400A-AB63-310736EAD3E5}" srcOrd="0" destOrd="0" parTransId="{3087553F-6185-4137-92F2-041B1C554C32}" sibTransId="{E8260262-4753-4F4A-8F84-D12DEDEF8228}"/>
    <dgm:cxn modelId="{4A425E76-B47F-4F8F-ABE0-01778D284A59}" srcId="{23FE99C2-C2C8-49B5-99CD-BDA4C5DFA2DE}" destId="{3167CF5F-3EF9-487F-9BF5-A02364655FBA}" srcOrd="4" destOrd="0" parTransId="{438F81AE-1CFE-407B-B4F7-CF8DDC00A3DF}" sibTransId="{49C8CC6D-F73B-470A-8EEE-7F4E4EADDC51}"/>
    <dgm:cxn modelId="{F093297D-2A7D-4A72-95BB-8E808A92F64F}" srcId="{23FE99C2-C2C8-49B5-99CD-BDA4C5DFA2DE}" destId="{77F9660F-1E68-4436-A75E-E1063D8DFC6E}" srcOrd="7" destOrd="0" parTransId="{0536E38B-7C98-4BB3-8797-BE14130EE36E}" sibTransId="{93CABC6E-7939-4441-813F-9F2B31A3CF74}"/>
    <dgm:cxn modelId="{ED494A88-7724-4618-9958-0CAA960090E5}" type="presOf" srcId="{3F5290AB-9E56-487E-A23E-8A8DF27C8C87}" destId="{2F6810E0-DCC3-40F2-BAFC-47AD3A1AE001}" srcOrd="0" destOrd="3" presId="urn:microsoft.com/office/officeart/2005/8/layout/hList1"/>
    <dgm:cxn modelId="{FC751E94-5767-4042-B0B7-77D010EF3D7F}" type="presOf" srcId="{77F9660F-1E68-4436-A75E-E1063D8DFC6E}" destId="{2F6810E0-DCC3-40F2-BAFC-47AD3A1AE001}" srcOrd="0" destOrd="7" presId="urn:microsoft.com/office/officeart/2005/8/layout/hList1"/>
    <dgm:cxn modelId="{1B6E879C-D1DA-4405-B0D7-76A452B80927}" type="presOf" srcId="{227BD76A-3CA2-41AE-9B01-AE0AAC1C2E1D}" destId="{2F6810E0-DCC3-40F2-BAFC-47AD3A1AE001}" srcOrd="0" destOrd="2" presId="urn:microsoft.com/office/officeart/2005/8/layout/hList1"/>
    <dgm:cxn modelId="{2030C9B1-EC3F-40F8-B05B-47C13062E677}" type="presOf" srcId="{9D790172-7550-4BA9-B82F-E3BBFCE40D6D}" destId="{2F6810E0-DCC3-40F2-BAFC-47AD3A1AE001}" srcOrd="0" destOrd="1" presId="urn:microsoft.com/office/officeart/2005/8/layout/hList1"/>
    <dgm:cxn modelId="{453585B9-44E7-4845-BDCB-39899F5E8574}" type="presOf" srcId="{A25A8E14-B13D-400A-AB63-310736EAD3E5}" destId="{2F6810E0-DCC3-40F2-BAFC-47AD3A1AE001}" srcOrd="0" destOrd="0" presId="urn:microsoft.com/office/officeart/2005/8/layout/hList1"/>
    <dgm:cxn modelId="{DEB9A2D3-72E7-4956-8D4D-80CB81A39E39}" type="presOf" srcId="{3167CF5F-3EF9-487F-9BF5-A02364655FBA}" destId="{2F6810E0-DCC3-40F2-BAFC-47AD3A1AE001}" srcOrd="0" destOrd="4" presId="urn:microsoft.com/office/officeart/2005/8/layout/hList1"/>
    <dgm:cxn modelId="{544038DB-C181-474E-AA3B-F7F574B25DED}" srcId="{23FE99C2-C2C8-49B5-99CD-BDA4C5DFA2DE}" destId="{3F5290AB-9E56-487E-A23E-8A8DF27C8C87}" srcOrd="3" destOrd="0" parTransId="{24CBD9C2-07B5-41E2-9F35-70E7AF5A3E5D}" sibTransId="{A2BB1F1B-4320-4BE9-84D7-887142222384}"/>
    <dgm:cxn modelId="{C3D460E2-8A71-4308-8E04-576773684D83}" srcId="{3B2940D0-3A25-4F65-844A-D0D908FB9751}" destId="{23FE99C2-C2C8-49B5-99CD-BDA4C5DFA2DE}" srcOrd="0" destOrd="0" parTransId="{9AA2AC94-4280-42FB-8B46-9DA9A27B3DCA}" sibTransId="{47CC5F55-52A5-41A8-8288-10A0CCF71381}"/>
    <dgm:cxn modelId="{1F437CF1-4468-4E66-8F00-06DA31837C8D}" srcId="{23FE99C2-C2C8-49B5-99CD-BDA4C5DFA2DE}" destId="{9D790172-7550-4BA9-B82F-E3BBFCE40D6D}" srcOrd="1" destOrd="0" parTransId="{5EA3AEB5-B8F1-4AD9-9A51-4586D708BB3E}" sibTransId="{72F0E71C-9146-4019-B8B2-01A771CE9D0F}"/>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25A8E14-B13D-400A-AB63-310736EAD3E5}">
      <dgm:prSet custT="1"/>
      <dgm:spPr/>
      <dgm:t>
        <a:bodyPr/>
        <a:lstStyle/>
        <a:p>
          <a:r>
            <a:rPr lang="en-US" sz="1400"/>
            <a:t>Waveforms types:</a:t>
          </a:r>
        </a:p>
      </dgm:t>
    </dgm:pt>
    <dgm:pt modelId="{3087553F-6185-4137-92F2-041B1C554C32}" type="parTrans" cxnId="{58612F47-700D-49A0-A1A1-F4A1465C66E9}">
      <dgm:prSet/>
      <dgm:spPr/>
      <dgm:t>
        <a:bodyPr/>
        <a:lstStyle/>
        <a:p>
          <a:endParaRPr lang="en-US"/>
        </a:p>
      </dgm:t>
    </dgm:pt>
    <dgm:pt modelId="{E8260262-4753-4F4A-8F84-D12DEDEF8228}" type="sibTrans" cxnId="{58612F47-700D-49A0-A1A1-F4A1465C66E9}">
      <dgm:prSet/>
      <dgm:spPr/>
      <dgm:t>
        <a:bodyPr/>
        <a:lstStyle/>
        <a:p>
          <a:endParaRPr lang="en-US"/>
        </a:p>
      </dgm:t>
    </dgm:pt>
    <dgm:pt modelId="{227BD76A-3CA2-41AE-9B01-AE0AAC1C2E1D}">
      <dgm:prSet custT="1"/>
      <dgm:spPr/>
      <dgm:t>
        <a:bodyPr/>
        <a:lstStyle/>
        <a:p>
          <a:r>
            <a:rPr lang="en-US" sz="1400"/>
            <a:t>Multiple noise signal types</a:t>
          </a:r>
        </a:p>
      </dgm:t>
    </dgm:pt>
    <dgm:pt modelId="{6F1B9BA0-102C-42E4-93BE-6FB29A46FC26}" type="parTrans" cxnId="{D0BDDD02-AADA-4EC7-8BA8-B4563997F348}">
      <dgm:prSet/>
      <dgm:spPr/>
      <dgm:t>
        <a:bodyPr/>
        <a:lstStyle/>
        <a:p>
          <a:endParaRPr lang="en-US"/>
        </a:p>
      </dgm:t>
    </dgm:pt>
    <dgm:pt modelId="{B4D69476-2610-46C8-811F-A696B04E6709}" type="sibTrans" cxnId="{D0BDDD02-AADA-4EC7-8BA8-B4563997F348}">
      <dgm:prSet/>
      <dgm:spPr/>
      <dgm:t>
        <a:bodyPr/>
        <a:lstStyle/>
        <a:p>
          <a:endParaRPr lang="en-US"/>
        </a:p>
      </dgm:t>
    </dgm:pt>
    <dgm:pt modelId="{77F9660F-1E68-4436-A75E-E1063D8DFC6E}">
      <dgm:prSet custT="1"/>
      <dgm:spPr/>
      <dgm:t>
        <a:bodyPr/>
        <a:lstStyle/>
        <a:p>
          <a:r>
            <a:rPr lang="en-US" sz="1400"/>
            <a:t>Complete Signal Generator user guide found at: </a:t>
          </a:r>
          <a:r>
            <a:rPr lang="en-US" sz="1400">
              <a:hlinkClick xmlns:r="http://schemas.openxmlformats.org/officeDocument/2006/relationships" r:id="rId1"/>
            </a:rPr>
            <a:t>https://wiki.analog.com/university/tools/m2k/scopy/siggen</a:t>
          </a:r>
          <a:endParaRPr lang="en-US" sz="14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Signal Generator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lstStyle/>
        <a:p>
          <a:r>
            <a:rPr lang="en-US" sz="1400"/>
            <a:t>Four types of signals:</a:t>
          </a:r>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F0705568-CD0A-4660-8621-9655E954B8C6}">
      <dgm:prSet custT="1"/>
      <dgm:spPr/>
      <dgm:t>
        <a:bodyPr/>
        <a:lstStyle/>
        <a:p>
          <a:r>
            <a:rPr lang="en-US" sz="1400"/>
            <a:t>Waveform - AC signal with various customizable parameters</a:t>
          </a:r>
        </a:p>
      </dgm:t>
    </dgm:pt>
    <dgm:pt modelId="{A9BF6A4C-FCE8-4838-AAD6-9409B5DE7D77}" type="parTrans" cxnId="{EC0E9D32-51EC-4656-B647-5B5BCCF7549A}">
      <dgm:prSet/>
      <dgm:spPr/>
      <dgm:t>
        <a:bodyPr/>
        <a:lstStyle/>
        <a:p>
          <a:endParaRPr lang="en-US"/>
        </a:p>
      </dgm:t>
    </dgm:pt>
    <dgm:pt modelId="{F595327C-A1C9-4FA8-BBDF-DFC11BF7F7EF}" type="sibTrans" cxnId="{EC0E9D32-51EC-4656-B647-5B5BCCF7549A}">
      <dgm:prSet/>
      <dgm:spPr/>
      <dgm:t>
        <a:bodyPr/>
        <a:lstStyle/>
        <a:p>
          <a:endParaRPr lang="en-US"/>
        </a:p>
      </dgm:t>
    </dgm:pt>
    <dgm:pt modelId="{71C31C4F-122B-4081-8D25-4A96C59B19DA}">
      <dgm:prSet custT="1"/>
      <dgm:spPr/>
      <dgm:t>
        <a:bodyPr/>
        <a:lstStyle/>
        <a:p>
          <a:r>
            <a:rPr lang="en-US" sz="1400"/>
            <a:t>Buffer - signal is imported from a file</a:t>
          </a:r>
        </a:p>
      </dgm:t>
    </dgm:pt>
    <dgm:pt modelId="{57C6F189-4A4C-4054-893B-9AE03985CD83}" type="parTrans" cxnId="{88EF0470-7A8A-41D1-B92F-AEC3539601D7}">
      <dgm:prSet/>
      <dgm:spPr/>
      <dgm:t>
        <a:bodyPr/>
        <a:lstStyle/>
        <a:p>
          <a:endParaRPr lang="en-US"/>
        </a:p>
      </dgm:t>
    </dgm:pt>
    <dgm:pt modelId="{D0270B6A-9C46-49B1-BE61-E4A22BD35D48}" type="sibTrans" cxnId="{88EF0470-7A8A-41D1-B92F-AEC3539601D7}">
      <dgm:prSet/>
      <dgm:spPr/>
      <dgm:t>
        <a:bodyPr/>
        <a:lstStyle/>
        <a:p>
          <a:endParaRPr lang="en-US"/>
        </a:p>
      </dgm:t>
    </dgm:pt>
    <dgm:pt modelId="{2ECB6E55-D670-4172-B7CD-79FAB2F5FBA3}">
      <dgm:prSet custT="1"/>
      <dgm:spPr/>
      <dgm:t>
        <a:bodyPr/>
        <a:lstStyle/>
        <a:p>
          <a:r>
            <a:rPr lang="en-US" sz="1400"/>
            <a:t>Math - signal is defined by a mathematical equation</a:t>
          </a:r>
        </a:p>
      </dgm:t>
    </dgm:pt>
    <dgm:pt modelId="{637A6AD3-28E1-4C1F-A50D-0598570BA9C2}" type="parTrans" cxnId="{D498D187-BECA-42EF-8A5F-B23A41735A9C}">
      <dgm:prSet/>
      <dgm:spPr/>
      <dgm:t>
        <a:bodyPr/>
        <a:lstStyle/>
        <a:p>
          <a:endParaRPr lang="en-US"/>
        </a:p>
      </dgm:t>
    </dgm:pt>
    <dgm:pt modelId="{14D71B20-D08C-408A-BD3C-79B2F07EA5CB}" type="sibTrans" cxnId="{D498D187-BECA-42EF-8A5F-B23A41735A9C}">
      <dgm:prSet/>
      <dgm:spPr/>
      <dgm:t>
        <a:bodyPr/>
        <a:lstStyle/>
        <a:p>
          <a:endParaRPr lang="en-US"/>
        </a:p>
      </dgm:t>
    </dgm:pt>
    <dgm:pt modelId="{4681F5D9-37A9-4E3E-9783-1BE669DDB989}">
      <dgm:prSet custT="1"/>
      <dgm:spPr/>
      <dgm:t>
        <a:bodyPr/>
        <a:lstStyle/>
        <a:p>
          <a:r>
            <a:rPr lang="en-US" sz="1400"/>
            <a:t>Constant - DC signal at a user selectable amplitude	</a:t>
          </a:r>
        </a:p>
      </dgm:t>
    </dgm:pt>
    <dgm:pt modelId="{4C25B6B9-8DB4-4F46-92BE-47C00FCB1071}" type="parTrans" cxnId="{253FBD0D-1D44-4013-A977-05923442CAB4}">
      <dgm:prSet/>
      <dgm:spPr/>
      <dgm:t>
        <a:bodyPr/>
        <a:lstStyle/>
        <a:p>
          <a:endParaRPr lang="en-US"/>
        </a:p>
      </dgm:t>
    </dgm:pt>
    <dgm:pt modelId="{4DED582A-16F5-493D-BF9B-D66E69F40DEB}" type="sibTrans" cxnId="{253FBD0D-1D44-4013-A977-05923442CAB4}">
      <dgm:prSet/>
      <dgm:spPr/>
      <dgm:t>
        <a:bodyPr/>
        <a:lstStyle/>
        <a:p>
          <a:endParaRPr lang="en-US"/>
        </a:p>
      </dgm:t>
    </dgm:pt>
    <dgm:pt modelId="{CD27C363-2C53-4E31-A32A-CC53AE73BA13}">
      <dgm:prSet custT="1"/>
      <dgm:spPr/>
      <dgm:t>
        <a:bodyPr/>
        <a:lstStyle/>
        <a:p>
          <a:r>
            <a:rPr lang="en-US" sz="1400"/>
            <a:t>Square</a:t>
          </a:r>
        </a:p>
      </dgm:t>
    </dgm:pt>
    <dgm:pt modelId="{C4A5EC18-B789-475D-B239-75B23F9A5164}" type="parTrans" cxnId="{C0124CD4-CD9E-4CC8-A554-EB4842C9881B}">
      <dgm:prSet/>
      <dgm:spPr/>
      <dgm:t>
        <a:bodyPr/>
        <a:lstStyle/>
        <a:p>
          <a:endParaRPr lang="en-US"/>
        </a:p>
      </dgm:t>
    </dgm:pt>
    <dgm:pt modelId="{320138C2-EF11-413A-88D2-88E1D38C624E}" type="sibTrans" cxnId="{C0124CD4-CD9E-4CC8-A554-EB4842C9881B}">
      <dgm:prSet/>
      <dgm:spPr/>
      <dgm:t>
        <a:bodyPr/>
        <a:lstStyle/>
        <a:p>
          <a:endParaRPr lang="en-US"/>
        </a:p>
      </dgm:t>
    </dgm:pt>
    <dgm:pt modelId="{A349926B-A57B-43EA-B5F6-E21A45897578}">
      <dgm:prSet custT="1"/>
      <dgm:spPr/>
      <dgm:t>
        <a:bodyPr/>
        <a:lstStyle/>
        <a:p>
          <a:r>
            <a:rPr lang="en-US" sz="1400"/>
            <a:t>Triangle</a:t>
          </a:r>
        </a:p>
      </dgm:t>
    </dgm:pt>
    <dgm:pt modelId="{DFE1813B-20E5-4ADD-827E-5A4AF981F625}" type="parTrans" cxnId="{5F388D64-A3AA-4307-B3A8-3001B09FED39}">
      <dgm:prSet/>
      <dgm:spPr/>
      <dgm:t>
        <a:bodyPr/>
        <a:lstStyle/>
        <a:p>
          <a:endParaRPr lang="en-US"/>
        </a:p>
      </dgm:t>
    </dgm:pt>
    <dgm:pt modelId="{1D75CDB6-AF9A-458A-9E64-C422684DD1A6}" type="sibTrans" cxnId="{5F388D64-A3AA-4307-B3A8-3001B09FED39}">
      <dgm:prSet/>
      <dgm:spPr/>
      <dgm:t>
        <a:bodyPr/>
        <a:lstStyle/>
        <a:p>
          <a:endParaRPr lang="en-US"/>
        </a:p>
      </dgm:t>
    </dgm:pt>
    <dgm:pt modelId="{BD9B2761-128F-47F7-B2C7-C93785AB94E5}">
      <dgm:prSet custT="1"/>
      <dgm:spPr/>
      <dgm:t>
        <a:bodyPr/>
        <a:lstStyle/>
        <a:p>
          <a:r>
            <a:rPr lang="en-US" sz="1400"/>
            <a:t>Trapezoidal</a:t>
          </a:r>
        </a:p>
      </dgm:t>
    </dgm:pt>
    <dgm:pt modelId="{50DFF4C5-D8D4-4952-B106-B040C9D1DA90}" type="parTrans" cxnId="{FDC518FC-6614-4DEC-8100-88AFF1076DD8}">
      <dgm:prSet/>
      <dgm:spPr/>
      <dgm:t>
        <a:bodyPr/>
        <a:lstStyle/>
        <a:p>
          <a:endParaRPr lang="en-US"/>
        </a:p>
      </dgm:t>
    </dgm:pt>
    <dgm:pt modelId="{CA20BEB3-93B6-45E5-AC76-31B14EEF6F99}" type="sibTrans" cxnId="{FDC518FC-6614-4DEC-8100-88AFF1076DD8}">
      <dgm:prSet/>
      <dgm:spPr/>
      <dgm:t>
        <a:bodyPr/>
        <a:lstStyle/>
        <a:p>
          <a:endParaRPr lang="en-US"/>
        </a:p>
      </dgm:t>
    </dgm:pt>
    <dgm:pt modelId="{23A4C79B-FDDD-4200-9835-8A6113625E2C}">
      <dgm:prSet custT="1"/>
      <dgm:spPr/>
      <dgm:t>
        <a:bodyPr/>
        <a:lstStyle/>
        <a:p>
          <a:r>
            <a:rPr lang="en-US" sz="1400"/>
            <a:t>Rising sawtooth</a:t>
          </a:r>
        </a:p>
      </dgm:t>
    </dgm:pt>
    <dgm:pt modelId="{4B2ED3D6-A163-43FC-AFF9-B23A7DE69A3F}" type="parTrans" cxnId="{B1ACF2E1-1209-4FF1-A5F7-1392D5699D34}">
      <dgm:prSet/>
      <dgm:spPr/>
      <dgm:t>
        <a:bodyPr/>
        <a:lstStyle/>
        <a:p>
          <a:endParaRPr lang="en-US"/>
        </a:p>
      </dgm:t>
    </dgm:pt>
    <dgm:pt modelId="{C687FDBF-DAB7-4202-B825-9CAE0D8C467A}" type="sibTrans" cxnId="{B1ACF2E1-1209-4FF1-A5F7-1392D5699D34}">
      <dgm:prSet/>
      <dgm:spPr/>
      <dgm:t>
        <a:bodyPr/>
        <a:lstStyle/>
        <a:p>
          <a:endParaRPr lang="en-US"/>
        </a:p>
      </dgm:t>
    </dgm:pt>
    <dgm:pt modelId="{CC475BF9-7C13-407B-8100-1C4DBCE9BE66}">
      <dgm:prSet custT="1"/>
      <dgm:spPr/>
      <dgm:t>
        <a:bodyPr/>
        <a:lstStyle/>
        <a:p>
          <a:r>
            <a:rPr lang="en-US" sz="1400"/>
            <a:t>Falling sawtooth</a:t>
          </a:r>
        </a:p>
      </dgm:t>
    </dgm:pt>
    <dgm:pt modelId="{FE141129-9C60-46A8-AD33-396BABFCBBD2}" type="parTrans" cxnId="{30FEC80B-1BFD-4F68-92AC-8476ACABDDAC}">
      <dgm:prSet/>
      <dgm:spPr/>
      <dgm:t>
        <a:bodyPr/>
        <a:lstStyle/>
        <a:p>
          <a:endParaRPr lang="en-US"/>
        </a:p>
      </dgm:t>
    </dgm:pt>
    <dgm:pt modelId="{855BBFF5-4CB3-4C0C-80B6-59BCE101E5B6}" type="sibTrans" cxnId="{30FEC80B-1BFD-4F68-92AC-8476ACABDDAC}">
      <dgm:prSet/>
      <dgm:spPr/>
      <dgm:t>
        <a:bodyPr/>
        <a:lstStyle/>
        <a:p>
          <a:endParaRPr lang="en-US"/>
        </a:p>
      </dgm:t>
    </dgm:pt>
    <dgm:pt modelId="{63C469CE-F4D1-4BDF-A9FB-9A67E670D5C7}">
      <dgm:prSet custT="1"/>
      <dgm:spPr/>
      <dgm:t>
        <a:bodyPr/>
        <a:lstStyle/>
        <a:p>
          <a:r>
            <a:rPr lang="en-US" sz="1400"/>
            <a:t>Parameters: Amplitude, Offset, Frequency, Phase</a:t>
          </a:r>
        </a:p>
      </dgm:t>
    </dgm:pt>
    <dgm:pt modelId="{F7D5D3C6-52C1-41DC-B388-1E51EC13EECF}" type="parTrans" cxnId="{B6776D95-DAEA-4D53-8CF9-1823490CD788}">
      <dgm:prSet/>
      <dgm:spPr/>
      <dgm:t>
        <a:bodyPr/>
        <a:lstStyle/>
        <a:p>
          <a:endParaRPr lang="en-US"/>
        </a:p>
      </dgm:t>
    </dgm:pt>
    <dgm:pt modelId="{E808F5A8-EEE8-4219-AD51-2B184803C36F}" type="sibTrans" cxnId="{B6776D95-DAEA-4D53-8CF9-1823490CD788}">
      <dgm:prSet/>
      <dgm:spPr/>
      <dgm:t>
        <a:bodyPr/>
        <a:lstStyle/>
        <a:p>
          <a:endParaRPr lang="en-US"/>
        </a:p>
      </dgm:t>
    </dgm:pt>
    <dgm:pt modelId="{29AE4243-82F6-48D9-AD46-24D70AAB0387}">
      <dgm:prSet custT="1"/>
      <dgm:spPr/>
      <dgm:t>
        <a:bodyPr/>
        <a:lstStyle/>
        <a:p>
          <a:r>
            <a:rPr lang="en-US" sz="1400"/>
            <a:t>Sine</a:t>
          </a:r>
        </a:p>
      </dgm:t>
    </dgm:pt>
    <dgm:pt modelId="{1BC4821B-FE04-4B6B-B511-DEC9E06B58AF}" type="parTrans" cxnId="{79560460-2F93-40F0-849B-BDC5C72A8E65}">
      <dgm:prSet/>
      <dgm:spPr/>
      <dgm:t>
        <a:bodyPr/>
        <a:lstStyle/>
        <a:p>
          <a:endParaRPr lang="en-US"/>
        </a:p>
      </dgm:t>
    </dgm:pt>
    <dgm:pt modelId="{43B64440-F270-4A16-A117-A007895FE378}" type="sibTrans" cxnId="{79560460-2F93-40F0-849B-BDC5C72A8E65}">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dgm:presLayoutVars>
          <dgm:bulletEnabled val="1"/>
        </dgm:presLayoutVars>
      </dgm:prSet>
      <dgm:spPr/>
    </dgm:pt>
  </dgm:ptLst>
  <dgm:cxnLst>
    <dgm:cxn modelId="{6253B101-55F7-482D-8BB2-028FCE653D0C}" type="presOf" srcId="{F0705568-CD0A-4660-8621-9655E954B8C6}" destId="{2F6810E0-DCC3-40F2-BAFC-47AD3A1AE001}" srcOrd="0" destOrd="2" presId="urn:microsoft.com/office/officeart/2005/8/layout/hList1"/>
    <dgm:cxn modelId="{D0BDDD02-AADA-4EC7-8BA8-B4563997F348}" srcId="{23FE99C2-C2C8-49B5-99CD-BDA4C5DFA2DE}" destId="{227BD76A-3CA2-41AE-9B01-AE0AAC1C2E1D}" srcOrd="3" destOrd="0" parTransId="{6F1B9BA0-102C-42E4-93BE-6FB29A46FC26}" sibTransId="{B4D69476-2610-46C8-811F-A696B04E6709}"/>
    <dgm:cxn modelId="{30FEC80B-1BFD-4F68-92AC-8476ACABDDAC}" srcId="{A25A8E14-B13D-400A-AB63-310736EAD3E5}" destId="{CC475BF9-7C13-407B-8100-1C4DBCE9BE66}" srcOrd="5" destOrd="0" parTransId="{FE141129-9C60-46A8-AD33-396BABFCBBD2}" sibTransId="{855BBFF5-4CB3-4C0C-80B6-59BCE101E5B6}"/>
    <dgm:cxn modelId="{253FBD0D-1D44-4013-A977-05923442CAB4}" srcId="{31194B1F-766D-49C6-820B-5F8DC5D74BCD}" destId="{4681F5D9-37A9-4E3E-9783-1BE669DDB989}" srcOrd="0" destOrd="0" parTransId="{4C25B6B9-8DB4-4F46-92BE-47C00FCB1071}" sibTransId="{4DED582A-16F5-493D-BF9B-D66E69F40DEB}"/>
    <dgm:cxn modelId="{3A73BE0F-0413-46EA-97EF-5C6EAB74FD87}" type="presOf" srcId="{A349926B-A57B-43EA-B5F6-E21A45897578}" destId="{2F6810E0-DCC3-40F2-BAFC-47AD3A1AE001}" srcOrd="0" destOrd="8" presId="urn:microsoft.com/office/officeart/2005/8/layout/hList1"/>
    <dgm:cxn modelId="{E34B121C-19D4-4059-865B-FF7BAD62C83A}" type="presOf" srcId="{23FE99C2-C2C8-49B5-99CD-BDA4C5DFA2DE}" destId="{AD069CDB-A2D5-4E6C-9DC1-E3D7E9A064FA}" srcOrd="0" destOrd="0" presId="urn:microsoft.com/office/officeart/2005/8/layout/hList1"/>
    <dgm:cxn modelId="{97D59F22-FCC2-46D0-81C1-0683E664C5EF}" type="presOf" srcId="{4681F5D9-37A9-4E3E-9783-1BE669DDB989}" destId="{2F6810E0-DCC3-40F2-BAFC-47AD3A1AE001}" srcOrd="0" destOrd="1" presId="urn:microsoft.com/office/officeart/2005/8/layout/hList1"/>
    <dgm:cxn modelId="{EC0E9D32-51EC-4656-B647-5B5BCCF7549A}" srcId="{31194B1F-766D-49C6-820B-5F8DC5D74BCD}" destId="{F0705568-CD0A-4660-8621-9655E954B8C6}" srcOrd="1" destOrd="0" parTransId="{A9BF6A4C-FCE8-4838-AAD6-9409B5DE7D77}" sibTransId="{F595327C-A1C9-4FA8-BBDF-DFC11BF7F7EF}"/>
    <dgm:cxn modelId="{B78F433C-5B2B-410F-826C-F14C4F441E18}" type="presOf" srcId="{2ECB6E55-D670-4172-B7CD-79FAB2F5FBA3}" destId="{2F6810E0-DCC3-40F2-BAFC-47AD3A1AE001}" srcOrd="0" destOrd="4" presId="urn:microsoft.com/office/officeart/2005/8/layout/hList1"/>
    <dgm:cxn modelId="{A9229E3C-02A5-487A-A0DD-AF23713E3C52}" type="presOf" srcId="{3B2940D0-3A25-4F65-844A-D0D908FB9751}" destId="{CEC20966-B958-4A70-B3B4-CA00C4826CBD}" srcOrd="0" destOrd="0" presId="urn:microsoft.com/office/officeart/2005/8/layout/hList1"/>
    <dgm:cxn modelId="{C17C693E-1E07-4B3A-919A-90E06CC6CC4E}" type="presOf" srcId="{CD27C363-2C53-4E31-A32A-CC53AE73BA13}" destId="{2F6810E0-DCC3-40F2-BAFC-47AD3A1AE001}" srcOrd="0" destOrd="7" presId="urn:microsoft.com/office/officeart/2005/8/layout/hList1"/>
    <dgm:cxn modelId="{79560460-2F93-40F0-849B-BDC5C72A8E65}" srcId="{A25A8E14-B13D-400A-AB63-310736EAD3E5}" destId="{29AE4243-82F6-48D9-AD46-24D70AAB0387}" srcOrd="0" destOrd="0" parTransId="{1BC4821B-FE04-4B6B-B511-DEC9E06B58AF}" sibTransId="{43B64440-F270-4A16-A117-A007895FE378}"/>
    <dgm:cxn modelId="{5F388D64-A3AA-4307-B3A8-3001B09FED39}" srcId="{A25A8E14-B13D-400A-AB63-310736EAD3E5}" destId="{A349926B-A57B-43EA-B5F6-E21A45897578}" srcOrd="2" destOrd="0" parTransId="{DFE1813B-20E5-4ADD-827E-5A4AF981F625}" sibTransId="{1D75CDB6-AF9A-458A-9E64-C422684DD1A6}"/>
    <dgm:cxn modelId="{58612F47-700D-49A0-A1A1-F4A1465C66E9}" srcId="{23FE99C2-C2C8-49B5-99CD-BDA4C5DFA2DE}" destId="{A25A8E14-B13D-400A-AB63-310736EAD3E5}" srcOrd="1" destOrd="0" parTransId="{3087553F-6185-4137-92F2-041B1C554C32}" sibTransId="{E8260262-4753-4F4A-8F84-D12DEDEF8228}"/>
    <dgm:cxn modelId="{72404268-616B-4378-83EE-0FDAF46B8AC2}" srcId="{23FE99C2-C2C8-49B5-99CD-BDA4C5DFA2DE}" destId="{31194B1F-766D-49C6-820B-5F8DC5D74BCD}" srcOrd="0" destOrd="0" parTransId="{231549E0-D45F-4AC3-A2E7-809987396B36}" sibTransId="{076B7AC0-32ED-4FA8-8F48-FA84CB37EDC3}"/>
    <dgm:cxn modelId="{88EF0470-7A8A-41D1-B92F-AEC3539601D7}" srcId="{31194B1F-766D-49C6-820B-5F8DC5D74BCD}" destId="{71C31C4F-122B-4081-8D25-4A96C59B19DA}" srcOrd="2" destOrd="0" parTransId="{57C6F189-4A4C-4054-893B-9AE03985CD83}" sibTransId="{D0270B6A-9C46-49B1-BE61-E4A22BD35D48}"/>
    <dgm:cxn modelId="{F093297D-2A7D-4A72-95BB-8E808A92F64F}" srcId="{23FE99C2-C2C8-49B5-99CD-BDA4C5DFA2DE}" destId="{77F9660F-1E68-4436-A75E-E1063D8DFC6E}" srcOrd="4" destOrd="0" parTransId="{0536E38B-7C98-4BB3-8797-BE14130EE36E}" sibTransId="{93CABC6E-7939-4441-813F-9F2B31A3CF74}"/>
    <dgm:cxn modelId="{D498D187-BECA-42EF-8A5F-B23A41735A9C}" srcId="{31194B1F-766D-49C6-820B-5F8DC5D74BCD}" destId="{2ECB6E55-D670-4172-B7CD-79FAB2F5FBA3}" srcOrd="3" destOrd="0" parTransId="{637A6AD3-28E1-4C1F-A50D-0598570BA9C2}" sibTransId="{14D71B20-D08C-408A-BD3C-79B2F07EA5CB}"/>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14" presId="urn:microsoft.com/office/officeart/2005/8/layout/hList1"/>
    <dgm:cxn modelId="{B6776D95-DAEA-4D53-8CF9-1823490CD788}" srcId="{23FE99C2-C2C8-49B5-99CD-BDA4C5DFA2DE}" destId="{63C469CE-F4D1-4BDF-A9FB-9A67E670D5C7}" srcOrd="2" destOrd="0" parTransId="{F7D5D3C6-52C1-41DC-B388-1E51EC13EECF}" sibTransId="{E808F5A8-EEE8-4219-AD51-2B184803C36F}"/>
    <dgm:cxn modelId="{1B6E879C-D1DA-4405-B0D7-76A452B80927}" type="presOf" srcId="{227BD76A-3CA2-41AE-9B01-AE0AAC1C2E1D}" destId="{2F6810E0-DCC3-40F2-BAFC-47AD3A1AE001}" srcOrd="0" destOrd="13" presId="urn:microsoft.com/office/officeart/2005/8/layout/hList1"/>
    <dgm:cxn modelId="{5A37BC9F-5B79-431B-98AB-7B9212250BEA}" type="presOf" srcId="{29AE4243-82F6-48D9-AD46-24D70AAB0387}" destId="{2F6810E0-DCC3-40F2-BAFC-47AD3A1AE001}" srcOrd="0" destOrd="6" presId="urn:microsoft.com/office/officeart/2005/8/layout/hList1"/>
    <dgm:cxn modelId="{B0F9E2B0-A1BD-4806-BC20-57FC4E5B64D3}" type="presOf" srcId="{CC475BF9-7C13-407B-8100-1C4DBCE9BE66}" destId="{2F6810E0-DCC3-40F2-BAFC-47AD3A1AE001}" srcOrd="0" destOrd="11" presId="urn:microsoft.com/office/officeart/2005/8/layout/hList1"/>
    <dgm:cxn modelId="{453585B9-44E7-4845-BDCB-39899F5E8574}" type="presOf" srcId="{A25A8E14-B13D-400A-AB63-310736EAD3E5}" destId="{2F6810E0-DCC3-40F2-BAFC-47AD3A1AE001}" srcOrd="0" destOrd="5" presId="urn:microsoft.com/office/officeart/2005/8/layout/hList1"/>
    <dgm:cxn modelId="{354ACFC9-5319-4339-87CB-BA15BB62DBF4}" type="presOf" srcId="{BD9B2761-128F-47F7-B2C7-C93785AB94E5}" destId="{2F6810E0-DCC3-40F2-BAFC-47AD3A1AE001}" srcOrd="0" destOrd="9" presId="urn:microsoft.com/office/officeart/2005/8/layout/hList1"/>
    <dgm:cxn modelId="{C0124CD4-CD9E-4CC8-A554-EB4842C9881B}" srcId="{A25A8E14-B13D-400A-AB63-310736EAD3E5}" destId="{CD27C363-2C53-4E31-A32A-CC53AE73BA13}" srcOrd="1" destOrd="0" parTransId="{C4A5EC18-B789-475D-B239-75B23F9A5164}" sibTransId="{320138C2-EF11-413A-88D2-88E1D38C624E}"/>
    <dgm:cxn modelId="{1C6F75DD-2617-4964-914C-FBDF535F8CD5}" type="presOf" srcId="{23A4C79B-FDDD-4200-9835-8A6113625E2C}" destId="{2F6810E0-DCC3-40F2-BAFC-47AD3A1AE001}" srcOrd="0" destOrd="10" presId="urn:microsoft.com/office/officeart/2005/8/layout/hList1"/>
    <dgm:cxn modelId="{B1ACF2E1-1209-4FF1-A5F7-1392D5699D34}" srcId="{A25A8E14-B13D-400A-AB63-310736EAD3E5}" destId="{23A4C79B-FDDD-4200-9835-8A6113625E2C}" srcOrd="4" destOrd="0" parTransId="{4B2ED3D6-A163-43FC-AFF9-B23A7DE69A3F}" sibTransId="{C687FDBF-DAB7-4202-B825-9CAE0D8C467A}"/>
    <dgm:cxn modelId="{C3D460E2-8A71-4308-8E04-576773684D83}" srcId="{3B2940D0-3A25-4F65-844A-D0D908FB9751}" destId="{23FE99C2-C2C8-49B5-99CD-BDA4C5DFA2DE}" srcOrd="0" destOrd="0" parTransId="{9AA2AC94-4280-42FB-8B46-9DA9A27B3DCA}" sibTransId="{47CC5F55-52A5-41A8-8288-10A0CCF71381}"/>
    <dgm:cxn modelId="{FB2149F3-DFA0-4BC4-A62D-307C695C497A}" type="presOf" srcId="{71C31C4F-122B-4081-8D25-4A96C59B19DA}" destId="{2F6810E0-DCC3-40F2-BAFC-47AD3A1AE001}" srcOrd="0" destOrd="3" presId="urn:microsoft.com/office/officeart/2005/8/layout/hList1"/>
    <dgm:cxn modelId="{FDC518FC-6614-4DEC-8100-88AFF1076DD8}" srcId="{A25A8E14-B13D-400A-AB63-310736EAD3E5}" destId="{BD9B2761-128F-47F7-B2C7-C93785AB94E5}" srcOrd="3" destOrd="0" parTransId="{50DFF4C5-D8D4-4952-B106-B040C9D1DA90}" sibTransId="{CA20BEB3-93B6-45E5-AC76-31B14EEF6F99}"/>
    <dgm:cxn modelId="{5E6499FF-5F3C-4E5A-8949-3CF2E887E86B}" type="presOf" srcId="{63C469CE-F4D1-4BDF-A9FB-9A67E670D5C7}" destId="{2F6810E0-DCC3-40F2-BAFC-47AD3A1AE001}" srcOrd="0" destOrd="12" presId="urn:microsoft.com/office/officeart/2005/8/layout/hList1"/>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25A8E14-B13D-400A-AB63-310736EAD3E5}">
      <dgm:prSet custT="1"/>
      <dgm:spPr/>
      <dgm:t>
        <a:bodyPr/>
        <a:lstStyle/>
        <a:p>
          <a:r>
            <a:rPr lang="en-US" sz="1600" b="0" i="0"/>
            <a:t>Waveform Settings: amplitude, offset, settling time, etc.</a:t>
          </a:r>
          <a:endParaRPr lang="en-US" sz="1600"/>
        </a:p>
      </dgm:t>
    </dgm:pt>
    <dgm:pt modelId="{3087553F-6185-4137-92F2-041B1C554C32}" type="parTrans" cxnId="{58612F47-700D-49A0-A1A1-F4A1465C66E9}">
      <dgm:prSet/>
      <dgm:spPr/>
      <dgm:t>
        <a:bodyPr/>
        <a:lstStyle/>
        <a:p>
          <a:endParaRPr lang="en-US"/>
        </a:p>
      </dgm:t>
    </dgm:pt>
    <dgm:pt modelId="{E8260262-4753-4F4A-8F84-D12DEDEF8228}" type="sibTrans" cxnId="{58612F47-700D-49A0-A1A1-F4A1465C66E9}">
      <dgm:prSet/>
      <dgm:spPr/>
      <dgm:t>
        <a:bodyPr/>
        <a:lstStyle/>
        <a:p>
          <a:endParaRPr lang="en-US"/>
        </a:p>
      </dgm:t>
    </dgm:pt>
    <dgm:pt modelId="{9D790172-7550-4BA9-B82F-E3BBFCE40D6D}">
      <dgm:prSet custT="1"/>
      <dgm:spPr/>
      <dgm:t>
        <a:bodyPr/>
        <a:lstStyle/>
        <a:p>
          <a:r>
            <a:rPr lang="en-US" sz="1600" b="0" i="0"/>
            <a:t>Response settings: DC filtering, Gain mode, settling time</a:t>
          </a:r>
          <a:endParaRPr lang="en-US" sz="1600"/>
        </a:p>
      </dgm:t>
    </dgm:pt>
    <dgm:pt modelId="{5EA3AEB5-B8F1-4AD9-9A51-4586D708BB3E}" type="parTrans" cxnId="{1F437CF1-4468-4E66-8F00-06DA31837C8D}">
      <dgm:prSet/>
      <dgm:spPr/>
      <dgm:t>
        <a:bodyPr/>
        <a:lstStyle/>
        <a:p>
          <a:endParaRPr lang="en-US"/>
        </a:p>
      </dgm:t>
    </dgm:pt>
    <dgm:pt modelId="{72F0E71C-9146-4019-B8B2-01A771CE9D0F}" type="sibTrans" cxnId="{1F437CF1-4468-4E66-8F00-06DA31837C8D}">
      <dgm:prSet/>
      <dgm:spPr/>
      <dgm:t>
        <a:bodyPr/>
        <a:lstStyle/>
        <a:p>
          <a:endParaRPr lang="en-US"/>
        </a:p>
      </dgm:t>
    </dgm:pt>
    <dgm:pt modelId="{227BD76A-3CA2-41AE-9B01-AE0AAC1C2E1D}">
      <dgm:prSet custT="1"/>
      <dgm:spPr/>
      <dgm:t>
        <a:bodyPr/>
        <a:lstStyle/>
        <a:p>
          <a:r>
            <a:rPr lang="en-US" sz="1600" b="0" i="0"/>
            <a:t>Sweep settings: scale, frequency range, samples, periods, average</a:t>
          </a:r>
          <a:endParaRPr lang="en-US" sz="1600"/>
        </a:p>
      </dgm:t>
    </dgm:pt>
    <dgm:pt modelId="{6F1B9BA0-102C-42E4-93BE-6FB29A46FC26}" type="parTrans" cxnId="{D0BDDD02-AADA-4EC7-8BA8-B4563997F348}">
      <dgm:prSet/>
      <dgm:spPr/>
      <dgm:t>
        <a:bodyPr/>
        <a:lstStyle/>
        <a:p>
          <a:endParaRPr lang="en-US"/>
        </a:p>
      </dgm:t>
    </dgm:pt>
    <dgm:pt modelId="{B4D69476-2610-46C8-811F-A696B04E6709}" type="sibTrans" cxnId="{D0BDDD02-AADA-4EC7-8BA8-B4563997F348}">
      <dgm:prSet/>
      <dgm:spPr/>
      <dgm:t>
        <a:bodyPr/>
        <a:lstStyle/>
        <a:p>
          <a:endParaRPr lang="en-US"/>
        </a:p>
      </dgm:t>
    </dgm:pt>
    <dgm:pt modelId="{3F5290AB-9E56-487E-A23E-8A8DF27C8C87}">
      <dgm:prSet custT="1"/>
      <dgm:spPr/>
      <dgm:t>
        <a:bodyPr/>
        <a:lstStyle/>
        <a:p>
          <a:r>
            <a:rPr lang="en-US" sz="1600"/>
            <a:t>Display settings: Bode, Nyquist, Nichols plots</a:t>
          </a:r>
        </a:p>
      </dgm:t>
    </dgm:pt>
    <dgm:pt modelId="{24CBD9C2-07B5-41E2-9F35-70E7AF5A3E5D}" type="parTrans" cxnId="{544038DB-C181-474E-AA3B-F7F574B25DED}">
      <dgm:prSet/>
      <dgm:spPr/>
      <dgm:t>
        <a:bodyPr/>
        <a:lstStyle/>
        <a:p>
          <a:endParaRPr lang="en-US"/>
        </a:p>
      </dgm:t>
    </dgm:pt>
    <dgm:pt modelId="{A2BB1F1B-4320-4BE9-84D7-887142222384}" type="sibTrans" cxnId="{544038DB-C181-474E-AA3B-F7F574B25DED}">
      <dgm:prSet/>
      <dgm:spPr/>
      <dgm:t>
        <a:bodyPr/>
        <a:lstStyle/>
        <a:p>
          <a:endParaRPr lang="en-US"/>
        </a:p>
      </dgm:t>
    </dgm:pt>
    <dgm:pt modelId="{3167CF5F-3EF9-487F-9BF5-A02364655FBA}">
      <dgm:prSet custT="1"/>
      <dgm:spPr/>
      <dgm:t>
        <a:bodyPr/>
        <a:lstStyle/>
        <a:p>
          <a:r>
            <a:rPr lang="en-US" sz="1600"/>
            <a:t>Buffer previewer</a:t>
          </a:r>
        </a:p>
      </dgm:t>
    </dgm:pt>
    <dgm:pt modelId="{438F81AE-1CFE-407B-B4F7-CF8DDC00A3DF}" type="parTrans" cxnId="{4A425E76-B47F-4F8F-ABE0-01778D284A59}">
      <dgm:prSet/>
      <dgm:spPr/>
      <dgm:t>
        <a:bodyPr/>
        <a:lstStyle/>
        <a:p>
          <a:endParaRPr lang="en-US"/>
        </a:p>
      </dgm:t>
    </dgm:pt>
    <dgm:pt modelId="{49C8CC6D-F73B-470A-8EEE-7F4E4EADDC51}" type="sibTrans" cxnId="{4A425E76-B47F-4F8F-ABE0-01778D284A59}">
      <dgm:prSet/>
      <dgm:spPr/>
      <dgm:t>
        <a:bodyPr/>
        <a:lstStyle/>
        <a:p>
          <a:endParaRPr lang="en-US"/>
        </a:p>
      </dgm:t>
    </dgm:pt>
    <dgm:pt modelId="{77F9660F-1E68-4436-A75E-E1063D8DFC6E}">
      <dgm:prSet custT="1"/>
      <dgm:spPr/>
      <dgm:t>
        <a:bodyPr/>
        <a:lstStyle/>
        <a:p>
          <a:r>
            <a:rPr lang="en-US" sz="1600" b="0" i="0"/>
            <a:t>Complete Network Analyzer user guide found at: </a:t>
          </a:r>
          <a:r>
            <a:rPr lang="en-US" sz="1600" b="0" i="0">
              <a:hlinkClick xmlns:r="http://schemas.openxmlformats.org/officeDocument/2006/relationships" r:id="rId1"/>
            </a:rPr>
            <a:t>https://wiki.analog.com/university/tools/m2k/scopy/networkanalyzer</a:t>
          </a:r>
          <a:endParaRPr lang="en-US" sz="16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Network Analyzer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lstStyle/>
        <a:p>
          <a:r>
            <a:rPr lang="en-US" sz="1600"/>
            <a:t>It uses Signal generator channels as stimulus and Scope channels are reference to determine the transfer function of the circuit under test</a:t>
          </a:r>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custScaleY="112003" custLinFactNeighborX="-1123" custLinFactNeighborY="-10213">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custScaleY="105426" custLinFactNeighborX="-49" custLinFactNeighborY="3154">
        <dgm:presLayoutVars>
          <dgm:bulletEnabled val="1"/>
        </dgm:presLayoutVars>
      </dgm:prSet>
      <dgm:spPr/>
    </dgm:pt>
  </dgm:ptLst>
  <dgm:cxnLst>
    <dgm:cxn modelId="{D0BDDD02-AADA-4EC7-8BA8-B4563997F348}" srcId="{23FE99C2-C2C8-49B5-99CD-BDA4C5DFA2DE}" destId="{227BD76A-3CA2-41AE-9B01-AE0AAC1C2E1D}" srcOrd="3" destOrd="0" parTransId="{6F1B9BA0-102C-42E4-93BE-6FB29A46FC26}" sibTransId="{B4D69476-2610-46C8-811F-A696B04E6709}"/>
    <dgm:cxn modelId="{E34B121C-19D4-4059-865B-FF7BAD62C83A}" type="presOf" srcId="{23FE99C2-C2C8-49B5-99CD-BDA4C5DFA2DE}" destId="{AD069CDB-A2D5-4E6C-9DC1-E3D7E9A064FA}" srcOrd="0" destOrd="0" presId="urn:microsoft.com/office/officeart/2005/8/layout/hList1"/>
    <dgm:cxn modelId="{A9229E3C-02A5-487A-A0DD-AF23713E3C52}" type="presOf" srcId="{3B2940D0-3A25-4F65-844A-D0D908FB9751}" destId="{CEC20966-B958-4A70-B3B4-CA00C4826CBD}" srcOrd="0" destOrd="0" presId="urn:microsoft.com/office/officeart/2005/8/layout/hList1"/>
    <dgm:cxn modelId="{58612F47-700D-49A0-A1A1-F4A1465C66E9}" srcId="{23FE99C2-C2C8-49B5-99CD-BDA4C5DFA2DE}" destId="{A25A8E14-B13D-400A-AB63-310736EAD3E5}" srcOrd="1" destOrd="0" parTransId="{3087553F-6185-4137-92F2-041B1C554C32}" sibTransId="{E8260262-4753-4F4A-8F84-D12DEDEF8228}"/>
    <dgm:cxn modelId="{72404268-616B-4378-83EE-0FDAF46B8AC2}" srcId="{23FE99C2-C2C8-49B5-99CD-BDA4C5DFA2DE}" destId="{31194B1F-766D-49C6-820B-5F8DC5D74BCD}" srcOrd="0" destOrd="0" parTransId="{231549E0-D45F-4AC3-A2E7-809987396B36}" sibTransId="{076B7AC0-32ED-4FA8-8F48-FA84CB37EDC3}"/>
    <dgm:cxn modelId="{4A425E76-B47F-4F8F-ABE0-01778D284A59}" srcId="{23FE99C2-C2C8-49B5-99CD-BDA4C5DFA2DE}" destId="{3167CF5F-3EF9-487F-9BF5-A02364655FBA}" srcOrd="5" destOrd="0" parTransId="{438F81AE-1CFE-407B-B4F7-CF8DDC00A3DF}" sibTransId="{49C8CC6D-F73B-470A-8EEE-7F4E4EADDC51}"/>
    <dgm:cxn modelId="{F093297D-2A7D-4A72-95BB-8E808A92F64F}" srcId="{23FE99C2-C2C8-49B5-99CD-BDA4C5DFA2DE}" destId="{77F9660F-1E68-4436-A75E-E1063D8DFC6E}" srcOrd="6" destOrd="0" parTransId="{0536E38B-7C98-4BB3-8797-BE14130EE36E}" sibTransId="{93CABC6E-7939-4441-813F-9F2B31A3CF74}"/>
    <dgm:cxn modelId="{ED494A88-7724-4618-9958-0CAA960090E5}" type="presOf" srcId="{3F5290AB-9E56-487E-A23E-8A8DF27C8C87}" destId="{2F6810E0-DCC3-40F2-BAFC-47AD3A1AE001}" srcOrd="0" destOrd="4" presId="urn:microsoft.com/office/officeart/2005/8/layout/hList1"/>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6" presId="urn:microsoft.com/office/officeart/2005/8/layout/hList1"/>
    <dgm:cxn modelId="{1B6E879C-D1DA-4405-B0D7-76A452B80927}" type="presOf" srcId="{227BD76A-3CA2-41AE-9B01-AE0AAC1C2E1D}" destId="{2F6810E0-DCC3-40F2-BAFC-47AD3A1AE001}" srcOrd="0" destOrd="3" presId="urn:microsoft.com/office/officeart/2005/8/layout/hList1"/>
    <dgm:cxn modelId="{2030C9B1-EC3F-40F8-B05B-47C13062E677}" type="presOf" srcId="{9D790172-7550-4BA9-B82F-E3BBFCE40D6D}" destId="{2F6810E0-DCC3-40F2-BAFC-47AD3A1AE001}" srcOrd="0" destOrd="2" presId="urn:microsoft.com/office/officeart/2005/8/layout/hList1"/>
    <dgm:cxn modelId="{453585B9-44E7-4845-BDCB-39899F5E8574}" type="presOf" srcId="{A25A8E14-B13D-400A-AB63-310736EAD3E5}" destId="{2F6810E0-DCC3-40F2-BAFC-47AD3A1AE001}" srcOrd="0" destOrd="1" presId="urn:microsoft.com/office/officeart/2005/8/layout/hList1"/>
    <dgm:cxn modelId="{DEB9A2D3-72E7-4956-8D4D-80CB81A39E39}" type="presOf" srcId="{3167CF5F-3EF9-487F-9BF5-A02364655FBA}" destId="{2F6810E0-DCC3-40F2-BAFC-47AD3A1AE001}" srcOrd="0" destOrd="5" presId="urn:microsoft.com/office/officeart/2005/8/layout/hList1"/>
    <dgm:cxn modelId="{544038DB-C181-474E-AA3B-F7F574B25DED}" srcId="{23FE99C2-C2C8-49B5-99CD-BDA4C5DFA2DE}" destId="{3F5290AB-9E56-487E-A23E-8A8DF27C8C87}" srcOrd="4" destOrd="0" parTransId="{24CBD9C2-07B5-41E2-9F35-70E7AF5A3E5D}" sibTransId="{A2BB1F1B-4320-4BE9-84D7-887142222384}"/>
    <dgm:cxn modelId="{C3D460E2-8A71-4308-8E04-576773684D83}" srcId="{3B2940D0-3A25-4F65-844A-D0D908FB9751}" destId="{23FE99C2-C2C8-49B5-99CD-BDA4C5DFA2DE}" srcOrd="0" destOrd="0" parTransId="{9AA2AC94-4280-42FB-8B46-9DA9A27B3DCA}" sibTransId="{47CC5F55-52A5-41A8-8288-10A0CCF71381}"/>
    <dgm:cxn modelId="{1F437CF1-4468-4E66-8F00-06DA31837C8D}" srcId="{23FE99C2-C2C8-49B5-99CD-BDA4C5DFA2DE}" destId="{9D790172-7550-4BA9-B82F-E3BBFCE40D6D}" srcOrd="2" destOrd="0" parTransId="{5EA3AEB5-B8F1-4AD9-9A51-4586D708BB3E}" sibTransId="{72F0E71C-9146-4019-B8B2-01A771CE9D0F}"/>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27BD76A-3CA2-41AE-9B01-AE0AAC1C2E1D}">
      <dgm:prSet custT="1"/>
      <dgm:spPr/>
      <dgm:t>
        <a:bodyPr anchor="ctr"/>
        <a:lstStyle/>
        <a:p>
          <a:pPr algn="l"/>
          <a:r>
            <a:rPr lang="en-US" sz="1600" b="0" i="0"/>
            <a:t>Sweep settings: frequency switch, span, amplitude controls, resolution bandwidth</a:t>
          </a:r>
          <a:endParaRPr lang="en-US" sz="1600"/>
        </a:p>
      </dgm:t>
    </dgm:pt>
    <dgm:pt modelId="{6F1B9BA0-102C-42E4-93BE-6FB29A46FC26}" type="parTrans" cxnId="{D0BDDD02-AADA-4EC7-8BA8-B4563997F348}">
      <dgm:prSet/>
      <dgm:spPr/>
      <dgm:t>
        <a:bodyPr/>
        <a:lstStyle/>
        <a:p>
          <a:endParaRPr lang="en-US"/>
        </a:p>
      </dgm:t>
    </dgm:pt>
    <dgm:pt modelId="{B4D69476-2610-46C8-811F-A696B04E6709}" type="sibTrans" cxnId="{D0BDDD02-AADA-4EC7-8BA8-B4563997F348}">
      <dgm:prSet/>
      <dgm:spPr/>
      <dgm:t>
        <a:bodyPr/>
        <a:lstStyle/>
        <a:p>
          <a:endParaRPr lang="en-US"/>
        </a:p>
      </dgm:t>
    </dgm:pt>
    <dgm:pt modelId="{3F5290AB-9E56-487E-A23E-8A8DF27C8C87}">
      <dgm:prSet custT="1"/>
      <dgm:spPr/>
      <dgm:t>
        <a:bodyPr anchor="ctr"/>
        <a:lstStyle/>
        <a:p>
          <a:pPr algn="l"/>
          <a:r>
            <a:rPr lang="en-US" sz="1600"/>
            <a:t>Markers settings: for measuring magnitude on a specific frequency</a:t>
          </a:r>
        </a:p>
      </dgm:t>
    </dgm:pt>
    <dgm:pt modelId="{24CBD9C2-07B5-41E2-9F35-70E7AF5A3E5D}" type="parTrans" cxnId="{544038DB-C181-474E-AA3B-F7F574B25DED}">
      <dgm:prSet/>
      <dgm:spPr/>
      <dgm:t>
        <a:bodyPr/>
        <a:lstStyle/>
        <a:p>
          <a:endParaRPr lang="en-US"/>
        </a:p>
      </dgm:t>
    </dgm:pt>
    <dgm:pt modelId="{A2BB1F1B-4320-4BE9-84D7-887142222384}" type="sibTrans" cxnId="{544038DB-C181-474E-AA3B-F7F574B25DED}">
      <dgm:prSet/>
      <dgm:spPr/>
      <dgm:t>
        <a:bodyPr/>
        <a:lstStyle/>
        <a:p>
          <a:endParaRPr lang="en-US"/>
        </a:p>
      </dgm:t>
    </dgm:pt>
    <dgm:pt modelId="{77F9660F-1E68-4436-A75E-E1063D8DFC6E}">
      <dgm:prSet custT="1"/>
      <dgm:spPr/>
      <dgm:t>
        <a:bodyPr anchor="ctr"/>
        <a:lstStyle/>
        <a:p>
          <a:pPr algn="l"/>
          <a:r>
            <a:rPr lang="en-US" sz="1600" b="0" i="0"/>
            <a:t>Complete Spectrum Analyzer user guide found at: </a:t>
          </a:r>
          <a:r>
            <a:rPr lang="en-US" sz="1600" b="0" i="0">
              <a:hlinkClick xmlns:r="http://schemas.openxmlformats.org/officeDocument/2006/relationships" r:id="rId1"/>
            </a:rPr>
            <a:t>https://wiki.analog.com/university/tools/m2k/scopy/spectrumanalyzer</a:t>
          </a:r>
          <a:endParaRPr lang="en-US" sz="16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Spectrum Analyzer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nchor="ctr"/>
        <a:lstStyle/>
        <a:p>
          <a:pPr algn="l"/>
          <a:r>
            <a:rPr lang="en-US" sz="1600" b="0" i="0"/>
            <a:t>Channel Settings: type, window, gain</a:t>
          </a:r>
          <a:endParaRPr lang="en-US" sz="1600"/>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custScaleY="105563" custLinFactNeighborX="3526" custLinFactNeighborY="-38891">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custScaleY="99327" custLinFactNeighborX="-49" custLinFactNeighborY="-6082">
        <dgm:presLayoutVars>
          <dgm:bulletEnabled val="1"/>
        </dgm:presLayoutVars>
      </dgm:prSet>
      <dgm:spPr/>
    </dgm:pt>
  </dgm:ptLst>
  <dgm:cxnLst>
    <dgm:cxn modelId="{D0BDDD02-AADA-4EC7-8BA8-B4563997F348}" srcId="{23FE99C2-C2C8-49B5-99CD-BDA4C5DFA2DE}" destId="{227BD76A-3CA2-41AE-9B01-AE0AAC1C2E1D}" srcOrd="1" destOrd="0" parTransId="{6F1B9BA0-102C-42E4-93BE-6FB29A46FC26}" sibTransId="{B4D69476-2610-46C8-811F-A696B04E6709}"/>
    <dgm:cxn modelId="{E34B121C-19D4-4059-865B-FF7BAD62C83A}" type="presOf" srcId="{23FE99C2-C2C8-49B5-99CD-BDA4C5DFA2DE}" destId="{AD069CDB-A2D5-4E6C-9DC1-E3D7E9A064FA}" srcOrd="0" destOrd="0" presId="urn:microsoft.com/office/officeart/2005/8/layout/hList1"/>
    <dgm:cxn modelId="{A9229E3C-02A5-487A-A0DD-AF23713E3C52}" type="presOf" srcId="{3B2940D0-3A25-4F65-844A-D0D908FB9751}" destId="{CEC20966-B958-4A70-B3B4-CA00C4826CBD}" srcOrd="0" destOrd="0" presId="urn:microsoft.com/office/officeart/2005/8/layout/hList1"/>
    <dgm:cxn modelId="{72404268-616B-4378-83EE-0FDAF46B8AC2}" srcId="{23FE99C2-C2C8-49B5-99CD-BDA4C5DFA2DE}" destId="{31194B1F-766D-49C6-820B-5F8DC5D74BCD}" srcOrd="0" destOrd="0" parTransId="{231549E0-D45F-4AC3-A2E7-809987396B36}" sibTransId="{076B7AC0-32ED-4FA8-8F48-FA84CB37EDC3}"/>
    <dgm:cxn modelId="{F093297D-2A7D-4A72-95BB-8E808A92F64F}" srcId="{23FE99C2-C2C8-49B5-99CD-BDA4C5DFA2DE}" destId="{77F9660F-1E68-4436-A75E-E1063D8DFC6E}" srcOrd="3" destOrd="0" parTransId="{0536E38B-7C98-4BB3-8797-BE14130EE36E}" sibTransId="{93CABC6E-7939-4441-813F-9F2B31A3CF74}"/>
    <dgm:cxn modelId="{ED494A88-7724-4618-9958-0CAA960090E5}" type="presOf" srcId="{3F5290AB-9E56-487E-A23E-8A8DF27C8C87}" destId="{2F6810E0-DCC3-40F2-BAFC-47AD3A1AE001}" srcOrd="0" destOrd="2" presId="urn:microsoft.com/office/officeart/2005/8/layout/hList1"/>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3" presId="urn:microsoft.com/office/officeart/2005/8/layout/hList1"/>
    <dgm:cxn modelId="{1B6E879C-D1DA-4405-B0D7-76A452B80927}" type="presOf" srcId="{227BD76A-3CA2-41AE-9B01-AE0AAC1C2E1D}" destId="{2F6810E0-DCC3-40F2-BAFC-47AD3A1AE001}" srcOrd="0" destOrd="1" presId="urn:microsoft.com/office/officeart/2005/8/layout/hList1"/>
    <dgm:cxn modelId="{544038DB-C181-474E-AA3B-F7F574B25DED}" srcId="{23FE99C2-C2C8-49B5-99CD-BDA4C5DFA2DE}" destId="{3F5290AB-9E56-487E-A23E-8A8DF27C8C87}" srcOrd="2" destOrd="0" parTransId="{24CBD9C2-07B5-41E2-9F35-70E7AF5A3E5D}" sibTransId="{A2BB1F1B-4320-4BE9-84D7-887142222384}"/>
    <dgm:cxn modelId="{C3D460E2-8A71-4308-8E04-576773684D83}" srcId="{3B2940D0-3A25-4F65-844A-D0D908FB9751}" destId="{23FE99C2-C2C8-49B5-99CD-BDA4C5DFA2DE}" srcOrd="0" destOrd="0" parTransId="{9AA2AC94-4280-42FB-8B46-9DA9A27B3DCA}" sibTransId="{47CC5F55-52A5-41A8-8288-10A0CCF71381}"/>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F9660F-1E68-4436-A75E-E1063D8DFC6E}">
      <dgm:prSet custT="1"/>
      <dgm:spPr/>
      <dgm:t>
        <a:bodyPr/>
        <a:lstStyle/>
        <a:p>
          <a:r>
            <a:rPr lang="en-US" sz="1600"/>
            <a:t>Complete Logic Analyzer user guide found at: </a:t>
          </a:r>
          <a:r>
            <a:rPr lang="en-US" sz="1600">
              <a:hlinkClick xmlns:r="http://schemas.openxmlformats.org/officeDocument/2006/relationships" r:id="rId1"/>
            </a:rPr>
            <a:t>https://wiki.analog.com/university/tools/m2k/scopy/logicanalyzer</a:t>
          </a:r>
          <a:endParaRPr lang="en-US" sz="16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Logic Analyzer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lstStyle/>
        <a:p>
          <a:r>
            <a:rPr lang="en-US" sz="1600"/>
            <a:t>16 channels</a:t>
          </a:r>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CA78BF8C-69E6-47CB-AB44-170D606D0836}">
      <dgm:prSet custT="1"/>
      <dgm:spPr/>
      <dgm:t>
        <a:bodyPr/>
        <a:lstStyle/>
        <a:p>
          <a:r>
            <a:rPr lang="en-US" sz="1600"/>
            <a:t>Decoders enumerator</a:t>
          </a:r>
        </a:p>
      </dgm:t>
    </dgm:pt>
    <dgm:pt modelId="{7077E0CC-2090-456C-94BB-D1DB59AE513A}" type="parTrans" cxnId="{3B4F0F7A-658D-47FB-9A53-BBA955F19B91}">
      <dgm:prSet/>
      <dgm:spPr/>
      <dgm:t>
        <a:bodyPr/>
        <a:lstStyle/>
        <a:p>
          <a:endParaRPr lang="en-US"/>
        </a:p>
      </dgm:t>
    </dgm:pt>
    <dgm:pt modelId="{B918E509-66F2-47A5-B22D-38EC90334B1D}" type="sibTrans" cxnId="{3B4F0F7A-658D-47FB-9A53-BBA955F19B91}">
      <dgm:prSet/>
      <dgm:spPr/>
      <dgm:t>
        <a:bodyPr/>
        <a:lstStyle/>
        <a:p>
          <a:endParaRPr lang="en-US"/>
        </a:p>
      </dgm:t>
    </dgm:pt>
    <dgm:pt modelId="{AE186FCE-D9C6-428B-99A7-B50F1A7327EC}">
      <dgm:prSet custT="1"/>
      <dgm:spPr/>
      <dgm:t>
        <a:bodyPr/>
        <a:lstStyle/>
        <a:p>
          <a:r>
            <a:rPr lang="en-US" sz="1600"/>
            <a:t>Channel specific settings</a:t>
          </a:r>
        </a:p>
      </dgm:t>
    </dgm:pt>
    <dgm:pt modelId="{5FC25B07-68F7-44F5-925A-F820FE1746CA}" type="parTrans" cxnId="{525D0270-D1B7-4F81-B119-A5D0193BB83C}">
      <dgm:prSet/>
      <dgm:spPr/>
      <dgm:t>
        <a:bodyPr/>
        <a:lstStyle/>
        <a:p>
          <a:endParaRPr lang="en-US"/>
        </a:p>
      </dgm:t>
    </dgm:pt>
    <dgm:pt modelId="{D9F11666-987B-452C-A4E0-69C78F1E9367}" type="sibTrans" cxnId="{525D0270-D1B7-4F81-B119-A5D0193BB83C}">
      <dgm:prSet/>
      <dgm:spPr/>
      <dgm:t>
        <a:bodyPr/>
        <a:lstStyle/>
        <a:p>
          <a:endParaRPr lang="en-US"/>
        </a:p>
      </dgm:t>
    </dgm:pt>
    <dgm:pt modelId="{A20142FE-FD52-4160-AE10-41B370A8274E}">
      <dgm:prSet custT="1"/>
      <dgm:spPr/>
      <dgm:t>
        <a:bodyPr/>
        <a:lstStyle/>
        <a:p>
          <a:r>
            <a:rPr lang="en-US" sz="1600"/>
            <a:t>Export function</a:t>
          </a:r>
        </a:p>
      </dgm:t>
    </dgm:pt>
    <dgm:pt modelId="{EEFFAC0D-A5F2-46E7-B38B-B6E40B7EAA23}" type="parTrans" cxnId="{A3C5B570-CACF-45F5-9228-491AB233BC5B}">
      <dgm:prSet/>
      <dgm:spPr/>
      <dgm:t>
        <a:bodyPr/>
        <a:lstStyle/>
        <a:p>
          <a:endParaRPr lang="en-US"/>
        </a:p>
      </dgm:t>
    </dgm:pt>
    <dgm:pt modelId="{AF44255C-EA22-47E2-9BFB-BC6F95A6835A}" type="sibTrans" cxnId="{A3C5B570-CACF-45F5-9228-491AB233BC5B}">
      <dgm:prSet/>
      <dgm:spPr/>
      <dgm:t>
        <a:bodyPr/>
        <a:lstStyle/>
        <a:p>
          <a:endParaRPr lang="en-US"/>
        </a:p>
      </dgm:t>
    </dgm:pt>
    <dgm:pt modelId="{C3B1C5B2-19DD-4A6C-9C27-3A934C28DECC}">
      <dgm:prSet custT="1"/>
      <dgm:spPr/>
      <dgm:t>
        <a:bodyPr/>
        <a:lstStyle/>
        <a:p>
          <a:r>
            <a:rPr lang="en-US" sz="1600"/>
            <a:t>Acquisition settings</a:t>
          </a:r>
        </a:p>
      </dgm:t>
    </dgm:pt>
    <dgm:pt modelId="{B2AC7C41-7FFF-4BB4-87E2-21D1DA3CAA7D}" type="parTrans" cxnId="{8887AB25-4B97-4732-A868-5F25CE867DBF}">
      <dgm:prSet/>
      <dgm:spPr/>
      <dgm:t>
        <a:bodyPr/>
        <a:lstStyle/>
        <a:p>
          <a:endParaRPr lang="en-US"/>
        </a:p>
      </dgm:t>
    </dgm:pt>
    <dgm:pt modelId="{F330C237-D07F-4CC2-9785-5336197CEAA6}" type="sibTrans" cxnId="{8887AB25-4B97-4732-A868-5F25CE867DBF}">
      <dgm:prSet/>
      <dgm:spPr/>
      <dgm:t>
        <a:bodyPr/>
        <a:lstStyle/>
        <a:p>
          <a:endParaRPr lang="en-US"/>
        </a:p>
      </dgm:t>
    </dgm:pt>
    <dgm:pt modelId="{BE9A1EC4-D0FA-4FA5-A738-7E34429314CE}">
      <dgm:prSet custT="1"/>
      <dgm:spPr/>
      <dgm:t>
        <a:bodyPr/>
        <a:lstStyle/>
        <a:p>
          <a:r>
            <a:rPr lang="en-US" sz="1600"/>
            <a:t>Trigger </a:t>
          </a:r>
        </a:p>
      </dgm:t>
    </dgm:pt>
    <dgm:pt modelId="{F7411DB5-EB0D-48A7-8760-8AAFA09C9C09}" type="parTrans" cxnId="{32A5576F-7F37-46D7-8951-345AEB560416}">
      <dgm:prSet/>
      <dgm:spPr/>
      <dgm:t>
        <a:bodyPr/>
        <a:lstStyle/>
        <a:p>
          <a:endParaRPr lang="en-US"/>
        </a:p>
      </dgm:t>
    </dgm:pt>
    <dgm:pt modelId="{3D9EA90A-E9CC-47F6-8FDF-1C40C0E75E95}" type="sibTrans" cxnId="{32A5576F-7F37-46D7-8951-345AEB560416}">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custScaleY="105216" custLinFactNeighborX="-98">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custLinFactNeighborX="-49" custLinFactNeighborY="1147">
        <dgm:presLayoutVars>
          <dgm:bulletEnabled val="1"/>
        </dgm:presLayoutVars>
      </dgm:prSet>
      <dgm:spPr/>
    </dgm:pt>
  </dgm:ptLst>
  <dgm:cxnLst>
    <dgm:cxn modelId="{E34B121C-19D4-4059-865B-FF7BAD62C83A}" type="presOf" srcId="{23FE99C2-C2C8-49B5-99CD-BDA4C5DFA2DE}" destId="{AD069CDB-A2D5-4E6C-9DC1-E3D7E9A064FA}" srcOrd="0" destOrd="0" presId="urn:microsoft.com/office/officeart/2005/8/layout/hList1"/>
    <dgm:cxn modelId="{8887AB25-4B97-4732-A868-5F25CE867DBF}" srcId="{23FE99C2-C2C8-49B5-99CD-BDA4C5DFA2DE}" destId="{C3B1C5B2-19DD-4A6C-9C27-3A934C28DECC}" srcOrd="5" destOrd="0" parTransId="{B2AC7C41-7FFF-4BB4-87E2-21D1DA3CAA7D}" sibTransId="{F330C237-D07F-4CC2-9785-5336197CEAA6}"/>
    <dgm:cxn modelId="{1E634138-4D12-4C52-B4DB-8DFCFEB8CFB7}" type="presOf" srcId="{CA78BF8C-69E6-47CB-AB44-170D606D0836}" destId="{2F6810E0-DCC3-40F2-BAFC-47AD3A1AE001}" srcOrd="0" destOrd="1" presId="urn:microsoft.com/office/officeart/2005/8/layout/hList1"/>
    <dgm:cxn modelId="{A9229E3C-02A5-487A-A0DD-AF23713E3C52}" type="presOf" srcId="{3B2940D0-3A25-4F65-844A-D0D908FB9751}" destId="{CEC20966-B958-4A70-B3B4-CA00C4826CBD}" srcOrd="0" destOrd="0" presId="urn:microsoft.com/office/officeart/2005/8/layout/hList1"/>
    <dgm:cxn modelId="{72404268-616B-4378-83EE-0FDAF46B8AC2}" srcId="{23FE99C2-C2C8-49B5-99CD-BDA4C5DFA2DE}" destId="{31194B1F-766D-49C6-820B-5F8DC5D74BCD}" srcOrd="0" destOrd="0" parTransId="{231549E0-D45F-4AC3-A2E7-809987396B36}" sibTransId="{076B7AC0-32ED-4FA8-8F48-FA84CB37EDC3}"/>
    <dgm:cxn modelId="{32A5576F-7F37-46D7-8951-345AEB560416}" srcId="{23FE99C2-C2C8-49B5-99CD-BDA4C5DFA2DE}" destId="{BE9A1EC4-D0FA-4FA5-A738-7E34429314CE}" srcOrd="3" destOrd="0" parTransId="{F7411DB5-EB0D-48A7-8760-8AAFA09C9C09}" sibTransId="{3D9EA90A-E9CC-47F6-8FDF-1C40C0E75E95}"/>
    <dgm:cxn modelId="{525D0270-D1B7-4F81-B119-A5D0193BB83C}" srcId="{23FE99C2-C2C8-49B5-99CD-BDA4C5DFA2DE}" destId="{AE186FCE-D9C6-428B-99A7-B50F1A7327EC}" srcOrd="2" destOrd="0" parTransId="{5FC25B07-68F7-44F5-925A-F820FE1746CA}" sibTransId="{D9F11666-987B-452C-A4E0-69C78F1E9367}"/>
    <dgm:cxn modelId="{A3C5B570-CACF-45F5-9228-491AB233BC5B}" srcId="{23FE99C2-C2C8-49B5-99CD-BDA4C5DFA2DE}" destId="{A20142FE-FD52-4160-AE10-41B370A8274E}" srcOrd="4" destOrd="0" parTransId="{EEFFAC0D-A5F2-46E7-B38B-B6E40B7EAA23}" sibTransId="{AF44255C-EA22-47E2-9BFB-BC6F95A6835A}"/>
    <dgm:cxn modelId="{3B4F0F7A-658D-47FB-9A53-BBA955F19B91}" srcId="{23FE99C2-C2C8-49B5-99CD-BDA4C5DFA2DE}" destId="{CA78BF8C-69E6-47CB-AB44-170D606D0836}" srcOrd="1" destOrd="0" parTransId="{7077E0CC-2090-456C-94BB-D1DB59AE513A}" sibTransId="{B918E509-66F2-47A5-B22D-38EC90334B1D}"/>
    <dgm:cxn modelId="{F093297D-2A7D-4A72-95BB-8E808A92F64F}" srcId="{23FE99C2-C2C8-49B5-99CD-BDA4C5DFA2DE}" destId="{77F9660F-1E68-4436-A75E-E1063D8DFC6E}" srcOrd="6" destOrd="0" parTransId="{0536E38B-7C98-4BB3-8797-BE14130EE36E}" sibTransId="{93CABC6E-7939-4441-813F-9F2B31A3CF74}"/>
    <dgm:cxn modelId="{13609A90-C939-4E54-A18E-07C1FE2D8727}" type="presOf" srcId="{A20142FE-FD52-4160-AE10-41B370A8274E}" destId="{2F6810E0-DCC3-40F2-BAFC-47AD3A1AE001}" srcOrd="0" destOrd="4" presId="urn:microsoft.com/office/officeart/2005/8/layout/hList1"/>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6" presId="urn:microsoft.com/office/officeart/2005/8/layout/hList1"/>
    <dgm:cxn modelId="{E2BBE59A-7949-432C-A43E-53AE84094AFC}" type="presOf" srcId="{AE186FCE-D9C6-428B-99A7-B50F1A7327EC}" destId="{2F6810E0-DCC3-40F2-BAFC-47AD3A1AE001}" srcOrd="0" destOrd="2" presId="urn:microsoft.com/office/officeart/2005/8/layout/hList1"/>
    <dgm:cxn modelId="{77C3B4B4-D8AB-4106-8266-D8C8AEC0E7CB}" type="presOf" srcId="{C3B1C5B2-19DD-4A6C-9C27-3A934C28DECC}" destId="{2F6810E0-DCC3-40F2-BAFC-47AD3A1AE001}" srcOrd="0" destOrd="5" presId="urn:microsoft.com/office/officeart/2005/8/layout/hList1"/>
    <dgm:cxn modelId="{CDCCC9CE-D0F5-40C9-940B-D25A961E1F4F}" type="presOf" srcId="{BE9A1EC4-D0FA-4FA5-A738-7E34429314CE}" destId="{2F6810E0-DCC3-40F2-BAFC-47AD3A1AE001}" srcOrd="0" destOrd="3" presId="urn:microsoft.com/office/officeart/2005/8/layout/hList1"/>
    <dgm:cxn modelId="{C3D460E2-8A71-4308-8E04-576773684D83}" srcId="{3B2940D0-3A25-4F65-844A-D0D908FB9751}" destId="{23FE99C2-C2C8-49B5-99CD-BDA4C5DFA2DE}" srcOrd="0" destOrd="0" parTransId="{9AA2AC94-4280-42FB-8B46-9DA9A27B3DCA}" sibTransId="{47CC5F55-52A5-41A8-8288-10A0CCF71381}"/>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F9660F-1E68-4436-A75E-E1063D8DFC6E}">
      <dgm:prSet custT="1"/>
      <dgm:spPr/>
      <dgm:t>
        <a:bodyPr/>
        <a:lstStyle/>
        <a:p>
          <a:r>
            <a:rPr lang="en-US" sz="1400"/>
            <a:t>Complete Pattern Generator user guide found at: </a:t>
          </a:r>
          <a:r>
            <a:rPr lang="en-US" sz="1400">
              <a:hlinkClick xmlns:r="http://schemas.openxmlformats.org/officeDocument/2006/relationships" r:id="rId1"/>
            </a:rPr>
            <a:t>https://wiki.analog.com/university/tools/m2k/scopy/pattgen</a:t>
          </a:r>
          <a:endParaRPr lang="en-US" sz="14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Pattern Generator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lstStyle/>
        <a:p>
          <a:r>
            <a:rPr lang="en-US" sz="1400"/>
            <a:t>Multiple implemented patterns to be generated:</a:t>
          </a:r>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635B9FAB-F220-4673-8478-134C09D1DD46}">
      <dgm:prSet custT="1"/>
      <dgm:spPr/>
      <dgm:t>
        <a:bodyPr/>
        <a:lstStyle/>
        <a:p>
          <a:pPr>
            <a:buFont typeface="Arial" panose="020B0604020202020204" pitchFamily="34" charset="0"/>
            <a:buChar char="•"/>
          </a:pPr>
          <a:r>
            <a:rPr lang="en-US" sz="1400" b="0" i="0"/>
            <a:t>Clock – generates a clock signal having user selectable frequency, phase and duty cycle.</a:t>
          </a:r>
          <a:endParaRPr lang="en-US" sz="1400"/>
        </a:p>
      </dgm:t>
    </dgm:pt>
    <dgm:pt modelId="{4B75D275-1CDD-4FCD-95AF-3DF2074C9064}" type="parTrans" cxnId="{63377A23-2C9C-4A62-8CDB-DB32C1CED3E7}">
      <dgm:prSet/>
      <dgm:spPr/>
      <dgm:t>
        <a:bodyPr/>
        <a:lstStyle/>
        <a:p>
          <a:endParaRPr lang="en-US"/>
        </a:p>
      </dgm:t>
    </dgm:pt>
    <dgm:pt modelId="{24D16FED-F8A3-4F90-978D-BD0A4C57E5E4}" type="sibTrans" cxnId="{63377A23-2C9C-4A62-8CDB-DB32C1CED3E7}">
      <dgm:prSet/>
      <dgm:spPr/>
      <dgm:t>
        <a:bodyPr/>
        <a:lstStyle/>
        <a:p>
          <a:endParaRPr lang="en-US"/>
        </a:p>
      </dgm:t>
    </dgm:pt>
    <dgm:pt modelId="{1896FB1C-B059-4F10-9E77-41C6C037DF24}">
      <dgm:prSet custT="1"/>
      <dgm:spPr/>
      <dgm:t>
        <a:bodyPr/>
        <a:lstStyle/>
        <a:p>
          <a:pPr>
            <a:buFont typeface="Arial" panose="020B0604020202020204" pitchFamily="34" charset="0"/>
            <a:buChar char="•"/>
          </a:pPr>
          <a:r>
            <a:rPr lang="en-US" sz="1400" b="0" i="0"/>
            <a:t>Number - generates a user selectable number</a:t>
          </a:r>
        </a:p>
      </dgm:t>
    </dgm:pt>
    <dgm:pt modelId="{F64DB7AA-BD7B-4F50-952A-93A8D76FAB41}" type="parTrans" cxnId="{CCF610CF-B720-48BE-BAAF-315539F42EC2}">
      <dgm:prSet/>
      <dgm:spPr/>
      <dgm:t>
        <a:bodyPr/>
        <a:lstStyle/>
        <a:p>
          <a:endParaRPr lang="en-US"/>
        </a:p>
      </dgm:t>
    </dgm:pt>
    <dgm:pt modelId="{747E3703-293C-4E51-B93D-4AE60A2721B9}" type="sibTrans" cxnId="{CCF610CF-B720-48BE-BAAF-315539F42EC2}">
      <dgm:prSet/>
      <dgm:spPr/>
      <dgm:t>
        <a:bodyPr/>
        <a:lstStyle/>
        <a:p>
          <a:endParaRPr lang="en-US"/>
        </a:p>
      </dgm:t>
    </dgm:pt>
    <dgm:pt modelId="{D4EB4757-1551-4145-B54A-D62566650132}">
      <dgm:prSet custT="1"/>
      <dgm:spPr/>
      <dgm:t>
        <a:bodyPr/>
        <a:lstStyle/>
        <a:p>
          <a:pPr>
            <a:buFont typeface="Arial" panose="020B0604020202020204" pitchFamily="34" charset="0"/>
            <a:buChar char="•"/>
          </a:pPr>
          <a:r>
            <a:rPr lang="en-US" sz="1400" b="0" i="0"/>
            <a:t>Random – generates random values at a user selectable frequency.</a:t>
          </a:r>
        </a:p>
      </dgm:t>
    </dgm:pt>
    <dgm:pt modelId="{187A0CDF-D096-4292-A9EF-D1CAABF0C0E2}" type="parTrans" cxnId="{29EC34EF-0363-4D7F-9FD6-78E50033ED50}">
      <dgm:prSet/>
      <dgm:spPr/>
      <dgm:t>
        <a:bodyPr/>
        <a:lstStyle/>
        <a:p>
          <a:endParaRPr lang="en-US"/>
        </a:p>
      </dgm:t>
    </dgm:pt>
    <dgm:pt modelId="{CACD150D-C6AB-4572-A801-052FE4156577}" type="sibTrans" cxnId="{29EC34EF-0363-4D7F-9FD6-78E50033ED50}">
      <dgm:prSet/>
      <dgm:spPr/>
      <dgm:t>
        <a:bodyPr/>
        <a:lstStyle/>
        <a:p>
          <a:endParaRPr lang="en-US"/>
        </a:p>
      </dgm:t>
    </dgm:pt>
    <dgm:pt modelId="{763B7FC7-9F14-4B49-B249-63D67FB06583}">
      <dgm:prSet custT="1"/>
      <dgm:spPr/>
      <dgm:t>
        <a:bodyPr/>
        <a:lstStyle/>
        <a:p>
          <a:pPr>
            <a:buFont typeface="Arial" panose="020B0604020202020204" pitchFamily="34" charset="0"/>
            <a:buChar char="•"/>
          </a:pPr>
          <a:r>
            <a:rPr lang="en-US" sz="1400" b="0" i="0"/>
            <a:t>Binary Counter – generates a binary counter on the channels in the channel group.</a:t>
          </a:r>
        </a:p>
      </dgm:t>
    </dgm:pt>
    <dgm:pt modelId="{9446F49F-7941-4449-8827-7EAEAC34BB72}" type="parTrans" cxnId="{8EEF1C2B-9360-41A7-80C2-4B818AEB5149}">
      <dgm:prSet/>
      <dgm:spPr/>
      <dgm:t>
        <a:bodyPr/>
        <a:lstStyle/>
        <a:p>
          <a:endParaRPr lang="en-US"/>
        </a:p>
      </dgm:t>
    </dgm:pt>
    <dgm:pt modelId="{FCC218DC-3540-4921-994B-B49F1CB1EE8F}" type="sibTrans" cxnId="{8EEF1C2B-9360-41A7-80C2-4B818AEB5149}">
      <dgm:prSet/>
      <dgm:spPr/>
      <dgm:t>
        <a:bodyPr/>
        <a:lstStyle/>
        <a:p>
          <a:endParaRPr lang="en-US"/>
        </a:p>
      </dgm:t>
    </dgm:pt>
    <dgm:pt modelId="{9F8D9AAB-EEDD-4FE0-A4AB-A84F5923F9D9}">
      <dgm:prSet custT="1"/>
      <dgm:spPr/>
      <dgm:t>
        <a:bodyPr/>
        <a:lstStyle/>
        <a:p>
          <a:pPr>
            <a:buFont typeface="Arial" panose="020B0604020202020204" pitchFamily="34" charset="0"/>
            <a:buChar char="•"/>
          </a:pPr>
          <a:r>
            <a:rPr lang="en-US" sz="1400" b="0" i="0"/>
            <a:t>UART – generates a UART message</a:t>
          </a:r>
        </a:p>
      </dgm:t>
    </dgm:pt>
    <dgm:pt modelId="{A4C31010-E1C8-42EA-B7B5-E80D071DFD37}" type="parTrans" cxnId="{7D8DE8D5-916C-483C-9881-9146F2C56AF3}">
      <dgm:prSet/>
      <dgm:spPr/>
      <dgm:t>
        <a:bodyPr/>
        <a:lstStyle/>
        <a:p>
          <a:endParaRPr lang="en-US"/>
        </a:p>
      </dgm:t>
    </dgm:pt>
    <dgm:pt modelId="{DDABA78B-B07A-4741-9438-07AFE3D10F4A}" type="sibTrans" cxnId="{7D8DE8D5-916C-483C-9881-9146F2C56AF3}">
      <dgm:prSet/>
      <dgm:spPr/>
      <dgm:t>
        <a:bodyPr/>
        <a:lstStyle/>
        <a:p>
          <a:endParaRPr lang="en-US"/>
        </a:p>
      </dgm:t>
    </dgm:pt>
    <dgm:pt modelId="{524039F5-6DC5-4559-9758-76E18E0BA5E2}">
      <dgm:prSet custT="1"/>
      <dgm:spPr/>
      <dgm:t>
        <a:bodyPr/>
        <a:lstStyle/>
        <a:p>
          <a:pPr>
            <a:buFont typeface="Arial" panose="020B0604020202020204" pitchFamily="34" charset="0"/>
            <a:buChar char="•"/>
          </a:pPr>
          <a:r>
            <a:rPr lang="it-IT" sz="1400" b="0" i="0"/>
            <a:t>SPI - generates a SPI message</a:t>
          </a:r>
        </a:p>
      </dgm:t>
    </dgm:pt>
    <dgm:pt modelId="{87011EEB-6295-44C2-AECF-573DE48A16A2}" type="parTrans" cxnId="{A2F99EE1-1EFF-4F38-BB9E-AF3BC7D2D42B}">
      <dgm:prSet/>
      <dgm:spPr/>
      <dgm:t>
        <a:bodyPr/>
        <a:lstStyle/>
        <a:p>
          <a:endParaRPr lang="en-US"/>
        </a:p>
      </dgm:t>
    </dgm:pt>
    <dgm:pt modelId="{210D50E3-4027-47B9-BC46-3247DDFD9C35}" type="sibTrans" cxnId="{A2F99EE1-1EFF-4F38-BB9E-AF3BC7D2D42B}">
      <dgm:prSet/>
      <dgm:spPr/>
      <dgm:t>
        <a:bodyPr/>
        <a:lstStyle/>
        <a:p>
          <a:endParaRPr lang="en-US"/>
        </a:p>
      </dgm:t>
    </dgm:pt>
    <dgm:pt modelId="{61C05F65-431B-4CBF-B3B0-13936DE99BC1}">
      <dgm:prSet custT="1"/>
      <dgm:spPr/>
      <dgm:t>
        <a:bodyPr/>
        <a:lstStyle/>
        <a:p>
          <a:pPr>
            <a:buFont typeface="Arial" panose="020B0604020202020204" pitchFamily="34" charset="0"/>
            <a:buChar char="•"/>
          </a:pPr>
          <a:r>
            <a:rPr lang="da-DK" sz="1400" b="0" i="0"/>
            <a:t>I2C - generates an I2C message</a:t>
          </a:r>
        </a:p>
      </dgm:t>
    </dgm:pt>
    <dgm:pt modelId="{E7B07084-0944-4FAD-AE58-84A2AFE02679}" type="parTrans" cxnId="{063BD62F-138C-496A-AC36-410746B0A60D}">
      <dgm:prSet/>
      <dgm:spPr/>
      <dgm:t>
        <a:bodyPr/>
        <a:lstStyle/>
        <a:p>
          <a:endParaRPr lang="en-US"/>
        </a:p>
      </dgm:t>
    </dgm:pt>
    <dgm:pt modelId="{FF033505-7156-45A2-B738-DC46ACF71C03}" type="sibTrans" cxnId="{063BD62F-138C-496A-AC36-410746B0A60D}">
      <dgm:prSet/>
      <dgm:spPr/>
      <dgm:t>
        <a:bodyPr/>
        <a:lstStyle/>
        <a:p>
          <a:endParaRPr lang="en-US"/>
        </a:p>
      </dgm:t>
    </dgm:pt>
    <dgm:pt modelId="{475D2488-E49A-4913-9214-FCCABFAED9DB}">
      <dgm:prSet custT="1"/>
      <dgm:spPr/>
      <dgm:t>
        <a:bodyPr/>
        <a:lstStyle/>
        <a:p>
          <a:pPr>
            <a:buFont typeface="Arial" panose="020B0604020202020204" pitchFamily="34" charset="0"/>
            <a:buChar char="•"/>
          </a:pPr>
          <a:r>
            <a:rPr lang="en-US" sz="1400" b="0" i="0"/>
            <a:t>Gray Counter - generates a gray counter on the channels in the channel group</a:t>
          </a:r>
        </a:p>
      </dgm:t>
    </dgm:pt>
    <dgm:pt modelId="{076A0907-E04E-4DE1-B451-48E5E8EECF4A}" type="parTrans" cxnId="{7D78F09E-681C-4442-91BF-31D9DEF86093}">
      <dgm:prSet/>
      <dgm:spPr/>
      <dgm:t>
        <a:bodyPr/>
        <a:lstStyle/>
        <a:p>
          <a:endParaRPr lang="en-US"/>
        </a:p>
      </dgm:t>
    </dgm:pt>
    <dgm:pt modelId="{07514819-A05C-4F07-94EB-F303A693D776}" type="sibTrans" cxnId="{7D78F09E-681C-4442-91BF-31D9DEF86093}">
      <dgm:prSet/>
      <dgm:spPr/>
      <dgm:t>
        <a:bodyPr/>
        <a:lstStyle/>
        <a:p>
          <a:endParaRPr lang="en-US"/>
        </a:p>
      </dgm:t>
    </dgm:pt>
    <dgm:pt modelId="{33C44C6E-84EA-405B-8DAD-FD4C377B2A32}">
      <dgm:prSet custT="1"/>
      <dgm:spPr/>
      <dgm:t>
        <a:bodyPr/>
        <a:lstStyle/>
        <a:p>
          <a:pPr>
            <a:buFont typeface="Arial" panose="020B0604020202020204" pitchFamily="34" charset="0"/>
            <a:buChar char="•"/>
          </a:pPr>
          <a:r>
            <a:rPr lang="en-US" sz="1400" b="0" i="0"/>
            <a:t>Import - imports a CSV file and outputs it's content</a:t>
          </a:r>
        </a:p>
      </dgm:t>
    </dgm:pt>
    <dgm:pt modelId="{321CD925-F3E4-4AA6-B0C6-C361EA9BA250}" type="parTrans" cxnId="{F886EAC0-96F5-44B9-A083-44D4EA258BA4}">
      <dgm:prSet/>
      <dgm:spPr/>
      <dgm:t>
        <a:bodyPr/>
        <a:lstStyle/>
        <a:p>
          <a:endParaRPr lang="en-US"/>
        </a:p>
      </dgm:t>
    </dgm:pt>
    <dgm:pt modelId="{28DCA4D2-5661-40EA-9807-7936D0ABFD0D}" type="sibTrans" cxnId="{F886EAC0-96F5-44B9-A083-44D4EA258BA4}">
      <dgm:prSet/>
      <dgm:spPr/>
      <dgm:t>
        <a:bodyPr/>
        <a:lstStyle/>
        <a:p>
          <a:endParaRPr lang="en-US"/>
        </a:p>
      </dgm:t>
    </dgm:pt>
    <dgm:pt modelId="{B9F51E4A-C680-448D-89A9-C5744845BA4E}">
      <dgm:prSet custT="1"/>
      <dgm:spPr/>
      <dgm:t>
        <a:bodyPr/>
        <a:lstStyle/>
        <a:p>
          <a:pPr>
            <a:buFont typeface="Arial" panose="020B0604020202020204" pitchFamily="34" charset="0"/>
            <a:buChar char="•"/>
          </a:pPr>
          <a:r>
            <a:rPr lang="en-US" sz="1400" b="0" i="0"/>
            <a:t>Interacts with Logic Analyzer in a loop back function</a:t>
          </a:r>
        </a:p>
      </dgm:t>
    </dgm:pt>
    <dgm:pt modelId="{B013865D-E2A9-4CB5-961B-43B84DE46694}" type="parTrans" cxnId="{C71D4FF7-024B-46F7-8A02-29E7CAB14F9F}">
      <dgm:prSet/>
      <dgm:spPr/>
      <dgm:t>
        <a:bodyPr/>
        <a:lstStyle/>
        <a:p>
          <a:endParaRPr lang="en-US"/>
        </a:p>
      </dgm:t>
    </dgm:pt>
    <dgm:pt modelId="{7FBAD98A-2D0C-4BAA-A72F-22771168F505}" type="sibTrans" cxnId="{C71D4FF7-024B-46F7-8A02-29E7CAB14F9F}">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custScaleY="126744" custLinFactNeighborX="-49" custLinFactNeighborY="-23569">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custLinFactNeighborX="-49" custLinFactNeighborY="-273">
        <dgm:presLayoutVars>
          <dgm:bulletEnabled val="1"/>
        </dgm:presLayoutVars>
      </dgm:prSet>
      <dgm:spPr/>
    </dgm:pt>
  </dgm:ptLst>
  <dgm:cxnLst>
    <dgm:cxn modelId="{E34B121C-19D4-4059-865B-FF7BAD62C83A}" type="presOf" srcId="{23FE99C2-C2C8-49B5-99CD-BDA4C5DFA2DE}" destId="{AD069CDB-A2D5-4E6C-9DC1-E3D7E9A064FA}" srcOrd="0" destOrd="0" presId="urn:microsoft.com/office/officeart/2005/8/layout/hList1"/>
    <dgm:cxn modelId="{63377A23-2C9C-4A62-8CDB-DB32C1CED3E7}" srcId="{31194B1F-766D-49C6-820B-5F8DC5D74BCD}" destId="{635B9FAB-F220-4673-8478-134C09D1DD46}" srcOrd="0" destOrd="0" parTransId="{4B75D275-1CDD-4FCD-95AF-3DF2074C9064}" sibTransId="{24D16FED-F8A3-4F90-978D-BD0A4C57E5E4}"/>
    <dgm:cxn modelId="{8EEF1C2B-9360-41A7-80C2-4B818AEB5149}" srcId="{31194B1F-766D-49C6-820B-5F8DC5D74BCD}" destId="{763B7FC7-9F14-4B49-B249-63D67FB06583}" srcOrd="3" destOrd="0" parTransId="{9446F49F-7941-4449-8827-7EAEAC34BB72}" sibTransId="{FCC218DC-3540-4921-994B-B49F1CB1EE8F}"/>
    <dgm:cxn modelId="{063BD62F-138C-496A-AC36-410746B0A60D}" srcId="{31194B1F-766D-49C6-820B-5F8DC5D74BCD}" destId="{61C05F65-431B-4CBF-B3B0-13936DE99BC1}" srcOrd="6" destOrd="0" parTransId="{E7B07084-0944-4FAD-AE58-84A2AFE02679}" sibTransId="{FF033505-7156-45A2-B738-DC46ACF71C03}"/>
    <dgm:cxn modelId="{3C6E7F35-8A0C-4B81-B46A-EB2677BCA191}" type="presOf" srcId="{9F8D9AAB-EEDD-4FE0-A4AB-A84F5923F9D9}" destId="{2F6810E0-DCC3-40F2-BAFC-47AD3A1AE001}" srcOrd="0" destOrd="5" presId="urn:microsoft.com/office/officeart/2005/8/layout/hList1"/>
    <dgm:cxn modelId="{A9229E3C-02A5-487A-A0DD-AF23713E3C52}" type="presOf" srcId="{3B2940D0-3A25-4F65-844A-D0D908FB9751}" destId="{CEC20966-B958-4A70-B3B4-CA00C4826CBD}" srcOrd="0" destOrd="0" presId="urn:microsoft.com/office/officeart/2005/8/layout/hList1"/>
    <dgm:cxn modelId="{15B34647-7B1B-4520-A5E4-96AC7BC69292}" type="presOf" srcId="{524039F5-6DC5-4559-9758-76E18E0BA5E2}" destId="{2F6810E0-DCC3-40F2-BAFC-47AD3A1AE001}" srcOrd="0" destOrd="6" presId="urn:microsoft.com/office/officeart/2005/8/layout/hList1"/>
    <dgm:cxn modelId="{72404268-616B-4378-83EE-0FDAF46B8AC2}" srcId="{23FE99C2-C2C8-49B5-99CD-BDA4C5DFA2DE}" destId="{31194B1F-766D-49C6-820B-5F8DC5D74BCD}" srcOrd="0" destOrd="0" parTransId="{231549E0-D45F-4AC3-A2E7-809987396B36}" sibTransId="{076B7AC0-32ED-4FA8-8F48-FA84CB37EDC3}"/>
    <dgm:cxn modelId="{6544D06F-E177-495C-A255-2CBEA83CD1E9}" type="presOf" srcId="{475D2488-E49A-4913-9214-FCCABFAED9DB}" destId="{2F6810E0-DCC3-40F2-BAFC-47AD3A1AE001}" srcOrd="0" destOrd="8" presId="urn:microsoft.com/office/officeart/2005/8/layout/hList1"/>
    <dgm:cxn modelId="{25D87973-F142-4C2D-BAFC-6B98E7E03ED6}" type="presOf" srcId="{635B9FAB-F220-4673-8478-134C09D1DD46}" destId="{2F6810E0-DCC3-40F2-BAFC-47AD3A1AE001}" srcOrd="0" destOrd="1" presId="urn:microsoft.com/office/officeart/2005/8/layout/hList1"/>
    <dgm:cxn modelId="{7505F073-F861-433F-98D8-BA74C3D99E09}" type="presOf" srcId="{33C44C6E-84EA-405B-8DAD-FD4C377B2A32}" destId="{2F6810E0-DCC3-40F2-BAFC-47AD3A1AE001}" srcOrd="0" destOrd="9" presId="urn:microsoft.com/office/officeart/2005/8/layout/hList1"/>
    <dgm:cxn modelId="{F093297D-2A7D-4A72-95BB-8E808A92F64F}" srcId="{23FE99C2-C2C8-49B5-99CD-BDA4C5DFA2DE}" destId="{77F9660F-1E68-4436-A75E-E1063D8DFC6E}" srcOrd="2" destOrd="0" parTransId="{0536E38B-7C98-4BB3-8797-BE14130EE36E}" sibTransId="{93CABC6E-7939-4441-813F-9F2B31A3CF74}"/>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11" presId="urn:microsoft.com/office/officeart/2005/8/layout/hList1"/>
    <dgm:cxn modelId="{7D78F09E-681C-4442-91BF-31D9DEF86093}" srcId="{31194B1F-766D-49C6-820B-5F8DC5D74BCD}" destId="{475D2488-E49A-4913-9214-FCCABFAED9DB}" srcOrd="7" destOrd="0" parTransId="{076A0907-E04E-4DE1-B451-48E5E8EECF4A}" sibTransId="{07514819-A05C-4F07-94EB-F303A693D776}"/>
    <dgm:cxn modelId="{DFAB3BB4-5D42-4934-B5DF-ECDBA4176A0C}" type="presOf" srcId="{B9F51E4A-C680-448D-89A9-C5744845BA4E}" destId="{2F6810E0-DCC3-40F2-BAFC-47AD3A1AE001}" srcOrd="0" destOrd="10" presId="urn:microsoft.com/office/officeart/2005/8/layout/hList1"/>
    <dgm:cxn modelId="{F886EAC0-96F5-44B9-A083-44D4EA258BA4}" srcId="{31194B1F-766D-49C6-820B-5F8DC5D74BCD}" destId="{33C44C6E-84EA-405B-8DAD-FD4C377B2A32}" srcOrd="8" destOrd="0" parTransId="{321CD925-F3E4-4AA6-B0C6-C361EA9BA250}" sibTransId="{28DCA4D2-5661-40EA-9807-7936D0ABFD0D}"/>
    <dgm:cxn modelId="{A7EE5EC1-F912-40D1-9FD7-10CD93D178C4}" type="presOf" srcId="{D4EB4757-1551-4145-B54A-D62566650132}" destId="{2F6810E0-DCC3-40F2-BAFC-47AD3A1AE001}" srcOrd="0" destOrd="3" presId="urn:microsoft.com/office/officeart/2005/8/layout/hList1"/>
    <dgm:cxn modelId="{CCF610CF-B720-48BE-BAAF-315539F42EC2}" srcId="{31194B1F-766D-49C6-820B-5F8DC5D74BCD}" destId="{1896FB1C-B059-4F10-9E77-41C6C037DF24}" srcOrd="1" destOrd="0" parTransId="{F64DB7AA-BD7B-4F50-952A-93A8D76FAB41}" sibTransId="{747E3703-293C-4E51-B93D-4AE60A2721B9}"/>
    <dgm:cxn modelId="{7D8DE8D5-916C-483C-9881-9146F2C56AF3}" srcId="{31194B1F-766D-49C6-820B-5F8DC5D74BCD}" destId="{9F8D9AAB-EEDD-4FE0-A4AB-A84F5923F9D9}" srcOrd="4" destOrd="0" parTransId="{A4C31010-E1C8-42EA-B7B5-E80D071DFD37}" sibTransId="{DDABA78B-B07A-4741-9438-07AFE3D10F4A}"/>
    <dgm:cxn modelId="{CFDB9BD7-42D3-4134-8370-9534E85E3812}" type="presOf" srcId="{1896FB1C-B059-4F10-9E77-41C6C037DF24}" destId="{2F6810E0-DCC3-40F2-BAFC-47AD3A1AE001}" srcOrd="0" destOrd="2" presId="urn:microsoft.com/office/officeart/2005/8/layout/hList1"/>
    <dgm:cxn modelId="{A2F99EE1-1EFF-4F38-BB9E-AF3BC7D2D42B}" srcId="{31194B1F-766D-49C6-820B-5F8DC5D74BCD}" destId="{524039F5-6DC5-4559-9758-76E18E0BA5E2}" srcOrd="5" destOrd="0" parTransId="{87011EEB-6295-44C2-AECF-573DE48A16A2}" sibTransId="{210D50E3-4027-47B9-BC46-3247DDFD9C35}"/>
    <dgm:cxn modelId="{C3D460E2-8A71-4308-8E04-576773684D83}" srcId="{3B2940D0-3A25-4F65-844A-D0D908FB9751}" destId="{23FE99C2-C2C8-49B5-99CD-BDA4C5DFA2DE}" srcOrd="0" destOrd="0" parTransId="{9AA2AC94-4280-42FB-8B46-9DA9A27B3DCA}" sibTransId="{47CC5F55-52A5-41A8-8288-10A0CCF71381}"/>
    <dgm:cxn modelId="{29EC34EF-0363-4D7F-9FD6-78E50033ED50}" srcId="{31194B1F-766D-49C6-820B-5F8DC5D74BCD}" destId="{D4EB4757-1551-4145-B54A-D62566650132}" srcOrd="2" destOrd="0" parTransId="{187A0CDF-D096-4292-A9EF-D1CAABF0C0E2}" sibTransId="{CACD150D-C6AB-4572-A801-052FE4156577}"/>
    <dgm:cxn modelId="{28C50FF5-C537-4D27-839F-64341F3D0709}" type="presOf" srcId="{61C05F65-431B-4CBF-B3B0-13936DE99BC1}" destId="{2F6810E0-DCC3-40F2-BAFC-47AD3A1AE001}" srcOrd="0" destOrd="7" presId="urn:microsoft.com/office/officeart/2005/8/layout/hList1"/>
    <dgm:cxn modelId="{C9FFA5F5-81BC-43D0-B9D7-E9171118AE0C}" type="presOf" srcId="{763B7FC7-9F14-4B49-B249-63D67FB06583}" destId="{2F6810E0-DCC3-40F2-BAFC-47AD3A1AE001}" srcOrd="0" destOrd="4" presId="urn:microsoft.com/office/officeart/2005/8/layout/hList1"/>
    <dgm:cxn modelId="{C71D4FF7-024B-46F7-8A02-29E7CAB14F9F}" srcId="{23FE99C2-C2C8-49B5-99CD-BDA4C5DFA2DE}" destId="{B9F51E4A-C680-448D-89A9-C5744845BA4E}" srcOrd="1" destOrd="0" parTransId="{B013865D-E2A9-4CB5-961B-43B84DE46694}" sibTransId="{7FBAD98A-2D0C-4BAA-A72F-22771168F505}"/>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2940D0-3A25-4F65-844A-D0D908FB975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F9660F-1E68-4436-A75E-E1063D8DFC6E}">
      <dgm:prSet custT="1"/>
      <dgm:spPr/>
      <dgm:t>
        <a:bodyPr/>
        <a:lstStyle/>
        <a:p>
          <a:r>
            <a:rPr lang="en-US" sz="1600"/>
            <a:t>Complete Digital IO user guide found at: </a:t>
          </a:r>
          <a:r>
            <a:rPr lang="en-US" sz="1600">
              <a:hlinkClick xmlns:r="http://schemas.openxmlformats.org/officeDocument/2006/relationships" r:id="rId1"/>
            </a:rPr>
            <a:t>https://wiki.analog.com/university/tools/m2k/scopy/digitalio</a:t>
          </a:r>
          <a:endParaRPr lang="en-US" sz="1600"/>
        </a:p>
      </dgm:t>
    </dgm:pt>
    <dgm:pt modelId="{0536E38B-7C98-4BB3-8797-BE14130EE36E}" type="parTrans" cxnId="{F093297D-2A7D-4A72-95BB-8E808A92F64F}">
      <dgm:prSet/>
      <dgm:spPr/>
      <dgm:t>
        <a:bodyPr/>
        <a:lstStyle/>
        <a:p>
          <a:endParaRPr lang="en-US"/>
        </a:p>
      </dgm:t>
    </dgm:pt>
    <dgm:pt modelId="{93CABC6E-7939-4441-813F-9F2B31A3CF74}" type="sibTrans" cxnId="{F093297D-2A7D-4A72-95BB-8E808A92F64F}">
      <dgm:prSet/>
      <dgm:spPr/>
      <dgm:t>
        <a:bodyPr/>
        <a:lstStyle/>
        <a:p>
          <a:endParaRPr lang="en-US"/>
        </a:p>
      </dgm:t>
    </dgm:pt>
    <dgm:pt modelId="{23FE99C2-C2C8-49B5-99CD-BDA4C5DFA2DE}">
      <dgm:prSet custT="1"/>
      <dgm:spPr>
        <a:solidFill>
          <a:srgbClr val="0067B9"/>
        </a:solidFill>
      </dgm:spPr>
      <dgm:t>
        <a:bodyPr/>
        <a:lstStyle/>
        <a:p>
          <a:r>
            <a:rPr lang="en-US" sz="1600"/>
            <a:t>Digital IO features</a:t>
          </a:r>
        </a:p>
      </dgm:t>
    </dgm:pt>
    <dgm:pt modelId="{9AA2AC94-4280-42FB-8B46-9DA9A27B3DCA}" type="parTrans" cxnId="{C3D460E2-8A71-4308-8E04-576773684D83}">
      <dgm:prSet/>
      <dgm:spPr/>
      <dgm:t>
        <a:bodyPr/>
        <a:lstStyle/>
        <a:p>
          <a:endParaRPr lang="en-US"/>
        </a:p>
      </dgm:t>
    </dgm:pt>
    <dgm:pt modelId="{47CC5F55-52A5-41A8-8288-10A0CCF71381}" type="sibTrans" cxnId="{C3D460E2-8A71-4308-8E04-576773684D83}">
      <dgm:prSet/>
      <dgm:spPr/>
      <dgm:t>
        <a:bodyPr/>
        <a:lstStyle/>
        <a:p>
          <a:endParaRPr lang="en-US"/>
        </a:p>
      </dgm:t>
    </dgm:pt>
    <dgm:pt modelId="{31194B1F-766D-49C6-820B-5F8DC5D74BCD}">
      <dgm:prSet custT="1"/>
      <dgm:spPr/>
      <dgm:t>
        <a:bodyPr/>
        <a:lstStyle/>
        <a:p>
          <a:r>
            <a:rPr lang="en-US" sz="1600"/>
            <a:t>Interacts with both Logic Analyzer and Pattern Generator</a:t>
          </a:r>
        </a:p>
      </dgm:t>
    </dgm:pt>
    <dgm:pt modelId="{231549E0-D45F-4AC3-A2E7-809987396B36}" type="parTrans" cxnId="{72404268-616B-4378-83EE-0FDAF46B8AC2}">
      <dgm:prSet/>
      <dgm:spPr/>
      <dgm:t>
        <a:bodyPr/>
        <a:lstStyle/>
        <a:p>
          <a:endParaRPr lang="en-US"/>
        </a:p>
      </dgm:t>
    </dgm:pt>
    <dgm:pt modelId="{076B7AC0-32ED-4FA8-8F48-FA84CB37EDC3}" type="sibTrans" cxnId="{72404268-616B-4378-83EE-0FDAF46B8AC2}">
      <dgm:prSet/>
      <dgm:spPr/>
      <dgm:t>
        <a:bodyPr/>
        <a:lstStyle/>
        <a:p>
          <a:endParaRPr lang="en-US"/>
        </a:p>
      </dgm:t>
    </dgm:pt>
    <dgm:pt modelId="{0D155F17-09CB-457E-878E-6C9DE28F8805}">
      <dgm:prSet custT="1"/>
      <dgm:spPr/>
      <dgm:t>
        <a:bodyPr/>
        <a:lstStyle/>
        <a:p>
          <a:pPr>
            <a:buFont typeface="+mj-lt"/>
            <a:buAutoNum type="arabicPeriod"/>
          </a:pPr>
          <a:r>
            <a:rPr lang="en-US" sz="1600" b="0" i="0"/>
            <a:t>Digital channel number - the physical pin of the M2K</a:t>
          </a:r>
          <a:endParaRPr lang="en-US" sz="1600"/>
        </a:p>
      </dgm:t>
    </dgm:pt>
    <dgm:pt modelId="{323171D1-C9A1-4271-8407-E77DD79B7177}" type="parTrans" cxnId="{E4B3785D-310F-4CAB-83E0-81F2F471E59A}">
      <dgm:prSet/>
      <dgm:spPr/>
      <dgm:t>
        <a:bodyPr/>
        <a:lstStyle/>
        <a:p>
          <a:endParaRPr lang="en-US"/>
        </a:p>
      </dgm:t>
    </dgm:pt>
    <dgm:pt modelId="{DF5C6B4C-B0D0-4C94-BA43-AECEDDA2C3FB}" type="sibTrans" cxnId="{E4B3785D-310F-4CAB-83E0-81F2F471E59A}">
      <dgm:prSet/>
      <dgm:spPr/>
      <dgm:t>
        <a:bodyPr/>
        <a:lstStyle/>
        <a:p>
          <a:endParaRPr lang="en-US"/>
        </a:p>
      </dgm:t>
    </dgm:pt>
    <dgm:pt modelId="{AFBA901A-811B-4815-A256-C1C1AE925816}">
      <dgm:prSet custT="1"/>
      <dgm:spPr/>
      <dgm:t>
        <a:bodyPr/>
        <a:lstStyle/>
        <a:p>
          <a:pPr>
            <a:buFont typeface="+mj-lt"/>
            <a:buAutoNum type="arabicPeriod"/>
          </a:pPr>
          <a:r>
            <a:rPr lang="en-US" sz="1600" b="0" i="0"/>
            <a:t>Channel input state - indicates the input read by the M2K</a:t>
          </a:r>
        </a:p>
      </dgm:t>
    </dgm:pt>
    <dgm:pt modelId="{00EC5DE7-957F-43AE-BA01-7E9BC5F2DFF5}" type="parTrans" cxnId="{41F39D9E-2F34-4BF5-8580-AE8EF6C8865E}">
      <dgm:prSet/>
      <dgm:spPr/>
      <dgm:t>
        <a:bodyPr/>
        <a:lstStyle/>
        <a:p>
          <a:endParaRPr lang="en-US"/>
        </a:p>
      </dgm:t>
    </dgm:pt>
    <dgm:pt modelId="{4D192AAA-877F-40F1-9088-2502708B3525}" type="sibTrans" cxnId="{41F39D9E-2F34-4BF5-8580-AE8EF6C8865E}">
      <dgm:prSet/>
      <dgm:spPr/>
      <dgm:t>
        <a:bodyPr/>
        <a:lstStyle/>
        <a:p>
          <a:endParaRPr lang="en-US"/>
        </a:p>
      </dgm:t>
    </dgm:pt>
    <dgm:pt modelId="{1DF2D85D-CFED-47D0-AD31-A4E4E9B10C28}">
      <dgm:prSet custT="1"/>
      <dgm:spPr/>
      <dgm:t>
        <a:bodyPr/>
        <a:lstStyle/>
        <a:p>
          <a:pPr>
            <a:buFont typeface="+mj-lt"/>
            <a:buAutoNum type="arabicPeriod"/>
          </a:pPr>
          <a:r>
            <a:rPr lang="en-US" sz="1600" b="0" i="0"/>
            <a:t>Channel direction - indicates whether the channel is set to input/output</a:t>
          </a:r>
        </a:p>
      </dgm:t>
    </dgm:pt>
    <dgm:pt modelId="{092D2EBF-F0DD-4FC4-9E90-BA2C6C2438F9}" type="parTrans" cxnId="{DDBF0A10-9099-4605-91D4-1184B59E37C5}">
      <dgm:prSet/>
      <dgm:spPr/>
      <dgm:t>
        <a:bodyPr/>
        <a:lstStyle/>
        <a:p>
          <a:endParaRPr lang="en-US"/>
        </a:p>
      </dgm:t>
    </dgm:pt>
    <dgm:pt modelId="{549B0AEF-1057-426F-844F-2BB090B909EF}" type="sibTrans" cxnId="{DDBF0A10-9099-4605-91D4-1184B59E37C5}">
      <dgm:prSet/>
      <dgm:spPr/>
      <dgm:t>
        <a:bodyPr/>
        <a:lstStyle/>
        <a:p>
          <a:endParaRPr lang="en-US"/>
        </a:p>
      </dgm:t>
    </dgm:pt>
    <dgm:pt modelId="{4957D313-FF01-49BA-8A07-41BE7A79FB09}">
      <dgm:prSet custT="1"/>
      <dgm:spPr/>
      <dgm:t>
        <a:bodyPr/>
        <a:lstStyle/>
        <a:p>
          <a:pPr>
            <a:buFont typeface="+mj-lt"/>
            <a:buAutoNum type="arabicPeriod"/>
          </a:pPr>
          <a:r>
            <a:rPr lang="en-US" sz="1600" b="0" i="0"/>
            <a:t>Channel output state - indicates the output value configured of the M2K</a:t>
          </a:r>
        </a:p>
      </dgm:t>
    </dgm:pt>
    <dgm:pt modelId="{55AADC3F-AE0A-48FD-9BD8-2FA51F9C6B16}" type="parTrans" cxnId="{C82B87FE-B390-412F-827C-F54E7009F8C5}">
      <dgm:prSet/>
      <dgm:spPr/>
      <dgm:t>
        <a:bodyPr/>
        <a:lstStyle/>
        <a:p>
          <a:endParaRPr lang="en-US"/>
        </a:p>
      </dgm:t>
    </dgm:pt>
    <dgm:pt modelId="{26A509BA-1D6B-4908-B7D7-E002E9C4EBBD}" type="sibTrans" cxnId="{C82B87FE-B390-412F-827C-F54E7009F8C5}">
      <dgm:prSet/>
      <dgm:spPr/>
      <dgm:t>
        <a:bodyPr/>
        <a:lstStyle/>
        <a:p>
          <a:endParaRPr lang="en-US"/>
        </a:p>
      </dgm:t>
    </dgm:pt>
    <dgm:pt modelId="{CEC20966-B958-4A70-B3B4-CA00C4826CBD}" type="pres">
      <dgm:prSet presAssocID="{3B2940D0-3A25-4F65-844A-D0D908FB9751}" presName="Name0" presStyleCnt="0">
        <dgm:presLayoutVars>
          <dgm:dir/>
          <dgm:animLvl val="lvl"/>
          <dgm:resizeHandles val="exact"/>
        </dgm:presLayoutVars>
      </dgm:prSet>
      <dgm:spPr/>
    </dgm:pt>
    <dgm:pt modelId="{2174A174-004C-4958-990E-79F3A10FF5AD}" type="pres">
      <dgm:prSet presAssocID="{23FE99C2-C2C8-49B5-99CD-BDA4C5DFA2DE}" presName="composite" presStyleCnt="0"/>
      <dgm:spPr/>
    </dgm:pt>
    <dgm:pt modelId="{AD069CDB-A2D5-4E6C-9DC1-E3D7E9A064FA}" type="pres">
      <dgm:prSet presAssocID="{23FE99C2-C2C8-49B5-99CD-BDA4C5DFA2DE}" presName="parTx" presStyleLbl="alignNode1" presStyleIdx="0" presStyleCnt="1" custScaleY="108440">
        <dgm:presLayoutVars>
          <dgm:chMax val="0"/>
          <dgm:chPref val="0"/>
          <dgm:bulletEnabled val="1"/>
        </dgm:presLayoutVars>
      </dgm:prSet>
      <dgm:spPr/>
    </dgm:pt>
    <dgm:pt modelId="{2F6810E0-DCC3-40F2-BAFC-47AD3A1AE001}" type="pres">
      <dgm:prSet presAssocID="{23FE99C2-C2C8-49B5-99CD-BDA4C5DFA2DE}" presName="desTx" presStyleLbl="alignAccFollowNode1" presStyleIdx="0" presStyleCnt="1">
        <dgm:presLayoutVars>
          <dgm:bulletEnabled val="1"/>
        </dgm:presLayoutVars>
      </dgm:prSet>
      <dgm:spPr/>
    </dgm:pt>
  </dgm:ptLst>
  <dgm:cxnLst>
    <dgm:cxn modelId="{64ECFE00-985F-4413-A6EA-C3B6E9C0DB46}" type="presOf" srcId="{0D155F17-09CB-457E-878E-6C9DE28F8805}" destId="{2F6810E0-DCC3-40F2-BAFC-47AD3A1AE001}" srcOrd="0" destOrd="1" presId="urn:microsoft.com/office/officeart/2005/8/layout/hList1"/>
    <dgm:cxn modelId="{DDBF0A10-9099-4605-91D4-1184B59E37C5}" srcId="{23FE99C2-C2C8-49B5-99CD-BDA4C5DFA2DE}" destId="{1DF2D85D-CFED-47D0-AD31-A4E4E9B10C28}" srcOrd="3" destOrd="0" parTransId="{092D2EBF-F0DD-4FC4-9E90-BA2C6C2438F9}" sibTransId="{549B0AEF-1057-426F-844F-2BB090B909EF}"/>
    <dgm:cxn modelId="{E34B121C-19D4-4059-865B-FF7BAD62C83A}" type="presOf" srcId="{23FE99C2-C2C8-49B5-99CD-BDA4C5DFA2DE}" destId="{AD069CDB-A2D5-4E6C-9DC1-E3D7E9A064FA}" srcOrd="0" destOrd="0" presId="urn:microsoft.com/office/officeart/2005/8/layout/hList1"/>
    <dgm:cxn modelId="{A9229E3C-02A5-487A-A0DD-AF23713E3C52}" type="presOf" srcId="{3B2940D0-3A25-4F65-844A-D0D908FB9751}" destId="{CEC20966-B958-4A70-B3B4-CA00C4826CBD}" srcOrd="0" destOrd="0" presId="urn:microsoft.com/office/officeart/2005/8/layout/hList1"/>
    <dgm:cxn modelId="{8341D23E-2B88-441D-8C3E-6E682C429AC3}" type="presOf" srcId="{AFBA901A-811B-4815-A256-C1C1AE925816}" destId="{2F6810E0-DCC3-40F2-BAFC-47AD3A1AE001}" srcOrd="0" destOrd="2" presId="urn:microsoft.com/office/officeart/2005/8/layout/hList1"/>
    <dgm:cxn modelId="{E4B3785D-310F-4CAB-83E0-81F2F471E59A}" srcId="{23FE99C2-C2C8-49B5-99CD-BDA4C5DFA2DE}" destId="{0D155F17-09CB-457E-878E-6C9DE28F8805}" srcOrd="1" destOrd="0" parTransId="{323171D1-C9A1-4271-8407-E77DD79B7177}" sibTransId="{DF5C6B4C-B0D0-4C94-BA43-AECEDDA2C3FB}"/>
    <dgm:cxn modelId="{72404268-616B-4378-83EE-0FDAF46B8AC2}" srcId="{23FE99C2-C2C8-49B5-99CD-BDA4C5DFA2DE}" destId="{31194B1F-766D-49C6-820B-5F8DC5D74BCD}" srcOrd="0" destOrd="0" parTransId="{231549E0-D45F-4AC3-A2E7-809987396B36}" sibTransId="{076B7AC0-32ED-4FA8-8F48-FA84CB37EDC3}"/>
    <dgm:cxn modelId="{F093297D-2A7D-4A72-95BB-8E808A92F64F}" srcId="{23FE99C2-C2C8-49B5-99CD-BDA4C5DFA2DE}" destId="{77F9660F-1E68-4436-A75E-E1063D8DFC6E}" srcOrd="5" destOrd="0" parTransId="{0536E38B-7C98-4BB3-8797-BE14130EE36E}" sibTransId="{93CABC6E-7939-4441-813F-9F2B31A3CF74}"/>
    <dgm:cxn modelId="{A34B1691-EDB7-4BB5-A31D-9634836D3258}" type="presOf" srcId="{4957D313-FF01-49BA-8A07-41BE7A79FB09}" destId="{2F6810E0-DCC3-40F2-BAFC-47AD3A1AE001}" srcOrd="0" destOrd="4" presId="urn:microsoft.com/office/officeart/2005/8/layout/hList1"/>
    <dgm:cxn modelId="{13DC3792-41D0-4769-ADD5-000F3214AEA5}" type="presOf" srcId="{31194B1F-766D-49C6-820B-5F8DC5D74BCD}" destId="{2F6810E0-DCC3-40F2-BAFC-47AD3A1AE001}" srcOrd="0" destOrd="0" presId="urn:microsoft.com/office/officeart/2005/8/layout/hList1"/>
    <dgm:cxn modelId="{FC751E94-5767-4042-B0B7-77D010EF3D7F}" type="presOf" srcId="{77F9660F-1E68-4436-A75E-E1063D8DFC6E}" destId="{2F6810E0-DCC3-40F2-BAFC-47AD3A1AE001}" srcOrd="0" destOrd="5" presId="urn:microsoft.com/office/officeart/2005/8/layout/hList1"/>
    <dgm:cxn modelId="{41F39D9E-2F34-4BF5-8580-AE8EF6C8865E}" srcId="{23FE99C2-C2C8-49B5-99CD-BDA4C5DFA2DE}" destId="{AFBA901A-811B-4815-A256-C1C1AE925816}" srcOrd="2" destOrd="0" parTransId="{00EC5DE7-957F-43AE-BA01-7E9BC5F2DFF5}" sibTransId="{4D192AAA-877F-40F1-9088-2502708B3525}"/>
    <dgm:cxn modelId="{879779B1-3188-44D5-B196-C276A236044B}" type="presOf" srcId="{1DF2D85D-CFED-47D0-AD31-A4E4E9B10C28}" destId="{2F6810E0-DCC3-40F2-BAFC-47AD3A1AE001}" srcOrd="0" destOrd="3" presId="urn:microsoft.com/office/officeart/2005/8/layout/hList1"/>
    <dgm:cxn modelId="{C3D460E2-8A71-4308-8E04-576773684D83}" srcId="{3B2940D0-3A25-4F65-844A-D0D908FB9751}" destId="{23FE99C2-C2C8-49B5-99CD-BDA4C5DFA2DE}" srcOrd="0" destOrd="0" parTransId="{9AA2AC94-4280-42FB-8B46-9DA9A27B3DCA}" sibTransId="{47CC5F55-52A5-41A8-8288-10A0CCF71381}"/>
    <dgm:cxn modelId="{C82B87FE-B390-412F-827C-F54E7009F8C5}" srcId="{23FE99C2-C2C8-49B5-99CD-BDA4C5DFA2DE}" destId="{4957D313-FF01-49BA-8A07-41BE7A79FB09}" srcOrd="4" destOrd="0" parTransId="{55AADC3F-AE0A-48FD-9BD8-2FA51F9C6B16}" sibTransId="{26A509BA-1D6B-4908-B7D7-E002E9C4EBBD}"/>
    <dgm:cxn modelId="{14105999-F943-443A-A3CC-68A3A9EF4B72}" type="presParOf" srcId="{CEC20966-B958-4A70-B3B4-CA00C4826CBD}" destId="{2174A174-004C-4958-990E-79F3A10FF5AD}" srcOrd="0" destOrd="0" presId="urn:microsoft.com/office/officeart/2005/8/layout/hList1"/>
    <dgm:cxn modelId="{3C26C88F-815B-4AA0-996F-DCB8B99400A3}" type="presParOf" srcId="{2174A174-004C-4958-990E-79F3A10FF5AD}" destId="{AD069CDB-A2D5-4E6C-9DC1-E3D7E9A064FA}" srcOrd="0" destOrd="0" presId="urn:microsoft.com/office/officeart/2005/8/layout/hList1"/>
    <dgm:cxn modelId="{A27370E5-7922-441F-8E44-46874CD9757F}" type="presParOf" srcId="{2174A174-004C-4958-990E-79F3A10FF5AD}" destId="{2F6810E0-DCC3-40F2-BAFC-47AD3A1AE00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38828-A1A9-4B95-9A6B-41D368B10738}">
      <dsp:nvSpPr>
        <dsp:cNvPr id="0" name=""/>
        <dsp:cNvSpPr/>
      </dsp:nvSpPr>
      <dsp:spPr>
        <a:xfrm>
          <a:off x="0" y="972"/>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Two-channel oscilloscope with differential inputs</a:t>
          </a:r>
          <a:endParaRPr lang="en-US" sz="1400" kern="1200">
            <a:solidFill>
              <a:schemeClr val="bg1"/>
            </a:solidFill>
          </a:endParaRPr>
        </a:p>
      </dsp:txBody>
      <dsp:txXfrm>
        <a:off x="20160" y="21132"/>
        <a:ext cx="5522278" cy="372663"/>
      </dsp:txXfrm>
    </dsp:sp>
    <dsp:sp modelId="{34A57738-05E9-45D7-BF20-C369A3B8F0D4}">
      <dsp:nvSpPr>
        <dsp:cNvPr id="0" name=""/>
        <dsp:cNvSpPr/>
      </dsp:nvSpPr>
      <dsp:spPr>
        <a:xfrm>
          <a:off x="0" y="424742"/>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Two-channel arbitrary function generator</a:t>
          </a:r>
          <a:endParaRPr lang="en-US" sz="1400" kern="1200">
            <a:solidFill>
              <a:schemeClr val="bg1"/>
            </a:solidFill>
          </a:endParaRPr>
        </a:p>
      </dsp:txBody>
      <dsp:txXfrm>
        <a:off x="20160" y="444902"/>
        <a:ext cx="5522278" cy="372663"/>
      </dsp:txXfrm>
    </dsp:sp>
    <dsp:sp modelId="{59431A80-067A-4A41-9562-1FE486410B35}">
      <dsp:nvSpPr>
        <dsp:cNvPr id="0" name=""/>
        <dsp:cNvSpPr/>
      </dsp:nvSpPr>
      <dsp:spPr>
        <a:xfrm>
          <a:off x="0" y="848511"/>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16-channel digital logic analyzer (3.3V CMOS and 1.8V or 5V tolerant, 100MS/s)</a:t>
          </a:r>
          <a:endParaRPr lang="en-US" sz="1400" kern="1200">
            <a:solidFill>
              <a:schemeClr val="bg1"/>
            </a:solidFill>
          </a:endParaRPr>
        </a:p>
      </dsp:txBody>
      <dsp:txXfrm>
        <a:off x="20160" y="868671"/>
        <a:ext cx="5522278" cy="372663"/>
      </dsp:txXfrm>
    </dsp:sp>
    <dsp:sp modelId="{36DD058A-CECA-4C1E-AD43-BA2C33CA66EE}">
      <dsp:nvSpPr>
        <dsp:cNvPr id="0" name=""/>
        <dsp:cNvSpPr/>
      </dsp:nvSpPr>
      <dsp:spPr>
        <a:xfrm>
          <a:off x="0" y="1272281"/>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16-channel pattern generator (3.3V CMOS, 100MS/s)</a:t>
          </a:r>
          <a:endParaRPr lang="en-US" sz="1400" kern="1200">
            <a:solidFill>
              <a:schemeClr val="bg1"/>
            </a:solidFill>
          </a:endParaRPr>
        </a:p>
      </dsp:txBody>
      <dsp:txXfrm>
        <a:off x="20160" y="1292441"/>
        <a:ext cx="5522278" cy="372663"/>
      </dsp:txXfrm>
    </dsp:sp>
    <dsp:sp modelId="{910E9D8B-F71B-480F-8A98-415B79887496}">
      <dsp:nvSpPr>
        <dsp:cNvPr id="0" name=""/>
        <dsp:cNvSpPr/>
      </dsp:nvSpPr>
      <dsp:spPr>
        <a:xfrm>
          <a:off x="0" y="1696050"/>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16-channel virtual digital I/O</a:t>
          </a:r>
          <a:endParaRPr lang="en-US" sz="1400" kern="1200">
            <a:solidFill>
              <a:schemeClr val="bg1"/>
            </a:solidFill>
          </a:endParaRPr>
        </a:p>
      </dsp:txBody>
      <dsp:txXfrm>
        <a:off x="20160" y="1716210"/>
        <a:ext cx="5522278" cy="372663"/>
      </dsp:txXfrm>
    </dsp:sp>
    <dsp:sp modelId="{DE845EFE-FC32-4B9E-B776-F50B892D6252}">
      <dsp:nvSpPr>
        <dsp:cNvPr id="0" name=""/>
        <dsp:cNvSpPr/>
      </dsp:nvSpPr>
      <dsp:spPr>
        <a:xfrm>
          <a:off x="0" y="2119819"/>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Two input/output digital trigger signals for linking multiple instruments (3.3V CMOS)</a:t>
          </a:r>
          <a:endParaRPr lang="en-US" sz="1400" kern="1200">
            <a:solidFill>
              <a:schemeClr val="bg1"/>
            </a:solidFill>
          </a:endParaRPr>
        </a:p>
      </dsp:txBody>
      <dsp:txXfrm>
        <a:off x="20160" y="2139979"/>
        <a:ext cx="5522278" cy="372663"/>
      </dsp:txXfrm>
    </dsp:sp>
    <dsp:sp modelId="{C8C04AB7-0E63-42C7-A352-4C8AA9A11707}">
      <dsp:nvSpPr>
        <dsp:cNvPr id="0" name=""/>
        <dsp:cNvSpPr/>
      </dsp:nvSpPr>
      <dsp:spPr>
        <a:xfrm>
          <a:off x="0" y="2543589"/>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Two-channel voltmeter (AC, DC, ±25V)</a:t>
          </a:r>
          <a:endParaRPr lang="en-US" sz="1400" kern="1200">
            <a:solidFill>
              <a:schemeClr val="bg1"/>
            </a:solidFill>
          </a:endParaRPr>
        </a:p>
      </dsp:txBody>
      <dsp:txXfrm>
        <a:off x="20160" y="2563749"/>
        <a:ext cx="5522278" cy="372663"/>
      </dsp:txXfrm>
    </dsp:sp>
    <dsp:sp modelId="{3AC08C40-CDD5-4425-8587-65A71513A6B6}">
      <dsp:nvSpPr>
        <dsp:cNvPr id="0" name=""/>
        <dsp:cNvSpPr/>
      </dsp:nvSpPr>
      <dsp:spPr>
        <a:xfrm>
          <a:off x="0" y="2967358"/>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Network analyzer – Bode, Nyquist, Nichols transfer diagrams of a circuit. Range: 1Hz to 10MHz</a:t>
          </a:r>
          <a:endParaRPr lang="en-US" sz="1400" kern="1200">
            <a:solidFill>
              <a:schemeClr val="bg1"/>
            </a:solidFill>
          </a:endParaRPr>
        </a:p>
      </dsp:txBody>
      <dsp:txXfrm>
        <a:off x="20160" y="2987518"/>
        <a:ext cx="5522278" cy="372663"/>
      </dsp:txXfrm>
    </dsp:sp>
    <dsp:sp modelId="{4A6CAA07-E792-4FA7-8D67-3706185E38FE}">
      <dsp:nvSpPr>
        <dsp:cNvPr id="0" name=""/>
        <dsp:cNvSpPr/>
      </dsp:nvSpPr>
      <dsp:spPr>
        <a:xfrm>
          <a:off x="0" y="3391127"/>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Spectrum Analyzer – power spectrum and spectral measurements (noise floor, SFDR, SNR, THD, etc.)</a:t>
          </a:r>
          <a:endParaRPr lang="en-US" sz="1400" kern="1200">
            <a:solidFill>
              <a:schemeClr val="bg1"/>
            </a:solidFill>
          </a:endParaRPr>
        </a:p>
      </dsp:txBody>
      <dsp:txXfrm>
        <a:off x="20160" y="3411287"/>
        <a:ext cx="5522278" cy="372663"/>
      </dsp:txXfrm>
    </dsp:sp>
    <dsp:sp modelId="{170CEBEE-6ACB-4D6C-ACDE-55E7DDF64100}">
      <dsp:nvSpPr>
        <dsp:cNvPr id="0" name=""/>
        <dsp:cNvSpPr/>
      </dsp:nvSpPr>
      <dsp:spPr>
        <a:xfrm>
          <a:off x="0" y="3814897"/>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Digital Bus Analyzers (SPI, I²C, UART, Parallel)</a:t>
          </a:r>
          <a:endParaRPr lang="en-US" sz="1400" kern="1200">
            <a:solidFill>
              <a:schemeClr val="bg1"/>
            </a:solidFill>
          </a:endParaRPr>
        </a:p>
      </dsp:txBody>
      <dsp:txXfrm>
        <a:off x="20160" y="3835057"/>
        <a:ext cx="5522278" cy="372663"/>
      </dsp:txXfrm>
    </dsp:sp>
    <dsp:sp modelId="{5B6E9AA9-7C97-4E59-B53C-500E1804AB54}">
      <dsp:nvSpPr>
        <dsp:cNvPr id="0" name=""/>
        <dsp:cNvSpPr/>
      </dsp:nvSpPr>
      <dsp:spPr>
        <a:xfrm>
          <a:off x="0" y="4238666"/>
          <a:ext cx="5562598" cy="412983"/>
        </a:xfrm>
        <a:prstGeom prst="roundRect">
          <a:avLst/>
        </a:prstGeom>
        <a:solidFill>
          <a:srgbClr val="0067B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rPr>
            <a:t>Two programmable power supplies (0…+5V , 0…-5V)</a:t>
          </a:r>
          <a:endParaRPr lang="en-US" sz="1400" kern="1200">
            <a:solidFill>
              <a:schemeClr val="bg1"/>
            </a:solidFill>
          </a:endParaRPr>
        </a:p>
      </dsp:txBody>
      <dsp:txXfrm>
        <a:off x="20160" y="4258826"/>
        <a:ext cx="5522278" cy="3726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4388" y="1500554"/>
          <a:ext cx="4487023" cy="350790"/>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Voltmeter features</a:t>
          </a:r>
        </a:p>
      </dsp:txBody>
      <dsp:txXfrm>
        <a:off x="4388" y="1500554"/>
        <a:ext cx="4487023" cy="350790"/>
      </dsp:txXfrm>
    </dsp:sp>
    <dsp:sp modelId="{2F6810E0-DCC3-40F2-BAFC-47AD3A1AE001}">
      <dsp:nvSpPr>
        <dsp:cNvPr id="0" name=""/>
        <dsp:cNvSpPr/>
      </dsp:nvSpPr>
      <dsp:spPr>
        <a:xfrm>
          <a:off x="4388" y="1851344"/>
          <a:ext cx="4487023" cy="13725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Displays the voltage readings on the two channels of the ADC.</a:t>
          </a:r>
          <a:endParaRPr lang="en-US" sz="1600" kern="1200"/>
        </a:p>
        <a:p>
          <a:pPr marL="171450" lvl="1" indent="-171450" algn="l" defTabSz="711200">
            <a:lnSpc>
              <a:spcPct val="90000"/>
            </a:lnSpc>
            <a:spcBef>
              <a:spcPct val="0"/>
            </a:spcBef>
            <a:spcAft>
              <a:spcPct val="15000"/>
            </a:spcAft>
            <a:buChar char="•"/>
          </a:pPr>
          <a:r>
            <a:rPr lang="en-US" sz="1600" kern="1200"/>
            <a:t>Complete Voltmeter user guide found at: </a:t>
          </a:r>
          <a:r>
            <a:rPr lang="en-US" sz="1600" kern="1200">
              <a:hlinkClick xmlns:r="http://schemas.openxmlformats.org/officeDocument/2006/relationships" r:id="rId1"/>
            </a:rPr>
            <a:t>https://wiki.analog.com/university/tools/m2k/scopy/voltmeter</a:t>
          </a:r>
          <a:endParaRPr lang="en-US" sz="1600" kern="1200"/>
        </a:p>
      </dsp:txBody>
      <dsp:txXfrm>
        <a:off x="4388" y="1851344"/>
        <a:ext cx="4487023" cy="13725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4388" y="1033904"/>
          <a:ext cx="4487023" cy="350790"/>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Power Supplies features</a:t>
          </a:r>
        </a:p>
      </dsp:txBody>
      <dsp:txXfrm>
        <a:off x="4388" y="1033904"/>
        <a:ext cx="4487023" cy="350790"/>
      </dsp:txXfrm>
    </dsp:sp>
    <dsp:sp modelId="{2F6810E0-DCC3-40F2-BAFC-47AD3A1AE001}">
      <dsp:nvSpPr>
        <dsp:cNvPr id="0" name=""/>
        <dsp:cNvSpPr/>
      </dsp:nvSpPr>
      <dsp:spPr>
        <a:xfrm>
          <a:off x="4388" y="1384694"/>
          <a:ext cx="4487023" cy="23057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Positive and negative voltage of the M2K</a:t>
          </a:r>
        </a:p>
        <a:p>
          <a:pPr marL="171450" lvl="1" indent="-171450" algn="l" defTabSz="711200">
            <a:lnSpc>
              <a:spcPct val="90000"/>
            </a:lnSpc>
            <a:spcBef>
              <a:spcPct val="0"/>
            </a:spcBef>
            <a:spcAft>
              <a:spcPct val="15000"/>
            </a:spcAft>
            <a:buChar char="•"/>
          </a:pPr>
          <a:r>
            <a:rPr lang="en-US" sz="1600" kern="1200"/>
            <a:t>Tracking ratio control – independent or tracking - </a:t>
          </a:r>
          <a:r>
            <a:rPr lang="en-US" sz="1600" b="0" i="0" kern="1200"/>
            <a:t>allows you to express the negative output (V- pin) as a function of the positive output: V- =V-(ratio * V+).</a:t>
          </a:r>
          <a:endParaRPr lang="en-US" sz="1600" kern="1200"/>
        </a:p>
        <a:p>
          <a:pPr marL="171450" lvl="1" indent="-171450" algn="l" defTabSz="711200">
            <a:lnSpc>
              <a:spcPct val="90000"/>
            </a:lnSpc>
            <a:spcBef>
              <a:spcPct val="0"/>
            </a:spcBef>
            <a:spcAft>
              <a:spcPct val="15000"/>
            </a:spcAft>
            <a:buChar char="•"/>
          </a:pPr>
          <a:r>
            <a:rPr lang="en-US" sz="1600" kern="1200"/>
            <a:t>Supplies control</a:t>
          </a:r>
        </a:p>
        <a:p>
          <a:pPr marL="171450" lvl="1" indent="-171450" algn="l" defTabSz="711200">
            <a:lnSpc>
              <a:spcPct val="90000"/>
            </a:lnSpc>
            <a:spcBef>
              <a:spcPct val="0"/>
            </a:spcBef>
            <a:spcAft>
              <a:spcPct val="15000"/>
            </a:spcAft>
            <a:buChar char="•"/>
          </a:pPr>
          <a:r>
            <a:rPr lang="en-US" sz="1600" kern="1200"/>
            <a:t>Complete Power supply user guide found at: </a:t>
          </a:r>
          <a:r>
            <a:rPr lang="en-US" sz="1600" kern="1200">
              <a:hlinkClick xmlns:r="http://schemas.openxmlformats.org/officeDocument/2006/relationships" r:id="rId1"/>
            </a:rPr>
            <a:t>https://wiki.analog.com/university/tools/m2k/scopy/power-supply</a:t>
          </a:r>
          <a:endParaRPr lang="en-US" sz="1600" kern="1200"/>
        </a:p>
      </dsp:txBody>
      <dsp:txXfrm>
        <a:off x="4388" y="1384694"/>
        <a:ext cx="4487023" cy="23057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565DD-23AA-43D9-996A-027DEE9FCB6B}">
      <dsp:nvSpPr>
        <dsp:cNvPr id="0" name=""/>
        <dsp:cNvSpPr/>
      </dsp:nvSpPr>
      <dsp:spPr>
        <a:xfrm>
          <a:off x="0" y="53020"/>
          <a:ext cx="5558156" cy="8353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By</a:t>
          </a:r>
          <a:r>
            <a:rPr lang="en-GB" sz="2100" kern="1200"/>
            <a:t> the end</a:t>
          </a:r>
          <a:r>
            <a:rPr lang="en-US" sz="2100" kern="1200"/>
            <a:t> of</a:t>
          </a:r>
          <a:r>
            <a:rPr lang="en-GB" sz="2100" kern="1200"/>
            <a:t> this hands-on activity</a:t>
          </a:r>
          <a:r>
            <a:rPr lang="en-US" sz="2100" kern="1200"/>
            <a:t>, you will </a:t>
          </a:r>
          <a:r>
            <a:rPr lang="en-GB" sz="2100" kern="1200"/>
            <a:t>learn</a:t>
          </a:r>
          <a:r>
            <a:rPr lang="en-US" sz="2100" kern="1200"/>
            <a:t>:</a:t>
          </a:r>
        </a:p>
      </dsp:txBody>
      <dsp:txXfrm>
        <a:off x="40780" y="93800"/>
        <a:ext cx="5476596" cy="753819"/>
      </dsp:txXfrm>
    </dsp:sp>
    <dsp:sp modelId="{687F3A54-E678-481C-A08D-AB0C748A0A91}">
      <dsp:nvSpPr>
        <dsp:cNvPr id="0" name=""/>
        <dsp:cNvSpPr/>
      </dsp:nvSpPr>
      <dsp:spPr>
        <a:xfrm>
          <a:off x="0" y="888400"/>
          <a:ext cx="5558156"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47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a:t>How</a:t>
          </a:r>
          <a:r>
            <a:rPr lang="en-US" sz="1600" kern="1200"/>
            <a:t> to use a desktop Oscilloscope and Signal generator channels by operating a Network Analyzer, as well as Digital Pattern generator</a:t>
          </a:r>
        </a:p>
        <a:p>
          <a:pPr marL="171450" lvl="1" indent="-171450" algn="l" defTabSz="711200">
            <a:lnSpc>
              <a:spcPct val="90000"/>
            </a:lnSpc>
            <a:spcBef>
              <a:spcPct val="0"/>
            </a:spcBef>
            <a:spcAft>
              <a:spcPct val="20000"/>
            </a:spcAft>
            <a:buChar char="•"/>
          </a:pPr>
          <a:r>
            <a:rPr lang="en-US" sz="1600" kern="1200"/>
            <a:t>How to interface an analog front end simple circuit with M2K channels</a:t>
          </a:r>
        </a:p>
        <a:p>
          <a:pPr marL="171450" lvl="1" indent="-171450" algn="l" defTabSz="711200">
            <a:lnSpc>
              <a:spcPct val="90000"/>
            </a:lnSpc>
            <a:spcBef>
              <a:spcPct val="0"/>
            </a:spcBef>
            <a:spcAft>
              <a:spcPct val="20000"/>
            </a:spcAft>
            <a:buChar char="•"/>
          </a:pPr>
          <a:r>
            <a:rPr lang="en-US" sz="1600" kern="1200"/>
            <a:t>How to generate and display signals with the lab tools Analog Devices provides</a:t>
          </a:r>
        </a:p>
      </dsp:txBody>
      <dsp:txXfrm>
        <a:off x="0" y="888400"/>
        <a:ext cx="5558156" cy="1738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9B0AE-2623-430D-8FE0-5226F4D1D659}">
      <dsp:nvSpPr>
        <dsp:cNvPr id="0" name=""/>
        <dsp:cNvSpPr/>
      </dsp:nvSpPr>
      <dsp:spPr>
        <a:xfrm>
          <a:off x="0" y="41390"/>
          <a:ext cx="5448295" cy="861120"/>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Install windows drivers from: </a:t>
          </a:r>
          <a:r>
            <a:rPr lang="en-US" sz="14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https://github.com/analogdevicesinc/plutosdr-m2k-drivers-win/releases</a:t>
          </a:r>
          <a:endParaRPr lang="en-US" sz="1400" kern="1200">
            <a:solidFill>
              <a:schemeClr val="tx1"/>
            </a:solidFill>
          </a:endParaRPr>
        </a:p>
      </dsp:txBody>
      <dsp:txXfrm>
        <a:off x="42036" y="83426"/>
        <a:ext cx="5364223" cy="777048"/>
      </dsp:txXfrm>
    </dsp:sp>
    <dsp:sp modelId="{6D0011A9-4296-40A4-BBB1-1533AAFA3882}">
      <dsp:nvSpPr>
        <dsp:cNvPr id="0" name=""/>
        <dsp:cNvSpPr/>
      </dsp:nvSpPr>
      <dsp:spPr>
        <a:xfrm>
          <a:off x="0" y="1034990"/>
          <a:ext cx="5448295" cy="861120"/>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Install </a:t>
          </a:r>
          <a:r>
            <a:rPr lang="en-US" sz="1400" kern="1200" err="1"/>
            <a:t>Scopy</a:t>
          </a:r>
          <a:r>
            <a:rPr lang="en-US" sz="1400" kern="1200"/>
            <a:t> software from: </a:t>
          </a:r>
          <a:r>
            <a:rPr lang="en-US" sz="1400" kern="12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https://github.com/analogdevicesinc/scopy/releases/download/v1.3.0/scopy-v1.3.0-Windows-setup.exe</a:t>
          </a:r>
          <a:r>
            <a:rPr lang="en-US" sz="1400" kern="1200">
              <a:solidFill>
                <a:schemeClr val="tx1"/>
              </a:solidFill>
            </a:rPr>
            <a:t>  </a:t>
          </a:r>
        </a:p>
      </dsp:txBody>
      <dsp:txXfrm>
        <a:off x="42036" y="1077026"/>
        <a:ext cx="5364223" cy="777048"/>
      </dsp:txXfrm>
    </dsp:sp>
    <dsp:sp modelId="{BBA4316D-8C87-4A42-A1E6-49BA1CE4DC26}">
      <dsp:nvSpPr>
        <dsp:cNvPr id="0" name=""/>
        <dsp:cNvSpPr/>
      </dsp:nvSpPr>
      <dsp:spPr>
        <a:xfrm>
          <a:off x="0" y="2028590"/>
          <a:ext cx="5448295" cy="861120"/>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Plug the M2K board in and open device manager – check the board is being recognized and appears there</a:t>
          </a:r>
        </a:p>
      </dsp:txBody>
      <dsp:txXfrm>
        <a:off x="42036" y="2070626"/>
        <a:ext cx="5364223" cy="777048"/>
      </dsp:txXfrm>
    </dsp:sp>
    <dsp:sp modelId="{1BFFEDAC-13A4-4A0E-B1AB-3368A72F345F}">
      <dsp:nvSpPr>
        <dsp:cNvPr id="0" name=""/>
        <dsp:cNvSpPr/>
      </dsp:nvSpPr>
      <dsp:spPr>
        <a:xfrm>
          <a:off x="0" y="3022190"/>
          <a:ext cx="5448295" cy="861120"/>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Open Scopy app</a:t>
          </a:r>
        </a:p>
      </dsp:txBody>
      <dsp:txXfrm>
        <a:off x="42036" y="3064226"/>
        <a:ext cx="5364223" cy="777048"/>
      </dsp:txXfrm>
    </dsp:sp>
    <dsp:sp modelId="{10EAE18E-F54E-4E89-838E-45010553B2FC}">
      <dsp:nvSpPr>
        <dsp:cNvPr id="0" name=""/>
        <dsp:cNvSpPr/>
      </dsp:nvSpPr>
      <dsp:spPr>
        <a:xfrm>
          <a:off x="0" y="4015790"/>
          <a:ext cx="5448295" cy="861120"/>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Connect M2K to the Scopy</a:t>
          </a:r>
        </a:p>
      </dsp:txBody>
      <dsp:txXfrm>
        <a:off x="42036" y="4057826"/>
        <a:ext cx="5364223" cy="7770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0BC2A-B900-4448-BB50-948F66244D96}">
      <dsp:nvSpPr>
        <dsp:cNvPr id="0" name=""/>
        <dsp:cNvSpPr/>
      </dsp:nvSpPr>
      <dsp:spPr>
        <a:xfrm>
          <a:off x="0" y="38576"/>
          <a:ext cx="5248872" cy="527670"/>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Procedure: </a:t>
          </a:r>
        </a:p>
      </dsp:txBody>
      <dsp:txXfrm>
        <a:off x="25759" y="64335"/>
        <a:ext cx="5197354" cy="476152"/>
      </dsp:txXfrm>
    </dsp:sp>
    <dsp:sp modelId="{CE82346F-F324-40C3-98B5-132158BE719F}">
      <dsp:nvSpPr>
        <dsp:cNvPr id="0" name=""/>
        <dsp:cNvSpPr/>
      </dsp:nvSpPr>
      <dsp:spPr>
        <a:xfrm>
          <a:off x="0" y="566246"/>
          <a:ext cx="5248872"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5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Open Network Analyzer</a:t>
          </a:r>
        </a:p>
        <a:p>
          <a:pPr marL="171450" lvl="1" indent="-171450" algn="l" defTabSz="755650">
            <a:lnSpc>
              <a:spcPct val="90000"/>
            </a:lnSpc>
            <a:spcBef>
              <a:spcPct val="0"/>
            </a:spcBef>
            <a:spcAft>
              <a:spcPct val="20000"/>
            </a:spcAft>
            <a:buChar char="•"/>
          </a:pPr>
          <a:r>
            <a:rPr lang="en-US" sz="1700" kern="1200"/>
            <a:t>Set the sweep to logarithmic</a:t>
          </a:r>
        </a:p>
        <a:p>
          <a:pPr marL="171450" lvl="1" indent="-171450" algn="l" defTabSz="755650">
            <a:lnSpc>
              <a:spcPct val="90000"/>
            </a:lnSpc>
            <a:spcBef>
              <a:spcPct val="0"/>
            </a:spcBef>
            <a:spcAft>
              <a:spcPct val="20000"/>
            </a:spcAft>
            <a:buChar char="•"/>
          </a:pPr>
          <a:r>
            <a:rPr lang="en-US" sz="1700" kern="1200"/>
            <a:t>Set the start frequency to 100Hz and stop to 20kHz</a:t>
          </a:r>
        </a:p>
        <a:p>
          <a:pPr marL="171450" lvl="1" indent="-171450" algn="l" defTabSz="755650">
            <a:lnSpc>
              <a:spcPct val="90000"/>
            </a:lnSpc>
            <a:spcBef>
              <a:spcPct val="0"/>
            </a:spcBef>
            <a:spcAft>
              <a:spcPct val="20000"/>
            </a:spcAft>
            <a:buChar char="•"/>
          </a:pPr>
          <a:r>
            <a:rPr lang="en-US" sz="1700" kern="1200"/>
            <a:t>Set the magnitude axis between -50dB and 10dB</a:t>
          </a:r>
        </a:p>
        <a:p>
          <a:pPr marL="171450" lvl="1" indent="-171450" algn="l" defTabSz="755650">
            <a:lnSpc>
              <a:spcPct val="90000"/>
            </a:lnSpc>
            <a:spcBef>
              <a:spcPct val="0"/>
            </a:spcBef>
            <a:spcAft>
              <a:spcPct val="20000"/>
            </a:spcAft>
            <a:buChar char="•"/>
          </a:pPr>
          <a:r>
            <a:rPr lang="en-US" sz="1700" kern="1200"/>
            <a:t>Set the phase axis between -180 and 90 degrees</a:t>
          </a:r>
        </a:p>
      </dsp:txBody>
      <dsp:txXfrm>
        <a:off x="0" y="566246"/>
        <a:ext cx="5248872" cy="14572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9D992-8A67-4259-8320-AFB2C29C2FD1}">
      <dsp:nvSpPr>
        <dsp:cNvPr id="0" name=""/>
        <dsp:cNvSpPr/>
      </dsp:nvSpPr>
      <dsp:spPr>
        <a:xfrm>
          <a:off x="0" y="36743"/>
          <a:ext cx="5093764" cy="551655"/>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Procedure: </a:t>
          </a:r>
        </a:p>
      </dsp:txBody>
      <dsp:txXfrm>
        <a:off x="26930" y="63673"/>
        <a:ext cx="5039904" cy="497795"/>
      </dsp:txXfrm>
    </dsp:sp>
    <dsp:sp modelId="{AD57F3E3-653E-4C6F-B994-AF1C40A479C6}">
      <dsp:nvSpPr>
        <dsp:cNvPr id="0" name=""/>
        <dsp:cNvSpPr/>
      </dsp:nvSpPr>
      <dsp:spPr>
        <a:xfrm>
          <a:off x="0" y="588398"/>
          <a:ext cx="5093764"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2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Connect the Scope Channel 2 after the first RC group and do a single sweep</a:t>
          </a:r>
        </a:p>
        <a:p>
          <a:pPr marL="171450" lvl="1" indent="-171450" algn="l" defTabSz="800100">
            <a:lnSpc>
              <a:spcPct val="90000"/>
            </a:lnSpc>
            <a:spcBef>
              <a:spcPct val="0"/>
            </a:spcBef>
            <a:spcAft>
              <a:spcPct val="20000"/>
            </a:spcAft>
            <a:buChar char="•"/>
          </a:pPr>
          <a:r>
            <a:rPr lang="en-US" sz="1800" kern="1200"/>
            <a:t>Take a signal snapshot to preserve the result as a reference</a:t>
          </a:r>
        </a:p>
        <a:p>
          <a:pPr marL="171450" lvl="1" indent="-171450" algn="l" defTabSz="800100">
            <a:lnSpc>
              <a:spcPct val="90000"/>
            </a:lnSpc>
            <a:spcBef>
              <a:spcPct val="0"/>
            </a:spcBef>
            <a:spcAft>
              <a:spcPct val="20000"/>
            </a:spcAft>
            <a:buChar char="•"/>
          </a:pPr>
          <a:r>
            <a:rPr lang="en-US" sz="1800" kern="1200"/>
            <a:t>Connect the Scope Channel 2 after the second RC stage and perform another sweep</a:t>
          </a:r>
        </a:p>
      </dsp:txBody>
      <dsp:txXfrm>
        <a:off x="0" y="588398"/>
        <a:ext cx="5093764" cy="17139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0625A-F7D8-45AF-B97F-5912DD58451E}">
      <dsp:nvSpPr>
        <dsp:cNvPr id="0" name=""/>
        <dsp:cNvSpPr/>
      </dsp:nvSpPr>
      <dsp:spPr>
        <a:xfrm>
          <a:off x="0" y="12067"/>
          <a:ext cx="5530270" cy="431730"/>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Procedure: </a:t>
          </a:r>
        </a:p>
      </dsp:txBody>
      <dsp:txXfrm>
        <a:off x="21075" y="33142"/>
        <a:ext cx="5488120" cy="389580"/>
      </dsp:txXfrm>
    </dsp:sp>
    <dsp:sp modelId="{4B6D1E7D-28B7-4236-9A7A-E02B9F3E6E6E}">
      <dsp:nvSpPr>
        <dsp:cNvPr id="0" name=""/>
        <dsp:cNvSpPr/>
      </dsp:nvSpPr>
      <dsp:spPr>
        <a:xfrm>
          <a:off x="0" y="443797"/>
          <a:ext cx="5530270"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8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Connect the Scope Channel 2 after the first RC group and do a single sweep</a:t>
          </a:r>
        </a:p>
        <a:p>
          <a:pPr marL="114300" lvl="1" indent="-114300" algn="l" defTabSz="622300">
            <a:lnSpc>
              <a:spcPct val="90000"/>
            </a:lnSpc>
            <a:spcBef>
              <a:spcPct val="0"/>
            </a:spcBef>
            <a:spcAft>
              <a:spcPct val="20000"/>
            </a:spcAft>
            <a:buChar char="•"/>
          </a:pPr>
          <a:r>
            <a:rPr lang="en-US" sz="1400" kern="1200"/>
            <a:t>Take a signal snapshot to preserve the result as a reference</a:t>
          </a:r>
        </a:p>
        <a:p>
          <a:pPr marL="114300" lvl="1" indent="-114300" algn="l" defTabSz="622300">
            <a:lnSpc>
              <a:spcPct val="90000"/>
            </a:lnSpc>
            <a:spcBef>
              <a:spcPct val="0"/>
            </a:spcBef>
            <a:spcAft>
              <a:spcPct val="20000"/>
            </a:spcAft>
            <a:buChar char="•"/>
          </a:pPr>
          <a:r>
            <a:rPr lang="en-US" sz="1400" kern="1200"/>
            <a:t>Connect the Scope Channel 2 after the second RC stage and perform another sweep, take a snapshot</a:t>
          </a:r>
        </a:p>
        <a:p>
          <a:pPr marL="114300" lvl="1" indent="-114300" algn="l" defTabSz="622300">
            <a:lnSpc>
              <a:spcPct val="90000"/>
            </a:lnSpc>
            <a:spcBef>
              <a:spcPct val="0"/>
            </a:spcBef>
            <a:spcAft>
              <a:spcPct val="20000"/>
            </a:spcAft>
            <a:buChar char="•"/>
          </a:pPr>
          <a:r>
            <a:rPr lang="en-US" sz="1400" kern="1200"/>
            <a:t>Connect the Scope channel 2 in point C, indicated in the hardware setup, to obtain the frequency response and perform another sweep.</a:t>
          </a:r>
        </a:p>
      </dsp:txBody>
      <dsp:txXfrm>
        <a:off x="0" y="443797"/>
        <a:ext cx="5530270" cy="17139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EB5A3-D52F-428D-93C3-463D10EEF98C}">
      <dsp:nvSpPr>
        <dsp:cNvPr id="0" name=""/>
        <dsp:cNvSpPr/>
      </dsp:nvSpPr>
      <dsp:spPr>
        <a:xfrm>
          <a:off x="0" y="48207"/>
          <a:ext cx="5410200" cy="455715"/>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Procedure:</a:t>
          </a:r>
        </a:p>
      </dsp:txBody>
      <dsp:txXfrm>
        <a:off x="22246" y="70453"/>
        <a:ext cx="5365708" cy="411223"/>
      </dsp:txXfrm>
    </dsp:sp>
    <dsp:sp modelId="{073470E8-A0D2-46CD-984F-1288C8FAC54A}">
      <dsp:nvSpPr>
        <dsp:cNvPr id="0" name=""/>
        <dsp:cNvSpPr/>
      </dsp:nvSpPr>
      <dsp:spPr>
        <a:xfrm>
          <a:off x="0" y="503922"/>
          <a:ext cx="5410200" cy="208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77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Connect the </a:t>
          </a:r>
          <a:r>
            <a:rPr lang="en-US" sz="1500" kern="1200" err="1"/>
            <a:t>Vp</a:t>
          </a:r>
          <a:r>
            <a:rPr lang="en-US" sz="1500" kern="1200"/>
            <a:t> power supply to the </a:t>
          </a:r>
          <a:r>
            <a:rPr lang="en-US" sz="1500" kern="1200" err="1"/>
            <a:t>Vdd</a:t>
          </a:r>
          <a:r>
            <a:rPr lang="en-US" sz="1500" kern="1200"/>
            <a:t> of the chip, set it to 5V</a:t>
          </a:r>
        </a:p>
        <a:p>
          <a:pPr marL="114300" lvl="1" indent="-114300" algn="l" defTabSz="666750">
            <a:lnSpc>
              <a:spcPct val="90000"/>
            </a:lnSpc>
            <a:spcBef>
              <a:spcPct val="0"/>
            </a:spcBef>
            <a:spcAft>
              <a:spcPct val="20000"/>
            </a:spcAft>
            <a:buChar char="•"/>
          </a:pPr>
          <a:r>
            <a:rPr lang="en-US" sz="1500" kern="1200"/>
            <a:t>Connect the GND pin to the GND of the M2K</a:t>
          </a:r>
        </a:p>
        <a:p>
          <a:pPr marL="114300" lvl="1" indent="-114300" algn="l" defTabSz="666750">
            <a:lnSpc>
              <a:spcPct val="90000"/>
            </a:lnSpc>
            <a:spcBef>
              <a:spcPct val="0"/>
            </a:spcBef>
            <a:spcAft>
              <a:spcPct val="20000"/>
            </a:spcAft>
            <a:buChar char="•"/>
          </a:pPr>
          <a:r>
            <a:rPr lang="en-US" sz="1500" kern="1200">
              <a:solidFill>
                <a:srgbClr val="FF0000"/>
              </a:solidFill>
            </a:rPr>
            <a:t>Beware not to connect the supply pins of the chip to the positive power of ADALM2000 and GND in a reversed order!</a:t>
          </a:r>
        </a:p>
        <a:p>
          <a:pPr marL="114300" lvl="1" indent="-114300" algn="l" defTabSz="666750">
            <a:lnSpc>
              <a:spcPct val="90000"/>
            </a:lnSpc>
            <a:spcBef>
              <a:spcPct val="0"/>
            </a:spcBef>
            <a:spcAft>
              <a:spcPct val="20000"/>
            </a:spcAft>
            <a:buChar char="•"/>
          </a:pPr>
          <a:r>
            <a:rPr lang="en-US" sz="1500" kern="1200"/>
            <a:t>Connect the digital pins to the corresponding chip pins as shown in the schematic.</a:t>
          </a:r>
        </a:p>
        <a:p>
          <a:pPr marL="114300" lvl="1" indent="-114300" algn="l" defTabSz="666750">
            <a:lnSpc>
              <a:spcPct val="90000"/>
            </a:lnSpc>
            <a:spcBef>
              <a:spcPct val="0"/>
            </a:spcBef>
            <a:spcAft>
              <a:spcPct val="20000"/>
            </a:spcAft>
            <a:buChar char="•"/>
          </a:pPr>
          <a:r>
            <a:rPr lang="en-US" sz="1500" kern="1200"/>
            <a:t>Configure the SPI interface in pattern generator to match the timing diagram in the AD5626 datasheet.</a:t>
          </a:r>
        </a:p>
      </dsp:txBody>
      <dsp:txXfrm>
        <a:off x="0" y="503922"/>
        <a:ext cx="5410200" cy="208449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022BC-197C-4A7F-B77A-07682D190CE7}">
      <dsp:nvSpPr>
        <dsp:cNvPr id="0" name=""/>
        <dsp:cNvSpPr/>
      </dsp:nvSpPr>
      <dsp:spPr>
        <a:xfrm>
          <a:off x="0" y="14089"/>
          <a:ext cx="5168900" cy="455715"/>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Instruments setup</a:t>
          </a:r>
        </a:p>
      </dsp:txBody>
      <dsp:txXfrm>
        <a:off x="22246" y="36335"/>
        <a:ext cx="5124408" cy="411223"/>
      </dsp:txXfrm>
    </dsp:sp>
    <dsp:sp modelId="{4DF1C3F0-78C7-4741-A1F5-6192A8CA371C}">
      <dsp:nvSpPr>
        <dsp:cNvPr id="0" name=""/>
        <dsp:cNvSpPr/>
      </dsp:nvSpPr>
      <dsp:spPr>
        <a:xfrm>
          <a:off x="0" y="524524"/>
          <a:ext cx="5168900" cy="455715"/>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Pattern generator signals:</a:t>
          </a:r>
        </a:p>
      </dsp:txBody>
      <dsp:txXfrm>
        <a:off x="22246" y="546770"/>
        <a:ext cx="5124408" cy="411223"/>
      </dsp:txXfrm>
    </dsp:sp>
    <dsp:sp modelId="{8AEE3765-D892-491F-9928-578D0BAE84D0}">
      <dsp:nvSpPr>
        <dsp:cNvPr id="0" name=""/>
        <dsp:cNvSpPr/>
      </dsp:nvSpPr>
      <dsp:spPr>
        <a:xfrm>
          <a:off x="0" y="980239"/>
          <a:ext cx="5168900" cy="129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1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DIO0 - /CS</a:t>
          </a:r>
        </a:p>
        <a:p>
          <a:pPr marL="114300" lvl="1" indent="-114300" algn="l" defTabSz="666750">
            <a:lnSpc>
              <a:spcPct val="90000"/>
            </a:lnSpc>
            <a:spcBef>
              <a:spcPct val="0"/>
            </a:spcBef>
            <a:spcAft>
              <a:spcPct val="20000"/>
            </a:spcAft>
            <a:buChar char="•"/>
          </a:pPr>
          <a:r>
            <a:rPr lang="en-US" sz="1500" kern="1200"/>
            <a:t>DIO1 – SCLK</a:t>
          </a:r>
        </a:p>
        <a:p>
          <a:pPr marL="114300" lvl="1" indent="-114300" algn="l" defTabSz="666750">
            <a:lnSpc>
              <a:spcPct val="90000"/>
            </a:lnSpc>
            <a:spcBef>
              <a:spcPct val="0"/>
            </a:spcBef>
            <a:spcAft>
              <a:spcPct val="20000"/>
            </a:spcAft>
            <a:buChar char="•"/>
          </a:pPr>
          <a:r>
            <a:rPr lang="en-US" sz="1500" kern="1200"/>
            <a:t>DIO2 – SDIN</a:t>
          </a:r>
        </a:p>
        <a:p>
          <a:pPr marL="114300" lvl="1" indent="-114300" algn="l" defTabSz="666750">
            <a:lnSpc>
              <a:spcPct val="90000"/>
            </a:lnSpc>
            <a:spcBef>
              <a:spcPct val="0"/>
            </a:spcBef>
            <a:spcAft>
              <a:spcPct val="20000"/>
            </a:spcAft>
            <a:buChar char="•"/>
          </a:pPr>
          <a:r>
            <a:rPr lang="en-US" sz="1500" kern="1200"/>
            <a:t>DIO3 - /LDAC</a:t>
          </a:r>
        </a:p>
        <a:p>
          <a:pPr marL="114300" lvl="1" indent="-114300" algn="l" defTabSz="666750">
            <a:lnSpc>
              <a:spcPct val="90000"/>
            </a:lnSpc>
            <a:spcBef>
              <a:spcPct val="0"/>
            </a:spcBef>
            <a:spcAft>
              <a:spcPct val="20000"/>
            </a:spcAft>
            <a:buChar char="•"/>
          </a:pPr>
          <a:r>
            <a:rPr lang="en-US" sz="1500" kern="1200"/>
            <a:t>DIO4 - /CLR</a:t>
          </a:r>
        </a:p>
      </dsp:txBody>
      <dsp:txXfrm>
        <a:off x="0" y="980239"/>
        <a:ext cx="5168900" cy="1297889"/>
      </dsp:txXfrm>
    </dsp:sp>
    <dsp:sp modelId="{8CB8345F-380A-4AFB-A1B0-833D520308A0}">
      <dsp:nvSpPr>
        <dsp:cNvPr id="0" name=""/>
        <dsp:cNvSpPr/>
      </dsp:nvSpPr>
      <dsp:spPr>
        <a:xfrm>
          <a:off x="0" y="2278129"/>
          <a:ext cx="5168900" cy="455715"/>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Pattern generator setup:</a:t>
          </a:r>
        </a:p>
      </dsp:txBody>
      <dsp:txXfrm>
        <a:off x="22246" y="2300375"/>
        <a:ext cx="5124408" cy="411223"/>
      </dsp:txXfrm>
    </dsp:sp>
    <dsp:sp modelId="{8B87FBC2-96E0-4596-909B-A2C3AEF3197D}">
      <dsp:nvSpPr>
        <dsp:cNvPr id="0" name=""/>
        <dsp:cNvSpPr/>
      </dsp:nvSpPr>
      <dsp:spPr>
        <a:xfrm>
          <a:off x="0" y="2733844"/>
          <a:ext cx="5168900" cy="121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1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According to the time diagram, minimum SPI clock period is 30ns, set the SPI frequency to 1MHz</a:t>
          </a:r>
        </a:p>
        <a:p>
          <a:pPr marL="114300" lvl="1" indent="-114300" algn="l" defTabSz="666750">
            <a:lnSpc>
              <a:spcPct val="90000"/>
            </a:lnSpc>
            <a:spcBef>
              <a:spcPct val="0"/>
            </a:spcBef>
            <a:spcAft>
              <a:spcPct val="20000"/>
            </a:spcAft>
            <a:buChar char="•"/>
          </a:pPr>
          <a:r>
            <a:rPr lang="en-US" sz="1500" kern="1200"/>
            <a:t>Set CLK polarity and Phase to 1</a:t>
          </a:r>
        </a:p>
        <a:p>
          <a:pPr marL="114300" lvl="1" indent="-114300" algn="l" defTabSz="666750">
            <a:lnSpc>
              <a:spcPct val="90000"/>
            </a:lnSpc>
            <a:spcBef>
              <a:spcPct val="0"/>
            </a:spcBef>
            <a:spcAft>
              <a:spcPct val="20000"/>
            </a:spcAft>
            <a:buChar char="•"/>
          </a:pPr>
          <a:r>
            <a:rPr lang="en-US" sz="1500" kern="1200"/>
            <a:t>Set number of bytes per frame to 2</a:t>
          </a:r>
        </a:p>
        <a:p>
          <a:pPr marL="114300" lvl="1" indent="-114300" algn="l" defTabSz="666750">
            <a:lnSpc>
              <a:spcPct val="90000"/>
            </a:lnSpc>
            <a:spcBef>
              <a:spcPct val="0"/>
            </a:spcBef>
            <a:spcAft>
              <a:spcPct val="20000"/>
            </a:spcAft>
            <a:buChar char="•"/>
          </a:pPr>
          <a:r>
            <a:rPr lang="en-US" sz="1500" kern="1200"/>
            <a:t>Configure the /LDAC and /CLR signals</a:t>
          </a:r>
        </a:p>
      </dsp:txBody>
      <dsp:txXfrm>
        <a:off x="0" y="2733844"/>
        <a:ext cx="5168900" cy="12192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FBE61-8F3C-456A-B9DA-0CA8CF74E789}">
      <dsp:nvSpPr>
        <dsp:cNvPr id="0" name=""/>
        <dsp:cNvSpPr/>
      </dsp:nvSpPr>
      <dsp:spPr>
        <a:xfrm>
          <a:off x="0" y="204756"/>
          <a:ext cx="4648195" cy="551655"/>
        </a:xfrm>
        <a:prstGeom prst="roundRect">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Conversion:</a:t>
          </a:r>
        </a:p>
      </dsp:txBody>
      <dsp:txXfrm>
        <a:off x="26930" y="231686"/>
        <a:ext cx="4594335" cy="497795"/>
      </dsp:txXfrm>
    </dsp:sp>
    <dsp:sp modelId="{33DD840E-D9D6-4E8C-AABB-F5E4CACB9A82}">
      <dsp:nvSpPr>
        <dsp:cNvPr id="0" name=""/>
        <dsp:cNvSpPr/>
      </dsp:nvSpPr>
      <dsp:spPr>
        <a:xfrm>
          <a:off x="0" y="756411"/>
          <a:ext cx="4648195" cy="257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8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latin typeface="Calibri"/>
            </a:rPr>
            <a:t>Open</a:t>
          </a:r>
          <a:r>
            <a:rPr lang="en-US" sz="1800" kern="1200"/>
            <a:t> Scope instrument and connect Scope channel 1 to output of the AD5626</a:t>
          </a:r>
        </a:p>
        <a:p>
          <a:pPr marL="171450" lvl="1" indent="-171450" algn="l" defTabSz="800100" rtl="0">
            <a:lnSpc>
              <a:spcPct val="90000"/>
            </a:lnSpc>
            <a:spcBef>
              <a:spcPct val="0"/>
            </a:spcBef>
            <a:spcAft>
              <a:spcPct val="20000"/>
            </a:spcAft>
            <a:buChar char="•"/>
          </a:pPr>
          <a:r>
            <a:rPr lang="en-US" sz="1800" kern="1200"/>
            <a:t>Set</a:t>
          </a:r>
          <a:r>
            <a:rPr lang="en-US" sz="1800" kern="1200">
              <a:latin typeface="Calibri"/>
            </a:rPr>
            <a:t> some</a:t>
          </a:r>
          <a:r>
            <a:rPr lang="en-US" sz="1800" kern="1200"/>
            <a:t> </a:t>
          </a:r>
          <a:r>
            <a:rPr lang="en-US" sz="1800" kern="1200">
              <a:latin typeface="Calibri"/>
            </a:rPr>
            <a:t>values</a:t>
          </a:r>
          <a:r>
            <a:rPr lang="en-US" sz="1800" kern="1200"/>
            <a:t> in the Data control of the pattern generator SPI configurator</a:t>
          </a:r>
        </a:p>
        <a:p>
          <a:pPr marL="171450" lvl="1" indent="-171450" algn="l" defTabSz="800100">
            <a:lnSpc>
              <a:spcPct val="90000"/>
            </a:lnSpc>
            <a:spcBef>
              <a:spcPct val="0"/>
            </a:spcBef>
            <a:spcAft>
              <a:spcPct val="20000"/>
            </a:spcAft>
            <a:buChar char="•"/>
          </a:pPr>
          <a:r>
            <a:rPr lang="en-US" sz="1800" kern="1200"/>
            <a:t>Enable Channel 1 measurements</a:t>
          </a:r>
        </a:p>
        <a:p>
          <a:pPr marL="171450" lvl="1" indent="-171450" algn="l" defTabSz="800100">
            <a:lnSpc>
              <a:spcPct val="90000"/>
            </a:lnSpc>
            <a:spcBef>
              <a:spcPct val="0"/>
            </a:spcBef>
            <a:spcAft>
              <a:spcPct val="20000"/>
            </a:spcAft>
            <a:buChar char="•"/>
          </a:pPr>
          <a:r>
            <a:rPr lang="en-US" sz="1800" kern="1200"/>
            <a:t>Check the </a:t>
          </a:r>
          <a:r>
            <a:rPr lang="en-US" sz="1800" kern="1200">
              <a:latin typeface="Calibri"/>
            </a:rPr>
            <a:t>values</a:t>
          </a:r>
          <a:r>
            <a:rPr lang="en-US" sz="1800" kern="1200"/>
            <a:t> measured corresponds </a:t>
          </a:r>
          <a:r>
            <a:rPr lang="en-US" sz="1800" kern="1200">
              <a:latin typeface="+mj-lt"/>
            </a:rPr>
            <a:t>to the digital set one in the pattern generator</a:t>
          </a:r>
        </a:p>
        <a:p>
          <a:pPr marL="171450" lvl="1" indent="-171450" algn="l" defTabSz="800100" rtl="0">
            <a:lnSpc>
              <a:spcPct val="90000"/>
            </a:lnSpc>
            <a:spcBef>
              <a:spcPct val="0"/>
            </a:spcBef>
            <a:spcAft>
              <a:spcPct val="20000"/>
            </a:spcAft>
            <a:buChar char="•"/>
          </a:pPr>
          <a:r>
            <a:rPr lang="en-US" sz="1800" kern="1200">
              <a:latin typeface="+mj-lt"/>
            </a:rPr>
            <a:t>Change the initially transmitted values</a:t>
          </a:r>
        </a:p>
      </dsp:txBody>
      <dsp:txXfrm>
        <a:off x="0" y="756411"/>
        <a:ext cx="4648195" cy="2570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70B1D-6CD7-4E6B-B98C-0C87786BD8E6}">
      <dsp:nvSpPr>
        <dsp:cNvPr id="0" name=""/>
        <dsp:cNvSpPr/>
      </dsp:nvSpPr>
      <dsp:spPr>
        <a:xfrm>
          <a:off x="2611" y="0"/>
          <a:ext cx="2737451" cy="4800600"/>
        </a:xfrm>
        <a:prstGeom prst="roundRect">
          <a:avLst>
            <a:gd name="adj" fmla="val 10000"/>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endParaRPr lang="en-US" sz="1200" kern="1200"/>
        </a:p>
        <a:p>
          <a:pPr marL="0" lvl="0" indent="0" algn="l" defTabSz="533400">
            <a:lnSpc>
              <a:spcPct val="90000"/>
            </a:lnSpc>
            <a:spcBef>
              <a:spcPct val="0"/>
            </a:spcBef>
            <a:spcAft>
              <a:spcPct val="35000"/>
            </a:spcAft>
            <a:buNone/>
          </a:pPr>
          <a:endParaRPr lang="en-US" sz="1200" kern="1200"/>
        </a:p>
        <a:p>
          <a:pPr marL="0" lvl="0" indent="0" algn="l" defTabSz="533400">
            <a:lnSpc>
              <a:spcPct val="90000"/>
            </a:lnSpc>
            <a:spcBef>
              <a:spcPct val="0"/>
            </a:spcBef>
            <a:spcAft>
              <a:spcPct val="35000"/>
            </a:spcAft>
            <a:buNone/>
          </a:pPr>
          <a:r>
            <a:rPr lang="en-US" sz="1200" kern="1200"/>
            <a:t>Install the drivers – available for: Windows (</a:t>
          </a:r>
          <a:r>
            <a:rPr lang="en-US" sz="1200" i="1"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https://github.com/analogdevicesinc/plutosdr-m2k-drivers-win/releases</a:t>
          </a:r>
          <a:r>
            <a:rPr lang="en-US" sz="1200" kern="1200"/>
            <a:t>), </a:t>
          </a:r>
        </a:p>
        <a:p>
          <a:pPr marL="0" lvl="0" indent="0" algn="l" defTabSz="533400">
            <a:lnSpc>
              <a:spcPct val="90000"/>
            </a:lnSpc>
            <a:spcBef>
              <a:spcPct val="0"/>
            </a:spcBef>
            <a:spcAft>
              <a:spcPct val="35000"/>
            </a:spcAft>
            <a:buNone/>
          </a:pPr>
          <a:r>
            <a:rPr lang="en-US" sz="1200" kern="1200"/>
            <a:t>Linux (</a:t>
          </a:r>
          <a:r>
            <a:rPr lang="en-US" sz="1200" i="1"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https://wiki.analog.com/media/university/tools/pluto/drivers/plutosdr-m2k-udev1.0amd64.deb</a:t>
          </a:r>
          <a:r>
            <a:rPr lang="en-US" sz="1200" kern="1200"/>
            <a:t>), </a:t>
          </a:r>
        </a:p>
        <a:p>
          <a:pPr marL="0" lvl="0" indent="0" algn="l" defTabSz="533400">
            <a:lnSpc>
              <a:spcPct val="90000"/>
            </a:lnSpc>
            <a:spcBef>
              <a:spcPct val="0"/>
            </a:spcBef>
            <a:spcAft>
              <a:spcPct val="35000"/>
            </a:spcAft>
            <a:buNone/>
          </a:pPr>
          <a:r>
            <a:rPr lang="en-US" sz="1200" kern="1200"/>
            <a:t>Mac </a:t>
          </a:r>
          <a:r>
            <a:rPr lang="en-US" sz="1200" kern="1200" err="1"/>
            <a:t>Osx</a:t>
          </a:r>
          <a:r>
            <a:rPr lang="en-US" sz="1200" kern="1200"/>
            <a:t> (</a:t>
          </a:r>
          <a:r>
            <a:rPr lang="en-US" sz="1200" i="1"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https://wiki.analog.com/university/tools/pluto/drivers/osx</a:t>
          </a:r>
          <a:r>
            <a:rPr lang="en-US" sz="1200" kern="1200"/>
            <a:t>)</a:t>
          </a:r>
        </a:p>
      </dsp:txBody>
      <dsp:txXfrm>
        <a:off x="2611" y="1920240"/>
        <a:ext cx="2737451" cy="1920240"/>
      </dsp:txXfrm>
    </dsp:sp>
    <dsp:sp modelId="{43FD79AE-7730-4037-9C5A-391BCE3AE85D}">
      <dsp:nvSpPr>
        <dsp:cNvPr id="0" name=""/>
        <dsp:cNvSpPr/>
      </dsp:nvSpPr>
      <dsp:spPr>
        <a:xfrm>
          <a:off x="293073" y="67405"/>
          <a:ext cx="2156527" cy="203986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510786-9B08-4A89-AC9B-CD5BEB3CC49C}">
      <dsp:nvSpPr>
        <dsp:cNvPr id="0" name=""/>
        <dsp:cNvSpPr/>
      </dsp:nvSpPr>
      <dsp:spPr>
        <a:xfrm>
          <a:off x="2819394" y="0"/>
          <a:ext cx="2737451" cy="4800600"/>
        </a:xfrm>
        <a:prstGeom prst="roundRect">
          <a:avLst>
            <a:gd name="adj" fmla="val 10000"/>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Plug the device into USB and check it’s being recognized by the OS</a:t>
          </a:r>
        </a:p>
      </dsp:txBody>
      <dsp:txXfrm>
        <a:off x="2819394" y="1920240"/>
        <a:ext cx="2737451" cy="1920240"/>
      </dsp:txXfrm>
    </dsp:sp>
    <dsp:sp modelId="{34D041ED-EEC1-431D-BC4F-FDE1EF042B6E}">
      <dsp:nvSpPr>
        <dsp:cNvPr id="0" name=""/>
        <dsp:cNvSpPr/>
      </dsp:nvSpPr>
      <dsp:spPr>
        <a:xfrm>
          <a:off x="3124198" y="76197"/>
          <a:ext cx="2133427" cy="202227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DDB312-E42E-4766-BE39-DB6789D44802}">
      <dsp:nvSpPr>
        <dsp:cNvPr id="0" name=""/>
        <dsp:cNvSpPr/>
      </dsp:nvSpPr>
      <dsp:spPr>
        <a:xfrm>
          <a:off x="5638805" y="0"/>
          <a:ext cx="2737451" cy="4800600"/>
        </a:xfrm>
        <a:prstGeom prst="roundRect">
          <a:avLst>
            <a:gd name="adj" fmla="val 10000"/>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Install </a:t>
          </a:r>
          <a:r>
            <a:rPr lang="en-US" sz="1600" kern="1200" err="1"/>
            <a:t>Scopy</a:t>
          </a:r>
          <a:r>
            <a:rPr lang="en-US" sz="1600" kern="1200"/>
            <a:t> (</a:t>
          </a:r>
          <a:r>
            <a:rPr lang="en-US" sz="1600" i="1" kern="120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https://github.com/analogdevicesinc/scopy/releases/download/v1.3.0/scopy-v1.3.0-Windows-setup.exe</a:t>
          </a:r>
          <a:r>
            <a:rPr lang="en-US" sz="1600" i="1" kern="1200">
              <a:solidFill>
                <a:schemeClr val="bg1"/>
              </a:solidFill>
            </a:rPr>
            <a:t> </a:t>
          </a:r>
          <a:r>
            <a:rPr lang="en-US" sz="1600" kern="1200"/>
            <a:t>)</a:t>
          </a:r>
        </a:p>
      </dsp:txBody>
      <dsp:txXfrm>
        <a:off x="5638805" y="1920240"/>
        <a:ext cx="2737451" cy="1920240"/>
      </dsp:txXfrm>
    </dsp:sp>
    <dsp:sp modelId="{0673B167-097F-471F-9790-B5F3D5D924CE}">
      <dsp:nvSpPr>
        <dsp:cNvPr id="0" name=""/>
        <dsp:cNvSpPr/>
      </dsp:nvSpPr>
      <dsp:spPr>
        <a:xfrm>
          <a:off x="5943773" y="76205"/>
          <a:ext cx="2133427" cy="2092535"/>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963F7A-76E1-41D2-8E62-4B35E9E117F9}">
      <dsp:nvSpPr>
        <dsp:cNvPr id="0" name=""/>
        <dsp:cNvSpPr/>
      </dsp:nvSpPr>
      <dsp:spPr>
        <a:xfrm>
          <a:off x="8461336" y="0"/>
          <a:ext cx="2737451" cy="4800600"/>
        </a:xfrm>
        <a:prstGeom prst="roundRect">
          <a:avLst>
            <a:gd name="adj" fmla="val 10000"/>
          </a:avLst>
        </a:prstGeom>
        <a:solidFill>
          <a:srgbClr val="0067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Start using it</a:t>
          </a:r>
        </a:p>
      </dsp:txBody>
      <dsp:txXfrm>
        <a:off x="8461336" y="1920240"/>
        <a:ext cx="2737451" cy="1920240"/>
      </dsp:txXfrm>
    </dsp:sp>
    <dsp:sp modelId="{A84943F7-5AB3-47D1-98C6-ED9BE1663784}">
      <dsp:nvSpPr>
        <dsp:cNvPr id="0" name=""/>
        <dsp:cNvSpPr/>
      </dsp:nvSpPr>
      <dsp:spPr>
        <a:xfrm>
          <a:off x="8763524" y="76205"/>
          <a:ext cx="2133075" cy="2092535"/>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1E427-1735-484E-8C05-42367678BCD4}">
      <dsp:nvSpPr>
        <dsp:cNvPr id="0" name=""/>
        <dsp:cNvSpPr/>
      </dsp:nvSpPr>
      <dsp:spPr>
        <a:xfrm>
          <a:off x="448055" y="4004307"/>
          <a:ext cx="10305288" cy="720090"/>
        </a:xfrm>
        <a:prstGeom prs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EA815-0ACF-47F6-8934-FCC00E88B1CD}">
      <dsp:nvSpPr>
        <dsp:cNvPr id="0" name=""/>
        <dsp:cNvSpPr/>
      </dsp:nvSpPr>
      <dsp:spPr>
        <a:xfrm>
          <a:off x="0" y="497221"/>
          <a:ext cx="6972901" cy="3118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1175" tIns="624840" rIns="541175"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a:t>Internships</a:t>
          </a:r>
        </a:p>
        <a:p>
          <a:pPr marL="285750" lvl="1" indent="-285750" algn="l" defTabSz="1333500">
            <a:lnSpc>
              <a:spcPct val="90000"/>
            </a:lnSpc>
            <a:spcBef>
              <a:spcPct val="0"/>
            </a:spcBef>
            <a:spcAft>
              <a:spcPct val="15000"/>
            </a:spcAft>
            <a:buChar char="•"/>
          </a:pPr>
          <a:r>
            <a:rPr lang="en-US" sz="3000" kern="1200"/>
            <a:t>Jobs </a:t>
          </a:r>
        </a:p>
        <a:p>
          <a:pPr marL="285750" lvl="1" indent="-285750" algn="l" defTabSz="1333500">
            <a:lnSpc>
              <a:spcPct val="90000"/>
            </a:lnSpc>
            <a:spcBef>
              <a:spcPct val="0"/>
            </a:spcBef>
            <a:spcAft>
              <a:spcPct val="15000"/>
            </a:spcAft>
            <a:buChar char="•"/>
          </a:pPr>
          <a:r>
            <a:rPr lang="en-US" sz="3000" kern="1200"/>
            <a:t>Summer practice</a:t>
          </a:r>
        </a:p>
        <a:p>
          <a:pPr marL="285750" lvl="1" indent="-285750" algn="l" defTabSz="1333500">
            <a:lnSpc>
              <a:spcPct val="90000"/>
            </a:lnSpc>
            <a:spcBef>
              <a:spcPct val="0"/>
            </a:spcBef>
            <a:spcAft>
              <a:spcPct val="15000"/>
            </a:spcAft>
            <a:buChar char="•"/>
          </a:pPr>
          <a:r>
            <a:rPr lang="en-US" sz="3000" kern="1200"/>
            <a:t>Get hardware and support from ADI to develop your own projects</a:t>
          </a:r>
        </a:p>
      </dsp:txBody>
      <dsp:txXfrm>
        <a:off x="0" y="497221"/>
        <a:ext cx="6972901" cy="3118500"/>
      </dsp:txXfrm>
    </dsp:sp>
    <dsp:sp modelId="{94A7ED61-BC49-47B6-9306-8117FCEBBC83}">
      <dsp:nvSpPr>
        <dsp:cNvPr id="0" name=""/>
        <dsp:cNvSpPr/>
      </dsp:nvSpPr>
      <dsp:spPr>
        <a:xfrm>
          <a:off x="348645" y="54421"/>
          <a:ext cx="4881030" cy="8856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491" tIns="0" rIns="184491" bIns="0" numCol="1" spcCol="1270" anchor="ctr" anchorCtr="0">
          <a:noAutofit/>
        </a:bodyPr>
        <a:lstStyle/>
        <a:p>
          <a:pPr marL="0" lvl="0" indent="0" algn="l" defTabSz="1333500">
            <a:lnSpc>
              <a:spcPct val="90000"/>
            </a:lnSpc>
            <a:spcBef>
              <a:spcPct val="0"/>
            </a:spcBef>
            <a:spcAft>
              <a:spcPct val="35000"/>
            </a:spcAft>
            <a:buNone/>
          </a:pPr>
          <a:r>
            <a:rPr lang="en-US" sz="3000" kern="1200"/>
            <a:t>Opportunities:</a:t>
          </a:r>
        </a:p>
      </dsp:txBody>
      <dsp:txXfrm>
        <a:off x="391876" y="97652"/>
        <a:ext cx="4794568"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5281" y="736452"/>
          <a:ext cx="5399941" cy="396525"/>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Scope features</a:t>
          </a:r>
        </a:p>
      </dsp:txBody>
      <dsp:txXfrm>
        <a:off x="5281" y="736452"/>
        <a:ext cx="5399941" cy="396525"/>
      </dsp:txXfrm>
    </dsp:sp>
    <dsp:sp modelId="{2F6810E0-DCC3-40F2-BAFC-47AD3A1AE001}">
      <dsp:nvSpPr>
        <dsp:cNvPr id="0" name=""/>
        <dsp:cNvSpPr/>
      </dsp:nvSpPr>
      <dsp:spPr>
        <a:xfrm>
          <a:off x="5281" y="1132978"/>
          <a:ext cx="5399941" cy="26900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Channel Settings: time base, vertical position, color, etc.</a:t>
          </a:r>
          <a:endParaRPr lang="en-US" sz="1600" kern="1200"/>
        </a:p>
        <a:p>
          <a:pPr marL="171450" lvl="1" indent="-171450" algn="l" defTabSz="711200">
            <a:lnSpc>
              <a:spcPct val="90000"/>
            </a:lnSpc>
            <a:spcBef>
              <a:spcPct val="0"/>
            </a:spcBef>
            <a:spcAft>
              <a:spcPct val="15000"/>
            </a:spcAft>
            <a:buChar char="•"/>
          </a:pPr>
          <a:r>
            <a:rPr lang="en-US" sz="1600" b="0" i="0" kern="1200"/>
            <a:t>Cursors</a:t>
          </a:r>
          <a:endParaRPr lang="en-US" sz="1600" kern="1200"/>
        </a:p>
        <a:p>
          <a:pPr marL="171450" lvl="1" indent="-171450" algn="l" defTabSz="711200">
            <a:lnSpc>
              <a:spcPct val="90000"/>
            </a:lnSpc>
            <a:spcBef>
              <a:spcPct val="0"/>
            </a:spcBef>
            <a:spcAft>
              <a:spcPct val="15000"/>
            </a:spcAft>
            <a:buChar char="•"/>
          </a:pPr>
          <a:r>
            <a:rPr lang="en-US" sz="1600" b="0" i="0" kern="1200"/>
            <a:t>Measure</a:t>
          </a:r>
          <a:endParaRPr lang="en-US" sz="1600" kern="1200"/>
        </a:p>
        <a:p>
          <a:pPr marL="171450" lvl="1" indent="-171450" algn="l" defTabSz="711200">
            <a:lnSpc>
              <a:spcPct val="90000"/>
            </a:lnSpc>
            <a:spcBef>
              <a:spcPct val="0"/>
            </a:spcBef>
            <a:spcAft>
              <a:spcPct val="15000"/>
            </a:spcAft>
            <a:buChar char="•"/>
          </a:pPr>
          <a:r>
            <a:rPr lang="en-US" sz="1600" b="0" i="0" kern="1200"/>
            <a:t>Trigger</a:t>
          </a:r>
          <a:endParaRPr lang="en-US" sz="1600" kern="1200"/>
        </a:p>
        <a:p>
          <a:pPr marL="171450" lvl="1" indent="-171450" algn="l" defTabSz="711200">
            <a:lnSpc>
              <a:spcPct val="90000"/>
            </a:lnSpc>
            <a:spcBef>
              <a:spcPct val="0"/>
            </a:spcBef>
            <a:spcAft>
              <a:spcPct val="15000"/>
            </a:spcAft>
            <a:buChar char="•"/>
          </a:pPr>
          <a:r>
            <a:rPr lang="en-US" sz="1600" kern="1200"/>
            <a:t>Math channels</a:t>
          </a:r>
        </a:p>
        <a:p>
          <a:pPr marL="171450" lvl="1" indent="-171450" algn="l" defTabSz="711200">
            <a:lnSpc>
              <a:spcPct val="90000"/>
            </a:lnSpc>
            <a:spcBef>
              <a:spcPct val="0"/>
            </a:spcBef>
            <a:spcAft>
              <a:spcPct val="15000"/>
            </a:spcAft>
            <a:buChar char="•"/>
          </a:pPr>
          <a:r>
            <a:rPr lang="en-US" sz="1600" b="0" i="0" kern="1200"/>
            <a:t>Reference channels</a:t>
          </a:r>
          <a:endParaRPr lang="en-US" sz="1600" kern="1200"/>
        </a:p>
        <a:p>
          <a:pPr marL="171450" lvl="1" indent="-171450" algn="l" defTabSz="711200">
            <a:lnSpc>
              <a:spcPct val="90000"/>
            </a:lnSpc>
            <a:spcBef>
              <a:spcPct val="0"/>
            </a:spcBef>
            <a:spcAft>
              <a:spcPct val="15000"/>
            </a:spcAft>
            <a:buChar char="•"/>
          </a:pPr>
          <a:r>
            <a:rPr lang="en-US" sz="1600" kern="1200"/>
            <a:t>Mixed signal view</a:t>
          </a:r>
        </a:p>
        <a:p>
          <a:pPr marL="171450" lvl="1" indent="-171450" algn="l" defTabSz="711200">
            <a:lnSpc>
              <a:spcPct val="90000"/>
            </a:lnSpc>
            <a:spcBef>
              <a:spcPct val="0"/>
            </a:spcBef>
            <a:spcAft>
              <a:spcPct val="15000"/>
            </a:spcAft>
            <a:buChar char="•"/>
          </a:pPr>
          <a:r>
            <a:rPr lang="en-US" sz="1600" b="0" i="0" kern="1200"/>
            <a:t>Complete Scope user guide found at: </a:t>
          </a:r>
          <a:r>
            <a:rPr lang="en-US" sz="1600" b="0" i="0" kern="1200">
              <a:hlinkClick xmlns:r="http://schemas.openxmlformats.org/officeDocument/2006/relationships" r:id="rId1"/>
            </a:rPr>
            <a:t>https://wiki.analog.com/university/tools/m2k/scopy/oscilloscope</a:t>
          </a:r>
          <a:r>
            <a:rPr lang="en-US" sz="1600" b="0" i="0" kern="1200"/>
            <a:t> </a:t>
          </a:r>
          <a:endParaRPr lang="en-US" sz="1600" kern="1200"/>
        </a:p>
      </dsp:txBody>
      <dsp:txXfrm>
        <a:off x="5281" y="1132978"/>
        <a:ext cx="5399941" cy="26900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4388" y="0"/>
          <a:ext cx="4487023" cy="350790"/>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Signal Generator features</a:t>
          </a:r>
        </a:p>
      </dsp:txBody>
      <dsp:txXfrm>
        <a:off x="4388" y="0"/>
        <a:ext cx="4487023" cy="350790"/>
      </dsp:txXfrm>
    </dsp:sp>
    <dsp:sp modelId="{2F6810E0-DCC3-40F2-BAFC-47AD3A1AE001}">
      <dsp:nvSpPr>
        <dsp:cNvPr id="0" name=""/>
        <dsp:cNvSpPr/>
      </dsp:nvSpPr>
      <dsp:spPr>
        <a:xfrm>
          <a:off x="4388" y="350790"/>
          <a:ext cx="4487023" cy="437360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Four types of signals:</a:t>
          </a:r>
        </a:p>
        <a:p>
          <a:pPr marL="228600" lvl="2" indent="-114300" algn="l" defTabSz="622300">
            <a:lnSpc>
              <a:spcPct val="90000"/>
            </a:lnSpc>
            <a:spcBef>
              <a:spcPct val="0"/>
            </a:spcBef>
            <a:spcAft>
              <a:spcPct val="15000"/>
            </a:spcAft>
            <a:buChar char="•"/>
          </a:pPr>
          <a:r>
            <a:rPr lang="en-US" sz="1400" kern="1200"/>
            <a:t>Constant - DC signal at a user selectable amplitude	</a:t>
          </a:r>
        </a:p>
        <a:p>
          <a:pPr marL="228600" lvl="2" indent="-114300" algn="l" defTabSz="622300">
            <a:lnSpc>
              <a:spcPct val="90000"/>
            </a:lnSpc>
            <a:spcBef>
              <a:spcPct val="0"/>
            </a:spcBef>
            <a:spcAft>
              <a:spcPct val="15000"/>
            </a:spcAft>
            <a:buChar char="•"/>
          </a:pPr>
          <a:r>
            <a:rPr lang="en-US" sz="1400" kern="1200"/>
            <a:t>Waveform - AC signal with various customizable parameters</a:t>
          </a:r>
        </a:p>
        <a:p>
          <a:pPr marL="228600" lvl="2" indent="-114300" algn="l" defTabSz="622300">
            <a:lnSpc>
              <a:spcPct val="90000"/>
            </a:lnSpc>
            <a:spcBef>
              <a:spcPct val="0"/>
            </a:spcBef>
            <a:spcAft>
              <a:spcPct val="15000"/>
            </a:spcAft>
            <a:buChar char="•"/>
          </a:pPr>
          <a:r>
            <a:rPr lang="en-US" sz="1400" kern="1200"/>
            <a:t>Buffer - signal is imported from a file</a:t>
          </a:r>
        </a:p>
        <a:p>
          <a:pPr marL="228600" lvl="2" indent="-114300" algn="l" defTabSz="622300">
            <a:lnSpc>
              <a:spcPct val="90000"/>
            </a:lnSpc>
            <a:spcBef>
              <a:spcPct val="0"/>
            </a:spcBef>
            <a:spcAft>
              <a:spcPct val="15000"/>
            </a:spcAft>
            <a:buChar char="•"/>
          </a:pPr>
          <a:r>
            <a:rPr lang="en-US" sz="1400" kern="1200"/>
            <a:t>Math - signal is defined by a mathematical equation</a:t>
          </a:r>
        </a:p>
        <a:p>
          <a:pPr marL="114300" lvl="1" indent="-114300" algn="l" defTabSz="622300">
            <a:lnSpc>
              <a:spcPct val="90000"/>
            </a:lnSpc>
            <a:spcBef>
              <a:spcPct val="0"/>
            </a:spcBef>
            <a:spcAft>
              <a:spcPct val="15000"/>
            </a:spcAft>
            <a:buChar char="•"/>
          </a:pPr>
          <a:r>
            <a:rPr lang="en-US" sz="1400" kern="1200"/>
            <a:t>Waveforms types:</a:t>
          </a:r>
        </a:p>
        <a:p>
          <a:pPr marL="228600" lvl="2" indent="-114300" algn="l" defTabSz="622300">
            <a:lnSpc>
              <a:spcPct val="90000"/>
            </a:lnSpc>
            <a:spcBef>
              <a:spcPct val="0"/>
            </a:spcBef>
            <a:spcAft>
              <a:spcPct val="15000"/>
            </a:spcAft>
            <a:buChar char="•"/>
          </a:pPr>
          <a:r>
            <a:rPr lang="en-US" sz="1400" kern="1200"/>
            <a:t>Sine</a:t>
          </a:r>
        </a:p>
        <a:p>
          <a:pPr marL="228600" lvl="2" indent="-114300" algn="l" defTabSz="622300">
            <a:lnSpc>
              <a:spcPct val="90000"/>
            </a:lnSpc>
            <a:spcBef>
              <a:spcPct val="0"/>
            </a:spcBef>
            <a:spcAft>
              <a:spcPct val="15000"/>
            </a:spcAft>
            <a:buChar char="•"/>
          </a:pPr>
          <a:r>
            <a:rPr lang="en-US" sz="1400" kern="1200"/>
            <a:t>Square</a:t>
          </a:r>
        </a:p>
        <a:p>
          <a:pPr marL="228600" lvl="2" indent="-114300" algn="l" defTabSz="622300">
            <a:lnSpc>
              <a:spcPct val="90000"/>
            </a:lnSpc>
            <a:spcBef>
              <a:spcPct val="0"/>
            </a:spcBef>
            <a:spcAft>
              <a:spcPct val="15000"/>
            </a:spcAft>
            <a:buChar char="•"/>
          </a:pPr>
          <a:r>
            <a:rPr lang="en-US" sz="1400" kern="1200"/>
            <a:t>Triangle</a:t>
          </a:r>
        </a:p>
        <a:p>
          <a:pPr marL="228600" lvl="2" indent="-114300" algn="l" defTabSz="622300">
            <a:lnSpc>
              <a:spcPct val="90000"/>
            </a:lnSpc>
            <a:spcBef>
              <a:spcPct val="0"/>
            </a:spcBef>
            <a:spcAft>
              <a:spcPct val="15000"/>
            </a:spcAft>
            <a:buChar char="•"/>
          </a:pPr>
          <a:r>
            <a:rPr lang="en-US" sz="1400" kern="1200"/>
            <a:t>Trapezoidal</a:t>
          </a:r>
        </a:p>
        <a:p>
          <a:pPr marL="228600" lvl="2" indent="-114300" algn="l" defTabSz="622300">
            <a:lnSpc>
              <a:spcPct val="90000"/>
            </a:lnSpc>
            <a:spcBef>
              <a:spcPct val="0"/>
            </a:spcBef>
            <a:spcAft>
              <a:spcPct val="15000"/>
            </a:spcAft>
            <a:buChar char="•"/>
          </a:pPr>
          <a:r>
            <a:rPr lang="en-US" sz="1400" kern="1200"/>
            <a:t>Rising sawtooth</a:t>
          </a:r>
        </a:p>
        <a:p>
          <a:pPr marL="228600" lvl="2" indent="-114300" algn="l" defTabSz="622300">
            <a:lnSpc>
              <a:spcPct val="90000"/>
            </a:lnSpc>
            <a:spcBef>
              <a:spcPct val="0"/>
            </a:spcBef>
            <a:spcAft>
              <a:spcPct val="15000"/>
            </a:spcAft>
            <a:buChar char="•"/>
          </a:pPr>
          <a:r>
            <a:rPr lang="en-US" sz="1400" kern="1200"/>
            <a:t>Falling sawtooth</a:t>
          </a:r>
        </a:p>
        <a:p>
          <a:pPr marL="114300" lvl="1" indent="-114300" algn="l" defTabSz="622300">
            <a:lnSpc>
              <a:spcPct val="90000"/>
            </a:lnSpc>
            <a:spcBef>
              <a:spcPct val="0"/>
            </a:spcBef>
            <a:spcAft>
              <a:spcPct val="15000"/>
            </a:spcAft>
            <a:buChar char="•"/>
          </a:pPr>
          <a:r>
            <a:rPr lang="en-US" sz="1400" kern="1200"/>
            <a:t>Parameters: Amplitude, Offset, Frequency, Phase</a:t>
          </a:r>
        </a:p>
        <a:p>
          <a:pPr marL="114300" lvl="1" indent="-114300" algn="l" defTabSz="622300">
            <a:lnSpc>
              <a:spcPct val="90000"/>
            </a:lnSpc>
            <a:spcBef>
              <a:spcPct val="0"/>
            </a:spcBef>
            <a:spcAft>
              <a:spcPct val="15000"/>
            </a:spcAft>
            <a:buChar char="•"/>
          </a:pPr>
          <a:r>
            <a:rPr lang="en-US" sz="1400" kern="1200"/>
            <a:t>Multiple noise signal types</a:t>
          </a:r>
        </a:p>
        <a:p>
          <a:pPr marL="114300" lvl="1" indent="-114300" algn="l" defTabSz="622300">
            <a:lnSpc>
              <a:spcPct val="90000"/>
            </a:lnSpc>
            <a:spcBef>
              <a:spcPct val="0"/>
            </a:spcBef>
            <a:spcAft>
              <a:spcPct val="15000"/>
            </a:spcAft>
            <a:buChar char="•"/>
          </a:pPr>
          <a:r>
            <a:rPr lang="en-US" sz="1400" kern="1200"/>
            <a:t>Complete Signal Generator user guide found at: </a:t>
          </a:r>
          <a:r>
            <a:rPr lang="en-US" sz="1400" kern="1200">
              <a:hlinkClick xmlns:r="http://schemas.openxmlformats.org/officeDocument/2006/relationships" r:id="rId1"/>
            </a:rPr>
            <a:t>https://wiki.analog.com/university/tools/m2k/scopy/siggen</a:t>
          </a:r>
          <a:endParaRPr lang="en-US" sz="1400" kern="1200"/>
        </a:p>
      </dsp:txBody>
      <dsp:txXfrm>
        <a:off x="4388" y="350790"/>
        <a:ext cx="4487023" cy="4373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0" y="302681"/>
          <a:ext cx="5221522" cy="450761"/>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Network Analyzer features</a:t>
          </a:r>
        </a:p>
      </dsp:txBody>
      <dsp:txXfrm>
        <a:off x="0" y="302681"/>
        <a:ext cx="5221522" cy="450761"/>
      </dsp:txXfrm>
    </dsp:sp>
    <dsp:sp modelId="{2F6810E0-DCC3-40F2-BAFC-47AD3A1AE001}">
      <dsp:nvSpPr>
        <dsp:cNvPr id="0" name=""/>
        <dsp:cNvSpPr/>
      </dsp:nvSpPr>
      <dsp:spPr>
        <a:xfrm>
          <a:off x="0" y="787529"/>
          <a:ext cx="5221522" cy="40966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It uses Signal generator channels as stimulus and Scope channels are reference to determine the transfer function of the circuit under test</a:t>
          </a:r>
        </a:p>
        <a:p>
          <a:pPr marL="171450" lvl="1" indent="-171450" algn="l" defTabSz="711200">
            <a:lnSpc>
              <a:spcPct val="90000"/>
            </a:lnSpc>
            <a:spcBef>
              <a:spcPct val="0"/>
            </a:spcBef>
            <a:spcAft>
              <a:spcPct val="15000"/>
            </a:spcAft>
            <a:buChar char="•"/>
          </a:pPr>
          <a:r>
            <a:rPr lang="en-US" sz="1600" b="0" i="0" kern="1200"/>
            <a:t>Waveform Settings: amplitude, offset, settling time, etc.</a:t>
          </a:r>
          <a:endParaRPr lang="en-US" sz="1600" kern="1200"/>
        </a:p>
        <a:p>
          <a:pPr marL="171450" lvl="1" indent="-171450" algn="l" defTabSz="711200">
            <a:lnSpc>
              <a:spcPct val="90000"/>
            </a:lnSpc>
            <a:spcBef>
              <a:spcPct val="0"/>
            </a:spcBef>
            <a:spcAft>
              <a:spcPct val="15000"/>
            </a:spcAft>
            <a:buChar char="•"/>
          </a:pPr>
          <a:r>
            <a:rPr lang="en-US" sz="1600" b="0" i="0" kern="1200"/>
            <a:t>Response settings: DC filtering, Gain mode, settling time</a:t>
          </a:r>
          <a:endParaRPr lang="en-US" sz="1600" kern="1200"/>
        </a:p>
        <a:p>
          <a:pPr marL="171450" lvl="1" indent="-171450" algn="l" defTabSz="711200">
            <a:lnSpc>
              <a:spcPct val="90000"/>
            </a:lnSpc>
            <a:spcBef>
              <a:spcPct val="0"/>
            </a:spcBef>
            <a:spcAft>
              <a:spcPct val="15000"/>
            </a:spcAft>
            <a:buChar char="•"/>
          </a:pPr>
          <a:r>
            <a:rPr lang="en-US" sz="1600" b="0" i="0" kern="1200"/>
            <a:t>Sweep settings: scale, frequency range, samples, periods, average</a:t>
          </a:r>
          <a:endParaRPr lang="en-US" sz="1600" kern="1200"/>
        </a:p>
        <a:p>
          <a:pPr marL="171450" lvl="1" indent="-171450" algn="l" defTabSz="711200">
            <a:lnSpc>
              <a:spcPct val="90000"/>
            </a:lnSpc>
            <a:spcBef>
              <a:spcPct val="0"/>
            </a:spcBef>
            <a:spcAft>
              <a:spcPct val="15000"/>
            </a:spcAft>
            <a:buChar char="•"/>
          </a:pPr>
          <a:r>
            <a:rPr lang="en-US" sz="1600" kern="1200"/>
            <a:t>Display settings: Bode, Nyquist, Nichols plots</a:t>
          </a:r>
        </a:p>
        <a:p>
          <a:pPr marL="171450" lvl="1" indent="-171450" algn="l" defTabSz="711200">
            <a:lnSpc>
              <a:spcPct val="90000"/>
            </a:lnSpc>
            <a:spcBef>
              <a:spcPct val="0"/>
            </a:spcBef>
            <a:spcAft>
              <a:spcPct val="15000"/>
            </a:spcAft>
            <a:buChar char="•"/>
          </a:pPr>
          <a:r>
            <a:rPr lang="en-US" sz="1600" kern="1200"/>
            <a:t>Buffer previewer</a:t>
          </a:r>
        </a:p>
        <a:p>
          <a:pPr marL="171450" lvl="1" indent="-171450" algn="l" defTabSz="711200">
            <a:lnSpc>
              <a:spcPct val="90000"/>
            </a:lnSpc>
            <a:spcBef>
              <a:spcPct val="0"/>
            </a:spcBef>
            <a:spcAft>
              <a:spcPct val="15000"/>
            </a:spcAft>
            <a:buChar char="•"/>
          </a:pPr>
          <a:r>
            <a:rPr lang="en-US" sz="1600" b="0" i="0" kern="1200"/>
            <a:t>Complete Network Analyzer user guide found at: </a:t>
          </a:r>
          <a:r>
            <a:rPr lang="en-US" sz="1600" b="0" i="0" kern="1200">
              <a:hlinkClick xmlns:r="http://schemas.openxmlformats.org/officeDocument/2006/relationships" r:id="rId1"/>
            </a:rPr>
            <a:t>https://wiki.analog.com/university/tools/m2k/scopy/networkanalyzer</a:t>
          </a:r>
          <a:endParaRPr lang="en-US" sz="1600" kern="1200"/>
        </a:p>
      </dsp:txBody>
      <dsp:txXfrm>
        <a:off x="0" y="787529"/>
        <a:ext cx="5221522" cy="40966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4167" y="469674"/>
          <a:ext cx="4263032" cy="432592"/>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Spectrum Analyzer features</a:t>
          </a:r>
        </a:p>
      </dsp:txBody>
      <dsp:txXfrm>
        <a:off x="4167" y="469674"/>
        <a:ext cx="4263032" cy="432592"/>
      </dsp:txXfrm>
    </dsp:sp>
    <dsp:sp modelId="{2F6810E0-DCC3-40F2-BAFC-47AD3A1AE001}">
      <dsp:nvSpPr>
        <dsp:cNvPr id="0" name=""/>
        <dsp:cNvSpPr/>
      </dsp:nvSpPr>
      <dsp:spPr>
        <a:xfrm>
          <a:off x="0" y="919539"/>
          <a:ext cx="4263032" cy="225955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171450" lvl="1" indent="-171450" algn="l" defTabSz="711200">
            <a:lnSpc>
              <a:spcPct val="90000"/>
            </a:lnSpc>
            <a:spcBef>
              <a:spcPct val="0"/>
            </a:spcBef>
            <a:spcAft>
              <a:spcPct val="15000"/>
            </a:spcAft>
            <a:buChar char="•"/>
          </a:pPr>
          <a:r>
            <a:rPr lang="en-US" sz="1600" b="0" i="0" kern="1200"/>
            <a:t>Channel Settings: type, window, gain</a:t>
          </a:r>
          <a:endParaRPr lang="en-US" sz="1600" kern="1200"/>
        </a:p>
        <a:p>
          <a:pPr marL="171450" lvl="1" indent="-171450" algn="l" defTabSz="711200">
            <a:lnSpc>
              <a:spcPct val="90000"/>
            </a:lnSpc>
            <a:spcBef>
              <a:spcPct val="0"/>
            </a:spcBef>
            <a:spcAft>
              <a:spcPct val="15000"/>
            </a:spcAft>
            <a:buChar char="•"/>
          </a:pPr>
          <a:r>
            <a:rPr lang="en-US" sz="1600" b="0" i="0" kern="1200"/>
            <a:t>Sweep settings: frequency switch, span, amplitude controls, resolution bandwidth</a:t>
          </a:r>
          <a:endParaRPr lang="en-US" sz="1600" kern="1200"/>
        </a:p>
        <a:p>
          <a:pPr marL="171450" lvl="1" indent="-171450" algn="l" defTabSz="711200">
            <a:lnSpc>
              <a:spcPct val="90000"/>
            </a:lnSpc>
            <a:spcBef>
              <a:spcPct val="0"/>
            </a:spcBef>
            <a:spcAft>
              <a:spcPct val="15000"/>
            </a:spcAft>
            <a:buChar char="•"/>
          </a:pPr>
          <a:r>
            <a:rPr lang="en-US" sz="1600" kern="1200"/>
            <a:t>Markers settings: for measuring magnitude on a specific frequency</a:t>
          </a:r>
        </a:p>
        <a:p>
          <a:pPr marL="171450" lvl="1" indent="-171450" algn="l" defTabSz="711200">
            <a:lnSpc>
              <a:spcPct val="90000"/>
            </a:lnSpc>
            <a:spcBef>
              <a:spcPct val="0"/>
            </a:spcBef>
            <a:spcAft>
              <a:spcPct val="15000"/>
            </a:spcAft>
            <a:buChar char="•"/>
          </a:pPr>
          <a:r>
            <a:rPr lang="en-US" sz="1600" b="0" i="0" kern="1200"/>
            <a:t>Complete Spectrum Analyzer user guide found at: </a:t>
          </a:r>
          <a:r>
            <a:rPr lang="en-US" sz="1600" b="0" i="0" kern="1200">
              <a:hlinkClick xmlns:r="http://schemas.openxmlformats.org/officeDocument/2006/relationships" r:id="rId1"/>
            </a:rPr>
            <a:t>https://wiki.analog.com/university/tools/m2k/scopy/spectrumanalyzer</a:t>
          </a:r>
          <a:endParaRPr lang="en-US" sz="1600" kern="1200"/>
        </a:p>
      </dsp:txBody>
      <dsp:txXfrm>
        <a:off x="0" y="919539"/>
        <a:ext cx="4263032" cy="22595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0" y="965042"/>
          <a:ext cx="4491409" cy="388338"/>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Logic Analyzer features</a:t>
          </a:r>
        </a:p>
      </dsp:txBody>
      <dsp:txXfrm>
        <a:off x="0" y="965042"/>
        <a:ext cx="4491409" cy="388338"/>
      </dsp:txXfrm>
    </dsp:sp>
    <dsp:sp modelId="{2F6810E0-DCC3-40F2-BAFC-47AD3A1AE001}">
      <dsp:nvSpPr>
        <dsp:cNvPr id="0" name=""/>
        <dsp:cNvSpPr/>
      </dsp:nvSpPr>
      <dsp:spPr>
        <a:xfrm>
          <a:off x="0" y="1371462"/>
          <a:ext cx="4491409" cy="24155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16 channels</a:t>
          </a:r>
        </a:p>
        <a:p>
          <a:pPr marL="171450" lvl="1" indent="-171450" algn="l" defTabSz="711200">
            <a:lnSpc>
              <a:spcPct val="90000"/>
            </a:lnSpc>
            <a:spcBef>
              <a:spcPct val="0"/>
            </a:spcBef>
            <a:spcAft>
              <a:spcPct val="15000"/>
            </a:spcAft>
            <a:buChar char="•"/>
          </a:pPr>
          <a:r>
            <a:rPr lang="en-US" sz="1600" kern="1200"/>
            <a:t>Decoders enumerator</a:t>
          </a:r>
        </a:p>
        <a:p>
          <a:pPr marL="171450" lvl="1" indent="-171450" algn="l" defTabSz="711200">
            <a:lnSpc>
              <a:spcPct val="90000"/>
            </a:lnSpc>
            <a:spcBef>
              <a:spcPct val="0"/>
            </a:spcBef>
            <a:spcAft>
              <a:spcPct val="15000"/>
            </a:spcAft>
            <a:buChar char="•"/>
          </a:pPr>
          <a:r>
            <a:rPr lang="en-US" sz="1600" kern="1200"/>
            <a:t>Channel specific settings</a:t>
          </a:r>
        </a:p>
        <a:p>
          <a:pPr marL="171450" lvl="1" indent="-171450" algn="l" defTabSz="711200">
            <a:lnSpc>
              <a:spcPct val="90000"/>
            </a:lnSpc>
            <a:spcBef>
              <a:spcPct val="0"/>
            </a:spcBef>
            <a:spcAft>
              <a:spcPct val="15000"/>
            </a:spcAft>
            <a:buChar char="•"/>
          </a:pPr>
          <a:r>
            <a:rPr lang="en-US" sz="1600" kern="1200"/>
            <a:t>Trigger </a:t>
          </a:r>
        </a:p>
        <a:p>
          <a:pPr marL="171450" lvl="1" indent="-171450" algn="l" defTabSz="711200">
            <a:lnSpc>
              <a:spcPct val="90000"/>
            </a:lnSpc>
            <a:spcBef>
              <a:spcPct val="0"/>
            </a:spcBef>
            <a:spcAft>
              <a:spcPct val="15000"/>
            </a:spcAft>
            <a:buChar char="•"/>
          </a:pPr>
          <a:r>
            <a:rPr lang="en-US" sz="1600" kern="1200"/>
            <a:t>Export function</a:t>
          </a:r>
        </a:p>
        <a:p>
          <a:pPr marL="171450" lvl="1" indent="-171450" algn="l" defTabSz="711200">
            <a:lnSpc>
              <a:spcPct val="90000"/>
            </a:lnSpc>
            <a:spcBef>
              <a:spcPct val="0"/>
            </a:spcBef>
            <a:spcAft>
              <a:spcPct val="15000"/>
            </a:spcAft>
            <a:buChar char="•"/>
          </a:pPr>
          <a:r>
            <a:rPr lang="en-US" sz="1600" kern="1200"/>
            <a:t>Acquisition settings</a:t>
          </a:r>
        </a:p>
        <a:p>
          <a:pPr marL="171450" lvl="1" indent="-171450" algn="l" defTabSz="711200">
            <a:lnSpc>
              <a:spcPct val="90000"/>
            </a:lnSpc>
            <a:spcBef>
              <a:spcPct val="0"/>
            </a:spcBef>
            <a:spcAft>
              <a:spcPct val="15000"/>
            </a:spcAft>
            <a:buChar char="•"/>
          </a:pPr>
          <a:r>
            <a:rPr lang="en-US" sz="1600" kern="1200"/>
            <a:t>Complete Logic Analyzer user guide found at: </a:t>
          </a:r>
          <a:r>
            <a:rPr lang="en-US" sz="1600" kern="1200">
              <a:hlinkClick xmlns:r="http://schemas.openxmlformats.org/officeDocument/2006/relationships" r:id="rId1"/>
            </a:rPr>
            <a:t>https://wiki.analog.com/university/tools/m2k/scopy/logicanalyzer</a:t>
          </a:r>
          <a:endParaRPr lang="en-US" sz="1600" kern="1200"/>
        </a:p>
      </dsp:txBody>
      <dsp:txXfrm>
        <a:off x="0" y="1371462"/>
        <a:ext cx="4491409" cy="24155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0" y="252841"/>
          <a:ext cx="4567535" cy="569630"/>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Pattern Generator features</a:t>
          </a:r>
        </a:p>
      </dsp:txBody>
      <dsp:txXfrm>
        <a:off x="0" y="252841"/>
        <a:ext cx="4567535" cy="569630"/>
      </dsp:txXfrm>
    </dsp:sp>
    <dsp:sp modelId="{2F6810E0-DCC3-40F2-BAFC-47AD3A1AE001}">
      <dsp:nvSpPr>
        <dsp:cNvPr id="0" name=""/>
        <dsp:cNvSpPr/>
      </dsp:nvSpPr>
      <dsp:spPr>
        <a:xfrm>
          <a:off x="0" y="857209"/>
          <a:ext cx="4567535" cy="40625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Multiple implemented patterns to be generated:</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kern="1200"/>
            <a:t>Clock – generates a clock signal having user selectable frequency, phase and duty cycle.</a:t>
          </a:r>
          <a:endParaRPr lang="en-US" sz="1400" kern="1200"/>
        </a:p>
        <a:p>
          <a:pPr marL="228600" lvl="2" indent="-114300" algn="l" defTabSz="622300">
            <a:lnSpc>
              <a:spcPct val="90000"/>
            </a:lnSpc>
            <a:spcBef>
              <a:spcPct val="0"/>
            </a:spcBef>
            <a:spcAft>
              <a:spcPct val="15000"/>
            </a:spcAft>
            <a:buFont typeface="Arial" panose="020B0604020202020204" pitchFamily="34" charset="0"/>
            <a:buChar char="•"/>
          </a:pPr>
          <a:r>
            <a:rPr lang="en-US" sz="1400" b="0" i="0" kern="1200"/>
            <a:t>Number - generates a user selectable number</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kern="1200"/>
            <a:t>Random – generates random values at a user selectable frequency.</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kern="1200"/>
            <a:t>Binary Counter – generates a binary counter on the channels in the channel group.</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kern="1200"/>
            <a:t>UART – generates a UART message</a:t>
          </a:r>
        </a:p>
        <a:p>
          <a:pPr marL="228600" lvl="2" indent="-114300" algn="l" defTabSz="622300">
            <a:lnSpc>
              <a:spcPct val="90000"/>
            </a:lnSpc>
            <a:spcBef>
              <a:spcPct val="0"/>
            </a:spcBef>
            <a:spcAft>
              <a:spcPct val="15000"/>
            </a:spcAft>
            <a:buFont typeface="Arial" panose="020B0604020202020204" pitchFamily="34" charset="0"/>
            <a:buChar char="•"/>
          </a:pPr>
          <a:r>
            <a:rPr lang="it-IT" sz="1400" b="0" i="0" kern="1200"/>
            <a:t>SPI - generates a SPI message</a:t>
          </a:r>
        </a:p>
        <a:p>
          <a:pPr marL="228600" lvl="2" indent="-114300" algn="l" defTabSz="622300">
            <a:lnSpc>
              <a:spcPct val="90000"/>
            </a:lnSpc>
            <a:spcBef>
              <a:spcPct val="0"/>
            </a:spcBef>
            <a:spcAft>
              <a:spcPct val="15000"/>
            </a:spcAft>
            <a:buFont typeface="Arial" panose="020B0604020202020204" pitchFamily="34" charset="0"/>
            <a:buChar char="•"/>
          </a:pPr>
          <a:r>
            <a:rPr lang="da-DK" sz="1400" b="0" i="0" kern="1200"/>
            <a:t>I2C - generates an I2C message</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kern="1200"/>
            <a:t>Gray Counter - generates a gray counter on the channels in the channel group</a:t>
          </a:r>
        </a:p>
        <a:p>
          <a:pPr marL="228600" lvl="2" indent="-114300" algn="l" defTabSz="622300">
            <a:lnSpc>
              <a:spcPct val="90000"/>
            </a:lnSpc>
            <a:spcBef>
              <a:spcPct val="0"/>
            </a:spcBef>
            <a:spcAft>
              <a:spcPct val="15000"/>
            </a:spcAft>
            <a:buFont typeface="Arial" panose="020B0604020202020204" pitchFamily="34" charset="0"/>
            <a:buChar char="•"/>
          </a:pPr>
          <a:r>
            <a:rPr lang="en-US" sz="1400" b="0" i="0" kern="1200"/>
            <a:t>Import - imports a CSV file and outputs it's content</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kern="1200"/>
            <a:t>Interacts with Logic Analyzer in a loop back function</a:t>
          </a:r>
        </a:p>
        <a:p>
          <a:pPr marL="114300" lvl="1" indent="-114300" algn="l" defTabSz="622300">
            <a:lnSpc>
              <a:spcPct val="90000"/>
            </a:lnSpc>
            <a:spcBef>
              <a:spcPct val="0"/>
            </a:spcBef>
            <a:spcAft>
              <a:spcPct val="15000"/>
            </a:spcAft>
            <a:buChar char="•"/>
          </a:pPr>
          <a:r>
            <a:rPr lang="en-US" sz="1400" kern="1200"/>
            <a:t>Complete Pattern Generator user guide found at: </a:t>
          </a:r>
          <a:r>
            <a:rPr lang="en-US" sz="1400" kern="1200">
              <a:hlinkClick xmlns:r="http://schemas.openxmlformats.org/officeDocument/2006/relationships" r:id="rId1"/>
            </a:rPr>
            <a:t>https://wiki.analog.com/university/tools/m2k/scopy/pattgen</a:t>
          </a:r>
          <a:endParaRPr lang="en-US" sz="1400" kern="1200"/>
        </a:p>
      </dsp:txBody>
      <dsp:txXfrm>
        <a:off x="0" y="857209"/>
        <a:ext cx="4567535" cy="40625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9CDB-A2D5-4E6C-9DC1-E3D7E9A064FA}">
      <dsp:nvSpPr>
        <dsp:cNvPr id="0" name=""/>
        <dsp:cNvSpPr/>
      </dsp:nvSpPr>
      <dsp:spPr>
        <a:xfrm>
          <a:off x="2232" y="583327"/>
          <a:ext cx="4567535" cy="416982"/>
        </a:xfrm>
        <a:prstGeom prst="rect">
          <a:avLst/>
        </a:prstGeom>
        <a:solidFill>
          <a:srgbClr val="0067B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Digital IO features</a:t>
          </a:r>
        </a:p>
      </dsp:txBody>
      <dsp:txXfrm>
        <a:off x="2232" y="583327"/>
        <a:ext cx="4567535" cy="416982"/>
      </dsp:txXfrm>
    </dsp:sp>
    <dsp:sp modelId="{2F6810E0-DCC3-40F2-BAFC-47AD3A1AE001}">
      <dsp:nvSpPr>
        <dsp:cNvPr id="0" name=""/>
        <dsp:cNvSpPr/>
      </dsp:nvSpPr>
      <dsp:spPr>
        <a:xfrm>
          <a:off x="2232" y="984083"/>
          <a:ext cx="4567535" cy="32939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Interacts with both Logic Analyzer and Pattern Generator</a:t>
          </a:r>
        </a:p>
        <a:p>
          <a:pPr marL="171450" lvl="1" indent="-171450" algn="l" defTabSz="711200">
            <a:lnSpc>
              <a:spcPct val="90000"/>
            </a:lnSpc>
            <a:spcBef>
              <a:spcPct val="0"/>
            </a:spcBef>
            <a:spcAft>
              <a:spcPct val="15000"/>
            </a:spcAft>
            <a:buFont typeface="+mj-lt"/>
            <a:buAutoNum type="arabicPeriod"/>
          </a:pPr>
          <a:r>
            <a:rPr lang="en-US" sz="1600" b="0" i="0" kern="1200"/>
            <a:t>Digital channel number - the physical pin of the M2K</a:t>
          </a:r>
          <a:endParaRPr lang="en-US" sz="1600" kern="1200"/>
        </a:p>
        <a:p>
          <a:pPr marL="171450" lvl="1" indent="-171450" algn="l" defTabSz="711200">
            <a:lnSpc>
              <a:spcPct val="90000"/>
            </a:lnSpc>
            <a:spcBef>
              <a:spcPct val="0"/>
            </a:spcBef>
            <a:spcAft>
              <a:spcPct val="15000"/>
            </a:spcAft>
            <a:buFont typeface="+mj-lt"/>
            <a:buAutoNum type="arabicPeriod"/>
          </a:pPr>
          <a:r>
            <a:rPr lang="en-US" sz="1600" b="0" i="0" kern="1200"/>
            <a:t>Channel input state - indicates the input read by the M2K</a:t>
          </a:r>
        </a:p>
        <a:p>
          <a:pPr marL="171450" lvl="1" indent="-171450" algn="l" defTabSz="711200">
            <a:lnSpc>
              <a:spcPct val="90000"/>
            </a:lnSpc>
            <a:spcBef>
              <a:spcPct val="0"/>
            </a:spcBef>
            <a:spcAft>
              <a:spcPct val="15000"/>
            </a:spcAft>
            <a:buFont typeface="+mj-lt"/>
            <a:buAutoNum type="arabicPeriod"/>
          </a:pPr>
          <a:r>
            <a:rPr lang="en-US" sz="1600" b="0" i="0" kern="1200"/>
            <a:t>Channel direction - indicates whether the channel is set to input/output</a:t>
          </a:r>
        </a:p>
        <a:p>
          <a:pPr marL="171450" lvl="1" indent="-171450" algn="l" defTabSz="711200">
            <a:lnSpc>
              <a:spcPct val="90000"/>
            </a:lnSpc>
            <a:spcBef>
              <a:spcPct val="0"/>
            </a:spcBef>
            <a:spcAft>
              <a:spcPct val="15000"/>
            </a:spcAft>
            <a:buFont typeface="+mj-lt"/>
            <a:buAutoNum type="arabicPeriod"/>
          </a:pPr>
          <a:r>
            <a:rPr lang="en-US" sz="1600" b="0" i="0" kern="1200"/>
            <a:t>Channel output state - indicates the output value configured of the M2K</a:t>
          </a:r>
        </a:p>
        <a:p>
          <a:pPr marL="171450" lvl="1" indent="-171450" algn="l" defTabSz="711200">
            <a:lnSpc>
              <a:spcPct val="90000"/>
            </a:lnSpc>
            <a:spcBef>
              <a:spcPct val="0"/>
            </a:spcBef>
            <a:spcAft>
              <a:spcPct val="15000"/>
            </a:spcAft>
            <a:buChar char="•"/>
          </a:pPr>
          <a:r>
            <a:rPr lang="en-US" sz="1600" kern="1200"/>
            <a:t>Complete Digital IO user guide found at: </a:t>
          </a:r>
          <a:r>
            <a:rPr lang="en-US" sz="1600" kern="1200">
              <a:hlinkClick xmlns:r="http://schemas.openxmlformats.org/officeDocument/2006/relationships" r:id="rId1"/>
            </a:rPr>
            <a:t>https://wiki.analog.com/university/tools/m2k/scopy/digitalio</a:t>
          </a:r>
          <a:endParaRPr lang="en-US" sz="1600" kern="1200"/>
        </a:p>
      </dsp:txBody>
      <dsp:txXfrm>
        <a:off x="2232" y="984083"/>
        <a:ext cx="4567535" cy="32939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D72E7-F8B7-496E-9398-FD0ACF0526A5}"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58837-25B2-4649-B7C7-FC8A65B50053}" type="slidenum">
              <a:rPr lang="en-US" smtClean="0"/>
              <a:t>‹#›</a:t>
            </a:fld>
            <a:endParaRPr lang="en-US"/>
          </a:p>
        </p:txBody>
      </p:sp>
    </p:spTree>
    <p:extLst>
      <p:ext uri="{BB962C8B-B14F-4D97-AF65-F5344CB8AC3E}">
        <p14:creationId xmlns:p14="http://schemas.microsoft.com/office/powerpoint/2010/main" val="119970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Char char="u"/>
              <a:tabLst/>
              <a:defRPr/>
            </a:pP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Compania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Analog Devices,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fondata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in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anul</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1965,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este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una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dintre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cele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mai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mari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companii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producatoare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de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circuite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integrate,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avand</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un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rol</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fundamental in a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converti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fenomene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din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viata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reala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precum: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temperatura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presiune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sunet</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lumina,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viteza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miscare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semnale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radio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intr</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-un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limbaj</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digital,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pentru</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 fi ulterior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folosite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in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dispozitive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echipamente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electronice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La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momentul</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actual, Analog Devices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este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cel</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mai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mare supplier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pentru</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industria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de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convertoare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analog-</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digitale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digital-</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analogice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Pe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langa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acestea</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din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portofoliul</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nostru</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fac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parte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componente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de signal conditioning, precum: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amplificatoare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operationale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comparatoare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referinte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de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tensiune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parte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de management de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putere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care include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redresoarele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de tip switching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sau</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liniare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managementul</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bateriilor</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drivere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pentru</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LEDuri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chipuri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de clock,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senzori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circuite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integrate cu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aplicatii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RF,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procesoare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si</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 </a:t>
            </a:r>
            <a:r>
              <a:rPr lang="en-US" sz="1200" kern="1200" err="1">
                <a:solidFill>
                  <a:schemeClr val="tx1">
                    <a:lumMod val="50000"/>
                    <a:lumOff val="50000"/>
                  </a:schemeClr>
                </a:solidFill>
                <a:effectLst/>
                <a:latin typeface="Arial" panose="020B0604020202020204" pitchFamily="34" charset="0"/>
                <a:ea typeface="+mn-ea"/>
                <a:cs typeface="Arial" panose="020B0604020202020204" pitchFamily="34" charset="0"/>
              </a:rPr>
              <a:t>microcontrolere</a:t>
            </a:r>
            <a:r>
              <a:rPr lang="en-US" sz="1200" kern="1200">
                <a:solidFill>
                  <a:schemeClr val="tx1">
                    <a:lumMod val="50000"/>
                    <a:lumOff val="50000"/>
                  </a:schemeClr>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Char char="u"/>
              <a:tabLst/>
              <a:defRPr/>
            </a:pPr>
            <a:endParaRPr lang="en-US" sz="1000"/>
          </a:p>
          <a:p>
            <a:pPr marL="171450" marR="0" lvl="0" indent="-17145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Char char="u"/>
              <a:tabLst/>
              <a:defRPr/>
            </a:pPr>
            <a:r>
              <a:rPr lang="en-US" sz="1000" err="1"/>
              <a:t>Compania</a:t>
            </a:r>
            <a:r>
              <a:rPr lang="en-US" sz="1000"/>
              <a:t> </a:t>
            </a:r>
            <a:r>
              <a:rPr lang="en-US" sz="1000" err="1"/>
              <a:t>numara</a:t>
            </a:r>
            <a:r>
              <a:rPr lang="en-US" sz="1000"/>
              <a:t> </a:t>
            </a:r>
            <a:r>
              <a:rPr lang="en-US" sz="1000" err="1"/>
              <a:t>aproximativ</a:t>
            </a:r>
            <a:r>
              <a:rPr lang="en-US" sz="1000"/>
              <a:t> 15.000 de </a:t>
            </a:r>
            <a:r>
              <a:rPr lang="en-US" sz="1000" err="1"/>
              <a:t>angajati</a:t>
            </a:r>
            <a:r>
              <a:rPr lang="en-US" sz="1000"/>
              <a:t>, </a:t>
            </a:r>
            <a:r>
              <a:rPr lang="en-US" sz="1000" err="1"/>
              <a:t>avand</a:t>
            </a:r>
            <a:r>
              <a:rPr lang="en-US" sz="1000"/>
              <a:t> </a:t>
            </a:r>
            <a:r>
              <a:rPr lang="en-US" sz="1000" err="1"/>
              <a:t>filiale</a:t>
            </a:r>
            <a:r>
              <a:rPr lang="en-US" sz="1000"/>
              <a:t> in </a:t>
            </a:r>
            <a:r>
              <a:rPr lang="en-US" sz="1000" err="1"/>
              <a:t>peste</a:t>
            </a:r>
            <a:r>
              <a:rPr lang="en-US" sz="1000"/>
              <a:t> 20 de tari.</a:t>
            </a:r>
          </a:p>
          <a:p>
            <a:pPr marL="0" indent="0">
              <a:buNone/>
            </a:pPr>
            <a:endParaRPr lang="en-US" sz="1000" baseline="0"/>
          </a:p>
        </p:txBody>
      </p:sp>
      <p:sp>
        <p:nvSpPr>
          <p:cNvPr id="4" name="Slide Number Placeholder 3"/>
          <p:cNvSpPr>
            <a:spLocks noGrp="1"/>
          </p:cNvSpPr>
          <p:nvPr>
            <p:ph type="sldNum" sz="quarter" idx="10"/>
          </p:nvPr>
        </p:nvSpPr>
        <p:spPr/>
        <p:txBody>
          <a:bodyPr/>
          <a:lstStyle/>
          <a:p>
            <a:fld id="{FC7B29C3-DBA5-4BFC-B4EB-CCE9EEE7569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8549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a little the </a:t>
            </a:r>
            <a:r>
              <a:rPr lang="en-US" err="1"/>
              <a:t>spi</a:t>
            </a:r>
            <a:r>
              <a:rPr lang="en-US"/>
              <a:t> protocol and signals</a:t>
            </a:r>
          </a:p>
          <a:p>
            <a:endParaRPr lang="en-US"/>
          </a:p>
        </p:txBody>
      </p:sp>
      <p:sp>
        <p:nvSpPr>
          <p:cNvPr id="4" name="Slide Number Placeholder 3"/>
          <p:cNvSpPr>
            <a:spLocks noGrp="1"/>
          </p:cNvSpPr>
          <p:nvPr>
            <p:ph type="sldNum" sz="quarter" idx="5"/>
          </p:nvPr>
        </p:nvSpPr>
        <p:spPr/>
        <p:txBody>
          <a:bodyPr/>
          <a:lstStyle/>
          <a:p>
            <a:fld id="{65288ED8-B094-4DBC-A1E8-7074A68A724E}" type="slidenum">
              <a:rPr lang="en-US" smtClean="0"/>
              <a:t>40</a:t>
            </a:fld>
            <a:endParaRPr lang="en-US"/>
          </a:p>
        </p:txBody>
      </p:sp>
    </p:spTree>
    <p:extLst>
      <p:ext uri="{BB962C8B-B14F-4D97-AF65-F5344CB8AC3E}">
        <p14:creationId xmlns:p14="http://schemas.microsoft.com/office/powerpoint/2010/main" val="78694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636363"/>
                </a:solidFill>
                <a:effectLst/>
                <a:latin typeface="Helvetica" panose="020B0604020202020204" pitchFamily="34" charset="0"/>
              </a:rPr>
              <a:t>From the datasheet we know that the shift register contents are updated on the rising edge of /LDAC if /CLR is high. </a:t>
            </a:r>
          </a:p>
          <a:p>
            <a:r>
              <a:rPr lang="en-US" b="0" i="0">
                <a:solidFill>
                  <a:srgbClr val="636363"/>
                </a:solidFill>
                <a:effectLst/>
                <a:latin typeface="Helvetica" panose="020B0604020202020204" pitchFamily="34" charset="0"/>
              </a:rPr>
              <a:t>Set the pattern of DIO4 (/CLR) as “Number” and enter the value 1. </a:t>
            </a:r>
          </a:p>
          <a:p>
            <a:r>
              <a:rPr lang="en-US" b="0" i="0">
                <a:solidFill>
                  <a:srgbClr val="636363"/>
                </a:solidFill>
                <a:effectLst/>
                <a:latin typeface="Helvetica" panose="020B0604020202020204" pitchFamily="34" charset="0"/>
              </a:rPr>
              <a:t>/LDAC signal(DIO3) should have a rising edge before /CS falling </a:t>
            </a:r>
            <a:r>
              <a:rPr lang="en-US" b="0" i="0" err="1">
                <a:solidFill>
                  <a:srgbClr val="636363"/>
                </a:solidFill>
                <a:effectLst/>
                <a:latin typeface="Helvetica" panose="020B0604020202020204" pitchFamily="34" charset="0"/>
              </a:rPr>
              <a:t>egde</a:t>
            </a:r>
            <a:r>
              <a:rPr lang="en-US" b="0" i="0">
                <a:solidFill>
                  <a:srgbClr val="636363"/>
                </a:solidFill>
                <a:effectLst/>
                <a:latin typeface="Helvetica" panose="020B0604020202020204" pitchFamily="34" charset="0"/>
              </a:rPr>
              <a:t> and should be high as long as bits are transmitted serially. </a:t>
            </a:r>
          </a:p>
          <a:p>
            <a:r>
              <a:rPr lang="en-US" b="0" i="0">
                <a:solidFill>
                  <a:srgbClr val="636363"/>
                </a:solidFill>
                <a:effectLst/>
                <a:latin typeface="Helvetica"/>
                <a:cs typeface="Helvetica"/>
              </a:rPr>
              <a:t>In order to fulfill the previously stated conditions, DIO3 signal can be set </a:t>
            </a:r>
            <a:r>
              <a:rPr lang="en-US">
                <a:solidFill>
                  <a:srgbClr val="636363"/>
                </a:solidFill>
                <a:latin typeface="Helvetica"/>
                <a:cs typeface="Helvetica"/>
              </a:rPr>
              <a:t>as pulse type</a:t>
            </a:r>
            <a:r>
              <a:rPr lang="en-US" b="0" i="0">
                <a:solidFill>
                  <a:srgbClr val="636363"/>
                </a:solidFill>
                <a:effectLst/>
                <a:latin typeface="Helvetica"/>
                <a:cs typeface="Helvetica"/>
              </a:rPr>
              <a:t> </a:t>
            </a:r>
            <a:r>
              <a:rPr lang="en-US">
                <a:solidFill>
                  <a:srgbClr val="636363"/>
                </a:solidFill>
                <a:latin typeface="Helvetica"/>
                <a:cs typeface="Helvetica"/>
              </a:rPr>
              <a:t>100kHz</a:t>
            </a:r>
            <a:r>
              <a:rPr lang="en-US" b="0" i="0">
                <a:solidFill>
                  <a:srgbClr val="636363"/>
                </a:solidFill>
                <a:effectLst/>
                <a:latin typeface="Helvetica"/>
                <a:cs typeface="Helvetica"/>
              </a:rPr>
              <a:t> frequency</a:t>
            </a:r>
            <a:r>
              <a:rPr lang="en-US">
                <a:solidFill>
                  <a:srgbClr val="636363"/>
                </a:solidFill>
                <a:latin typeface="Helvetica"/>
                <a:cs typeface="Helvetica"/>
              </a:rPr>
              <a:t>, Low nr of samples 5, High 75, for the set frequency of the SPI 1MHz.</a:t>
            </a:r>
            <a:endParaRPr lang="en-US">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5288ED8-B094-4DBC-A1E8-7074A68A724E}" type="slidenum">
              <a:rPr lang="en-US" smtClean="0"/>
              <a:t>42</a:t>
            </a:fld>
            <a:endParaRPr lang="en-US"/>
          </a:p>
        </p:txBody>
      </p:sp>
    </p:spTree>
    <p:extLst>
      <p:ext uri="{BB962C8B-B14F-4D97-AF65-F5344CB8AC3E}">
        <p14:creationId xmlns:p14="http://schemas.microsoft.com/office/powerpoint/2010/main" val="183267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636363"/>
                </a:solidFill>
                <a:effectLst/>
                <a:latin typeface="Helvetica" panose="020B0604020202020204" pitchFamily="34" charset="0"/>
              </a:rPr>
              <a:t>From the datasheet we know that the shift register contents are updated on the rising edge of /LDAC if /CLR is high. </a:t>
            </a:r>
          </a:p>
          <a:p>
            <a:r>
              <a:rPr lang="en-US" b="0" i="0">
                <a:solidFill>
                  <a:srgbClr val="636363"/>
                </a:solidFill>
                <a:effectLst/>
                <a:latin typeface="Helvetica" panose="020B0604020202020204" pitchFamily="34" charset="0"/>
              </a:rPr>
              <a:t>Set the pattern of DIO4 (/CLR) as “Number” and enter the value 1. </a:t>
            </a:r>
          </a:p>
          <a:p>
            <a:r>
              <a:rPr lang="en-US" b="0" i="0">
                <a:solidFill>
                  <a:srgbClr val="636363"/>
                </a:solidFill>
                <a:effectLst/>
                <a:latin typeface="Helvetica" panose="020B0604020202020204" pitchFamily="34" charset="0"/>
              </a:rPr>
              <a:t>/LDAC signal(DIO3) should have a rising edge before /CS falling </a:t>
            </a:r>
            <a:r>
              <a:rPr lang="en-US" b="0" i="0" err="1">
                <a:solidFill>
                  <a:srgbClr val="636363"/>
                </a:solidFill>
                <a:effectLst/>
                <a:latin typeface="Helvetica" panose="020B0604020202020204" pitchFamily="34" charset="0"/>
              </a:rPr>
              <a:t>egde</a:t>
            </a:r>
            <a:r>
              <a:rPr lang="en-US" b="0" i="0">
                <a:solidFill>
                  <a:srgbClr val="636363"/>
                </a:solidFill>
                <a:effectLst/>
                <a:latin typeface="Helvetica" panose="020B0604020202020204" pitchFamily="34" charset="0"/>
              </a:rPr>
              <a:t> and should be high as long as bits are transmitted serially. </a:t>
            </a:r>
          </a:p>
          <a:p>
            <a:r>
              <a:rPr lang="en-US" b="0" i="0">
                <a:solidFill>
                  <a:srgbClr val="636363"/>
                </a:solidFill>
                <a:effectLst/>
                <a:latin typeface="Helvetica" panose="020B0604020202020204" pitchFamily="34" charset="0"/>
              </a:rPr>
              <a:t>In order to fulfill the previously stated conditions, DIO3 signal can be set at 13kHz frequency and 160 degrees phase.</a:t>
            </a:r>
            <a:endParaRPr lang="en-US"/>
          </a:p>
        </p:txBody>
      </p:sp>
      <p:sp>
        <p:nvSpPr>
          <p:cNvPr id="4" name="Slide Number Placeholder 3"/>
          <p:cNvSpPr>
            <a:spLocks noGrp="1"/>
          </p:cNvSpPr>
          <p:nvPr>
            <p:ph type="sldNum" sz="quarter" idx="5"/>
          </p:nvPr>
        </p:nvSpPr>
        <p:spPr/>
        <p:txBody>
          <a:bodyPr/>
          <a:lstStyle/>
          <a:p>
            <a:fld id="{65288ED8-B094-4DBC-A1E8-7074A68A724E}" type="slidenum">
              <a:rPr lang="en-US" smtClean="0"/>
              <a:t>43</a:t>
            </a:fld>
            <a:endParaRPr lang="en-US"/>
          </a:p>
        </p:txBody>
      </p:sp>
    </p:spTree>
    <p:extLst>
      <p:ext uri="{BB962C8B-B14F-4D97-AF65-F5344CB8AC3E}">
        <p14:creationId xmlns:p14="http://schemas.microsoft.com/office/powerpoint/2010/main" val="332105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47</a:t>
            </a:fld>
            <a:endParaRPr lang="en-US"/>
          </a:p>
        </p:txBody>
      </p:sp>
    </p:spTree>
    <p:extLst>
      <p:ext uri="{BB962C8B-B14F-4D97-AF65-F5344CB8AC3E}">
        <p14:creationId xmlns:p14="http://schemas.microsoft.com/office/powerpoint/2010/main" val="205279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None/>
              <a:tabLst/>
              <a:defRPr/>
            </a:pPr>
            <a:r>
              <a:rPr lang="en-US" sz="1000"/>
              <a:t>O </a:t>
            </a:r>
            <a:r>
              <a:rPr lang="en-US" sz="1000" err="1"/>
              <a:t>parte</a:t>
            </a:r>
            <a:r>
              <a:rPr lang="en-US" sz="1000"/>
              <a:t> </a:t>
            </a:r>
            <a:r>
              <a:rPr lang="en-US" sz="1000" err="1"/>
              <a:t>dintre</a:t>
            </a:r>
            <a:r>
              <a:rPr lang="en-US" sz="1000"/>
              <a:t> </a:t>
            </a:r>
            <a:r>
              <a:rPr lang="en-US" sz="1000" err="1"/>
              <a:t>domeniile</a:t>
            </a:r>
            <a:r>
              <a:rPr lang="en-US" sz="1000"/>
              <a:t> </a:t>
            </a:r>
            <a:r>
              <a:rPr lang="en-US" sz="1000" err="1"/>
              <a:t>cheie</a:t>
            </a:r>
            <a:r>
              <a:rPr lang="en-US" sz="1000"/>
              <a:t> pe care le </a:t>
            </a:r>
            <a:r>
              <a:rPr lang="en-US" sz="1000" err="1"/>
              <a:t>targetam</a:t>
            </a:r>
            <a:r>
              <a:rPr lang="en-US" sz="1000"/>
              <a:t> sunt: </a:t>
            </a:r>
            <a:r>
              <a:rPr lang="en-US" sz="1000" err="1"/>
              <a:t>masini</a:t>
            </a:r>
            <a:r>
              <a:rPr lang="en-US" sz="1000"/>
              <a:t> </a:t>
            </a:r>
            <a:r>
              <a:rPr lang="en-US" sz="1000" err="1"/>
              <a:t>si</a:t>
            </a:r>
            <a:r>
              <a:rPr lang="en-US" sz="1000"/>
              <a:t> transport </a:t>
            </a:r>
            <a:r>
              <a:rPr lang="en-US" sz="1000" err="1"/>
              <a:t>autonom</a:t>
            </a:r>
            <a:r>
              <a:rPr lang="en-US" sz="1000"/>
              <a:t>, automotive, </a:t>
            </a:r>
            <a:r>
              <a:rPr lang="en-US" sz="1000" err="1"/>
              <a:t>comunicatii</a:t>
            </a:r>
            <a:r>
              <a:rPr lang="en-US" sz="1000"/>
              <a:t>, dispositive </a:t>
            </a:r>
            <a:r>
              <a:rPr lang="en-US" sz="1000" err="1"/>
              <a:t>medicale</a:t>
            </a:r>
            <a:r>
              <a:rPr lang="en-US" sz="1000"/>
              <a:t>, </a:t>
            </a:r>
            <a:r>
              <a:rPr lang="en-US" sz="1000" err="1"/>
              <a:t>industrie</a:t>
            </a:r>
            <a:r>
              <a:rPr lang="en-US" sz="1000"/>
              <a:t> </a:t>
            </a:r>
            <a:r>
              <a:rPr lang="en-US" sz="1000" err="1"/>
              <a:t>si</a:t>
            </a:r>
            <a:r>
              <a:rPr lang="en-US" sz="1000"/>
              <a:t> consumer markets.</a:t>
            </a:r>
          </a:p>
          <a:p>
            <a:pPr marL="0" marR="0" lvl="0" indent="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None/>
              <a:tabLst/>
              <a:defRPr/>
            </a:pPr>
            <a:r>
              <a:rPr lang="en-US" sz="1000"/>
              <a:t> </a:t>
            </a:r>
            <a:r>
              <a:rPr lang="en-US" sz="1000" err="1"/>
              <a:t>rol</a:t>
            </a:r>
            <a:r>
              <a:rPr lang="en-US" sz="1000"/>
              <a:t> </a:t>
            </a:r>
            <a:r>
              <a:rPr lang="en-US" sz="1000" err="1"/>
              <a:t>activ</a:t>
            </a:r>
            <a:r>
              <a:rPr lang="en-US" sz="1000"/>
              <a:t> </a:t>
            </a:r>
            <a:r>
              <a:rPr lang="en-US" sz="1000" err="1"/>
              <a:t>si</a:t>
            </a:r>
            <a:r>
              <a:rPr lang="en-US" sz="1000"/>
              <a:t> </a:t>
            </a:r>
            <a:r>
              <a:rPr lang="en-US" sz="1000" err="1"/>
              <a:t>foarte</a:t>
            </a:r>
            <a:r>
              <a:rPr lang="en-US" sz="1000"/>
              <a:t> important in </a:t>
            </a:r>
            <a:r>
              <a:rPr lang="en-US" sz="1000" err="1"/>
              <a:t>dezvoltarea</a:t>
            </a:r>
            <a:r>
              <a:rPr lang="en-US" sz="1000"/>
              <a:t> </a:t>
            </a:r>
            <a:r>
              <a:rPr lang="en-US" sz="1000" err="1"/>
              <a:t>noilor</a:t>
            </a:r>
            <a:r>
              <a:rPr lang="en-US" sz="1000"/>
              <a:t> </a:t>
            </a:r>
            <a:r>
              <a:rPr lang="en-US" sz="1000" err="1"/>
              <a:t>tehnologii</a:t>
            </a:r>
            <a:endParaRPr lang="en-US" sz="1000"/>
          </a:p>
          <a:p>
            <a:pPr marL="0" indent="0">
              <a:buNone/>
            </a:pPr>
            <a:endParaRPr lang="en-US" sz="100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B29C3-DBA5-4BFC-B4EB-CCE9EEE7569E}" type="slidenum">
              <a:rPr kumimoji="0" lang="en-US"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535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What is a software defined instrumentation device – a lab equipment used for measurements, instrumentation category, powered by a PC software that replaces traditional instruments one can find in an electronics laboratory.</a:t>
            </a:r>
          </a:p>
          <a:p>
            <a:pPr marL="171450" indent="-171450">
              <a:buFontTx/>
              <a:buChar char="-"/>
            </a:pPr>
            <a:r>
              <a:rPr lang="en-US"/>
              <a:t>ADALM2000 is an example of such device – with powerful features and easy to use software, eliminates the need of having a traditional lab gear.</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5288ED8-B094-4DBC-A1E8-7074A68A724E}" type="slidenum">
              <a:rPr lang="en-US" smtClean="0"/>
              <a:t>8</a:t>
            </a:fld>
            <a:endParaRPr lang="en-US"/>
          </a:p>
        </p:txBody>
      </p:sp>
    </p:spTree>
    <p:extLst>
      <p:ext uri="{BB962C8B-B14F-4D97-AF65-F5344CB8AC3E}">
        <p14:creationId xmlns:p14="http://schemas.microsoft.com/office/powerpoint/2010/main" val="119958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88ED8-B094-4DBC-A1E8-7074A68A724E}" type="slidenum">
              <a:rPr lang="en-US" smtClean="0"/>
              <a:t>10</a:t>
            </a:fld>
            <a:endParaRPr lang="en-US"/>
          </a:p>
        </p:txBody>
      </p:sp>
    </p:spTree>
    <p:extLst>
      <p:ext uri="{BB962C8B-B14F-4D97-AF65-F5344CB8AC3E}">
        <p14:creationId xmlns:p14="http://schemas.microsoft.com/office/powerpoint/2010/main" val="46020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M2k’s core is the </a:t>
            </a:r>
            <a:r>
              <a:rPr lang="en-US" sz="1200" spc="-5">
                <a:latin typeface="Arial"/>
                <a:cs typeface="Arial"/>
              </a:rPr>
              <a:t>Single</a:t>
            </a:r>
            <a:r>
              <a:rPr lang="en-US" sz="1200" spc="15">
                <a:latin typeface="Arial"/>
                <a:cs typeface="Arial"/>
              </a:rPr>
              <a:t> </a:t>
            </a:r>
            <a:r>
              <a:rPr lang="en-US" sz="1200" spc="-5">
                <a:latin typeface="Arial"/>
                <a:cs typeface="Arial"/>
              </a:rPr>
              <a:t>Core</a:t>
            </a:r>
            <a:r>
              <a:rPr lang="en-US" sz="1200" spc="5">
                <a:latin typeface="Arial"/>
                <a:cs typeface="Arial"/>
              </a:rPr>
              <a:t> </a:t>
            </a:r>
            <a:r>
              <a:rPr lang="en-US" sz="1200" spc="-5">
                <a:latin typeface="Arial"/>
                <a:cs typeface="Arial"/>
              </a:rPr>
              <a:t>Zynq</a:t>
            </a:r>
            <a:r>
              <a:rPr lang="en-US" sz="1200">
                <a:latin typeface="Arial"/>
                <a:cs typeface="Arial"/>
              </a:rPr>
              <a:t> </a:t>
            </a:r>
            <a:r>
              <a:rPr lang="en-US" sz="1200" spc="-5">
                <a:latin typeface="Arial"/>
                <a:cs typeface="Arial"/>
              </a:rPr>
              <a:t>7010-4334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a:latin typeface="Arial"/>
                <a:cs typeface="Arial"/>
              </a:rPr>
              <a:t>-it has a </a:t>
            </a:r>
            <a:r>
              <a:rPr lang="en-US" sz="1200" spc="-5" err="1">
                <a:latin typeface="Arial"/>
                <a:cs typeface="Arial"/>
              </a:rPr>
              <a:t>qspi</a:t>
            </a:r>
            <a:r>
              <a:rPr lang="en-US" sz="1200" spc="-5">
                <a:latin typeface="Arial"/>
                <a:cs typeface="Arial"/>
              </a:rPr>
              <a:t> flash for storing calibration data, a DDR3 memory for fast data transfers, analogic front-end with AD9963 ADC/DAC for Analog ins and outs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5288ED8-B094-4DBC-A1E8-7074A68A724E}" type="slidenum">
              <a:rPr lang="en-US" smtClean="0"/>
              <a:t>11</a:t>
            </a:fld>
            <a:endParaRPr lang="en-US"/>
          </a:p>
        </p:txBody>
      </p:sp>
    </p:spTree>
    <p:extLst>
      <p:ext uri="{BB962C8B-B14F-4D97-AF65-F5344CB8AC3E}">
        <p14:creationId xmlns:p14="http://schemas.microsoft.com/office/powerpoint/2010/main" val="339772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won’t go into deep details here, but you can observe the </a:t>
            </a:r>
            <a:r>
              <a:rPr lang="en-US" err="1"/>
              <a:t>hdl</a:t>
            </a:r>
            <a:r>
              <a:rPr lang="en-US"/>
              <a:t> project mainly revolves around the two main paths, for transmit and receive, together with the memory access blocks and further control of the AD9963 ADC/DAC, main converter for scope and signal generator instruments</a:t>
            </a:r>
          </a:p>
          <a:p>
            <a:endParaRPr lang="en-US"/>
          </a:p>
        </p:txBody>
      </p:sp>
      <p:sp>
        <p:nvSpPr>
          <p:cNvPr id="4" name="Slide Number Placeholder 3"/>
          <p:cNvSpPr>
            <a:spLocks noGrp="1"/>
          </p:cNvSpPr>
          <p:nvPr>
            <p:ph type="sldNum" sz="quarter" idx="5"/>
          </p:nvPr>
        </p:nvSpPr>
        <p:spPr/>
        <p:txBody>
          <a:bodyPr/>
          <a:lstStyle/>
          <a:p>
            <a:fld id="{65288ED8-B094-4DBC-A1E8-7074A68A724E}" type="slidenum">
              <a:rPr lang="en-US" smtClean="0"/>
              <a:t>12</a:t>
            </a:fld>
            <a:endParaRPr lang="en-US"/>
          </a:p>
        </p:txBody>
      </p:sp>
    </p:spTree>
    <p:extLst>
      <p:ext uri="{BB962C8B-B14F-4D97-AF65-F5344CB8AC3E}">
        <p14:creationId xmlns:p14="http://schemas.microsoft.com/office/powerpoint/2010/main" val="36291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mention about the fact that Linux is running on the chip</a:t>
            </a:r>
          </a:p>
        </p:txBody>
      </p:sp>
      <p:sp>
        <p:nvSpPr>
          <p:cNvPr id="4" name="Slide Number Placeholder 3"/>
          <p:cNvSpPr>
            <a:spLocks noGrp="1"/>
          </p:cNvSpPr>
          <p:nvPr>
            <p:ph type="sldNum" sz="quarter" idx="5"/>
          </p:nvPr>
        </p:nvSpPr>
        <p:spPr/>
        <p:txBody>
          <a:bodyPr/>
          <a:lstStyle/>
          <a:p>
            <a:fld id="{65288ED8-B094-4DBC-A1E8-7074A68A724E}" type="slidenum">
              <a:rPr lang="en-US" smtClean="0"/>
              <a:t>13</a:t>
            </a:fld>
            <a:endParaRPr lang="en-US"/>
          </a:p>
        </p:txBody>
      </p:sp>
    </p:spTree>
    <p:extLst>
      <p:ext uri="{BB962C8B-B14F-4D97-AF65-F5344CB8AC3E}">
        <p14:creationId xmlns:p14="http://schemas.microsoft.com/office/powerpoint/2010/main" val="57891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ways the board is seen </a:t>
            </a:r>
          </a:p>
        </p:txBody>
      </p:sp>
      <p:sp>
        <p:nvSpPr>
          <p:cNvPr id="4" name="Slide Number Placeholder 3"/>
          <p:cNvSpPr>
            <a:spLocks noGrp="1"/>
          </p:cNvSpPr>
          <p:nvPr>
            <p:ph type="sldNum" sz="quarter" idx="5"/>
          </p:nvPr>
        </p:nvSpPr>
        <p:spPr/>
        <p:txBody>
          <a:bodyPr/>
          <a:lstStyle/>
          <a:p>
            <a:fld id="{65288ED8-B094-4DBC-A1E8-7074A68A724E}" type="slidenum">
              <a:rPr lang="en-US" smtClean="0"/>
              <a:t>16</a:t>
            </a:fld>
            <a:endParaRPr lang="en-US"/>
          </a:p>
        </p:txBody>
      </p:sp>
    </p:spTree>
    <p:extLst>
      <p:ext uri="{BB962C8B-B14F-4D97-AF65-F5344CB8AC3E}">
        <p14:creationId xmlns:p14="http://schemas.microsoft.com/office/powerpoint/2010/main" val="1974097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636363"/>
                </a:solidFill>
                <a:effectLst/>
                <a:latin typeface="Helvetica" panose="020B0604020202020204" pitchFamily="34" charset="0"/>
              </a:rPr>
              <a:t>This board can be also used as a standalone benchtop power supply with positive and negative outputs.</a:t>
            </a:r>
            <a:endParaRPr lang="en-US"/>
          </a:p>
        </p:txBody>
      </p:sp>
      <p:sp>
        <p:nvSpPr>
          <p:cNvPr id="4" name="Slide Number Placeholder 3"/>
          <p:cNvSpPr>
            <a:spLocks noGrp="1"/>
          </p:cNvSpPr>
          <p:nvPr>
            <p:ph type="sldNum" sz="quarter" idx="5"/>
          </p:nvPr>
        </p:nvSpPr>
        <p:spPr/>
        <p:txBody>
          <a:bodyPr/>
          <a:lstStyle/>
          <a:p>
            <a:fld id="{65288ED8-B094-4DBC-A1E8-7074A68A724E}" type="slidenum">
              <a:rPr lang="en-US" smtClean="0"/>
              <a:t>18</a:t>
            </a:fld>
            <a:endParaRPr lang="en-US"/>
          </a:p>
        </p:txBody>
      </p:sp>
    </p:spTree>
    <p:extLst>
      <p:ext uri="{BB962C8B-B14F-4D97-AF65-F5344CB8AC3E}">
        <p14:creationId xmlns:p14="http://schemas.microsoft.com/office/powerpoint/2010/main" val="1596229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600" y="1066800"/>
            <a:ext cx="10274300" cy="4914900"/>
          </a:xfrm>
        </p:spPr>
        <p:txBody>
          <a:bodyPr lIns="0" tIns="0" rIns="0" bIns="0" anchor="ctr" anchorCtr="0"/>
          <a:lstStyle>
            <a:lvl1pPr marL="228600" indent="-228600">
              <a:buFont typeface="Arial" panose="020B0604020202020204" pitchFamily="34" charset="0"/>
              <a:buChar cha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1F21C2DA-52B1-DD43-A3B6-C3CA586AC7A6}"/>
              </a:ext>
            </a:extLst>
          </p:cNvPr>
          <p:cNvSpPr txBox="1"/>
          <p:nvPr/>
        </p:nvSpPr>
        <p:spPr>
          <a:xfrm>
            <a:off x="12056533" y="15578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b="0" i="0">
              <a:solidFill>
                <a:srgbClr val="000000"/>
              </a:solidFill>
              <a:latin typeface="Barlow" pitchFamily="2" charset="77"/>
            </a:endParaRPr>
          </a:p>
        </p:txBody>
      </p:sp>
      <p:sp>
        <p:nvSpPr>
          <p:cNvPr id="11" name="Title 5">
            <a:extLst>
              <a:ext uri="{FF2B5EF4-FFF2-40B4-BE49-F238E27FC236}">
                <a16:creationId xmlns:a16="http://schemas.microsoft.com/office/drawing/2014/main" id="{DFAA90AC-9B0A-AB4E-ABA9-347CBDC29714}"/>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9" name="Footer Placeholder 1">
            <a:extLst>
              <a:ext uri="{FF2B5EF4-FFF2-40B4-BE49-F238E27FC236}">
                <a16:creationId xmlns:a16="http://schemas.microsoft.com/office/drawing/2014/main" id="{6814554B-F7E7-D444-A874-1C7C087F2F6F}"/>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pPr marL="12700" marR="0" lvl="0" indent="0" algn="l" defTabSz="914400" rtl="0" eaLnBrk="1" fontAlgn="auto" latinLnBrk="0" hangingPunct="1">
              <a:lnSpc>
                <a:spcPct val="100000"/>
              </a:lnSpc>
              <a:spcBef>
                <a:spcPts val="5"/>
              </a:spcBef>
              <a:spcAft>
                <a:spcPts val="0"/>
              </a:spcAft>
              <a:buClrTx/>
              <a:buSzTx/>
              <a:buFontTx/>
              <a:buNone/>
              <a:tabLst/>
              <a:defRPr/>
            </a:pPr>
            <a:r>
              <a:rPr lang="en-US" sz="1000" i="1" spc="-5">
                <a:solidFill>
                  <a:srgbClr val="555659"/>
                </a:solidFill>
                <a:latin typeface="Arial"/>
                <a:cs typeface="Arial"/>
              </a:rPr>
              <a:t>©2023 Analog Devices, Inc. All rights reserved.</a:t>
            </a:r>
            <a:endParaRPr kumimoji="0" lang="en-US" sz="1000" b="0" i="0" u="none" strike="noStrike" kern="1200" cap="none" spc="0" normalizeH="0" baseline="0" noProof="0">
              <a:ln>
                <a:noFill/>
              </a:ln>
              <a:solidFill>
                <a:prstClr val="black"/>
              </a:solidFill>
              <a:effectLst/>
              <a:uLnTx/>
              <a:uFillTx/>
              <a:latin typeface="Arial"/>
              <a:ea typeface="+mn-ea"/>
              <a:cs typeface="Arial"/>
            </a:endParaRPr>
          </a:p>
        </p:txBody>
      </p:sp>
      <p:sp>
        <p:nvSpPr>
          <p:cNvPr id="10" name="Slide Number Placeholder 3">
            <a:extLst>
              <a:ext uri="{FF2B5EF4-FFF2-40B4-BE49-F238E27FC236}">
                <a16:creationId xmlns:a16="http://schemas.microsoft.com/office/drawing/2014/main" id="{EDE1375A-B2FA-C741-B6ED-A8569C3278C6}"/>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marL="38100">
              <a:lnSpc>
                <a:spcPct val="100000"/>
              </a:lnSpc>
              <a:spcBef>
                <a:spcPts val="5"/>
              </a:spcBef>
            </a:pPr>
            <a:fld id="{81D60167-4931-47E6-BA6A-407CBD079E47}" type="slidenum">
              <a:rPr lang="en-US" smtClean="0"/>
              <a:t>‹#›</a:t>
            </a:fld>
            <a:endParaRPr lang="en-US"/>
          </a:p>
        </p:txBody>
      </p:sp>
      <p:sp>
        <p:nvSpPr>
          <p:cNvPr id="12" name="Date Placeholder 3">
            <a:extLst>
              <a:ext uri="{FF2B5EF4-FFF2-40B4-BE49-F238E27FC236}">
                <a16:creationId xmlns:a16="http://schemas.microsoft.com/office/drawing/2014/main" id="{67561257-280D-EC46-BB4D-FCABCCE29F81}"/>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7C65FD63-662F-422F-B3E8-BA18CF591E1A}" type="datetime1">
              <a:rPr lang="en-US" smtClean="0"/>
              <a:t>11/5/2024</a:t>
            </a:fld>
            <a:endParaRPr lang="en-US"/>
          </a:p>
        </p:txBody>
      </p:sp>
    </p:spTree>
    <p:extLst>
      <p:ext uri="{BB962C8B-B14F-4D97-AF65-F5344CB8AC3E}">
        <p14:creationId xmlns:p14="http://schemas.microsoft.com/office/powerpoint/2010/main" val="1535044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1801A5-8B97-4248-BC1F-30EED1BE8E2A}"/>
              </a:ext>
            </a:extLst>
          </p:cNvPr>
          <p:cNvSpPr txBox="1"/>
          <p:nvPr/>
        </p:nvSpPr>
        <p:spPr>
          <a:xfrm>
            <a:off x="2836333" y="-11006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pic>
        <p:nvPicPr>
          <p:cNvPr id="25" name="Graphic 24">
            <a:extLst>
              <a:ext uri="{FF2B5EF4-FFF2-40B4-BE49-F238E27FC236}">
                <a16:creationId xmlns:a16="http://schemas.microsoft.com/office/drawing/2014/main" id="{9C0A6AB0-9BB4-1E43-9F1F-3CEBCAC113FA}"/>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83" t="31368" r="520" b="18339"/>
          <a:stretch/>
        </p:blipFill>
        <p:spPr>
          <a:xfrm>
            <a:off x="0" y="-5203"/>
            <a:ext cx="12192000" cy="6863204"/>
          </a:xfrm>
          <a:prstGeom prst="rect">
            <a:avLst/>
          </a:prstGeom>
        </p:spPr>
      </p:pic>
      <p:sp>
        <p:nvSpPr>
          <p:cNvPr id="26" name="Rectangle 25">
            <a:extLst>
              <a:ext uri="{FF2B5EF4-FFF2-40B4-BE49-F238E27FC236}">
                <a16:creationId xmlns:a16="http://schemas.microsoft.com/office/drawing/2014/main" id="{91B97B1F-8B2D-7041-9104-AECAAA0D72FD}"/>
              </a:ext>
            </a:extLst>
          </p:cNvPr>
          <p:cNvSpPr/>
          <p:nvPr/>
        </p:nvSpPr>
        <p:spPr>
          <a:xfrm>
            <a:off x="0" y="-5204"/>
            <a:ext cx="6281680" cy="6863204"/>
          </a:xfrm>
          <a:prstGeom prst="rect">
            <a:avLst/>
          </a:prstGeom>
          <a:gradFill>
            <a:gsLst>
              <a:gs pos="0">
                <a:schemeClr val="accent2">
                  <a:lumMod val="50000"/>
                  <a:alpha val="0"/>
                </a:schemeClr>
              </a:gs>
              <a:gs pos="100000">
                <a:schemeClr val="accent2">
                  <a:lumMod val="50000"/>
                  <a:alpha val="49901"/>
                </a:schemeClr>
              </a:gs>
            </a:gsLst>
            <a:lin ang="10800000" scaled="1"/>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16">
            <a:extLst>
              <a:ext uri="{FF2B5EF4-FFF2-40B4-BE49-F238E27FC236}">
                <a16:creationId xmlns:a16="http://schemas.microsoft.com/office/drawing/2014/main" id="{68BA96D0-D231-8543-9A40-53B148E3E27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47472" y="412047"/>
            <a:ext cx="1546299" cy="623945"/>
          </a:xfrm>
          <a:prstGeom prst="rect">
            <a:avLst/>
          </a:prstGeom>
        </p:spPr>
      </p:pic>
      <p:sp>
        <p:nvSpPr>
          <p:cNvPr id="28" name="Text Placeholder 2">
            <a:extLst>
              <a:ext uri="{FF2B5EF4-FFF2-40B4-BE49-F238E27FC236}">
                <a16:creationId xmlns:a16="http://schemas.microsoft.com/office/drawing/2014/main" id="{0BAFA5AC-215B-3841-96C1-5949DA8341F2}"/>
              </a:ext>
            </a:extLst>
          </p:cNvPr>
          <p:cNvSpPr>
            <a:spLocks noGrp="1"/>
          </p:cNvSpPr>
          <p:nvPr>
            <p:ph type="body" idx="1" hasCustomPrompt="1"/>
          </p:nvPr>
        </p:nvSpPr>
        <p:spPr>
          <a:xfrm>
            <a:off x="342900" y="4587041"/>
            <a:ext cx="5570538" cy="276999"/>
          </a:xfrm>
        </p:spPr>
        <p:txBody>
          <a:bodyPr wrap="square" tIns="0" anchor="t">
            <a:spAutoFit/>
          </a:bodyPr>
          <a:lstStyle>
            <a:lvl1pPr marL="0" indent="0">
              <a:lnSpc>
                <a:spcPct val="90000"/>
              </a:lnSpc>
              <a:spcBef>
                <a:spcPts val="0"/>
              </a:spcBef>
              <a:buNone/>
              <a:defRPr lang="en-US" sz="2000" b="0" i="0" kern="1200" cap="none" baseline="0" dirty="0">
                <a:solidFill>
                  <a:schemeClr val="accent1">
                    <a:lumMod val="20000"/>
                    <a:lumOff val="80000"/>
                  </a:schemeClr>
                </a:solidFill>
                <a:latin typeface="Barlow"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457200" rtl="0" eaLnBrk="1" latinLnBrk="0" hangingPunct="1">
              <a:spcBef>
                <a:spcPct val="20000"/>
              </a:spcBef>
              <a:buClr>
                <a:schemeClr val="bg2"/>
              </a:buClr>
              <a:buSzPct val="65000"/>
              <a:buFont typeface="Barlow"/>
              <a:buNone/>
            </a:pPr>
            <a:r>
              <a:rPr lang="en-US"/>
              <a:t>Click to Add Presenter/Subheading</a:t>
            </a:r>
          </a:p>
        </p:txBody>
      </p:sp>
      <p:sp>
        <p:nvSpPr>
          <p:cNvPr id="29" name="Text Placeholder 6">
            <a:extLst>
              <a:ext uri="{FF2B5EF4-FFF2-40B4-BE49-F238E27FC236}">
                <a16:creationId xmlns:a16="http://schemas.microsoft.com/office/drawing/2014/main" id="{07DA987C-20E5-6645-A0B0-F16877035E4C}"/>
              </a:ext>
            </a:extLst>
          </p:cNvPr>
          <p:cNvSpPr>
            <a:spLocks noGrp="1"/>
          </p:cNvSpPr>
          <p:nvPr>
            <p:ph type="body" sz="quarter" idx="12" hasCustomPrompt="1"/>
          </p:nvPr>
        </p:nvSpPr>
        <p:spPr>
          <a:xfrm>
            <a:off x="342900" y="3824707"/>
            <a:ext cx="5570538" cy="664797"/>
          </a:xfrm>
          <a:prstGeom prst="rect">
            <a:avLst/>
          </a:prstGeom>
        </p:spPr>
        <p:txBody>
          <a:bodyPr wrap="square" lIns="0" tIns="0" rIns="0" bIns="0" anchor="b">
            <a:spAutoFit/>
          </a:bodyPr>
          <a:lstStyle>
            <a:lvl1pPr marL="0" indent="0">
              <a:lnSpc>
                <a:spcPct val="90000"/>
              </a:lnSpc>
              <a:buNone/>
              <a:defRPr lang="en-US" sz="4800" b="0" i="0" kern="1200" baseline="0" dirty="0">
                <a:solidFill>
                  <a:schemeClr val="bg1"/>
                </a:solidFill>
                <a:latin typeface="Barlow" pitchFamily="2" charset="77"/>
                <a:ea typeface="+mj-ea"/>
                <a:cs typeface="+mj-cs"/>
              </a:defRPr>
            </a:lvl1pPr>
          </a:lstStyle>
          <a:p>
            <a:pPr marL="0" lvl="0" indent="0" algn="l" defTabSz="457200" rtl="0" eaLnBrk="1" latinLnBrk="0" hangingPunct="1">
              <a:spcBef>
                <a:spcPts val="1000"/>
              </a:spcBef>
              <a:buClr>
                <a:schemeClr val="bg2"/>
              </a:buClr>
              <a:buSzPct val="75000"/>
              <a:buFont typeface="Barlow"/>
              <a:buNone/>
            </a:pPr>
            <a:r>
              <a:rPr lang="en-US"/>
              <a:t>Click to Edit</a:t>
            </a:r>
          </a:p>
        </p:txBody>
      </p:sp>
      <p:sp>
        <p:nvSpPr>
          <p:cNvPr id="30" name="Rectangle 29">
            <a:extLst>
              <a:ext uri="{FF2B5EF4-FFF2-40B4-BE49-F238E27FC236}">
                <a16:creationId xmlns:a16="http://schemas.microsoft.com/office/drawing/2014/main" id="{C11C654B-FE14-FB45-8249-7D9D92995BA2}"/>
              </a:ext>
            </a:extLst>
          </p:cNvPr>
          <p:cNvSpPr/>
          <p:nvPr/>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6" name="Date Placeholder 5">
            <a:extLst>
              <a:ext uri="{FF2B5EF4-FFF2-40B4-BE49-F238E27FC236}">
                <a16:creationId xmlns:a16="http://schemas.microsoft.com/office/drawing/2014/main" id="{22A5E2F6-E0A8-A5C7-E539-CA99F6CBA5F3}"/>
              </a:ext>
            </a:extLst>
          </p:cNvPr>
          <p:cNvSpPr>
            <a:spLocks noGrp="1"/>
          </p:cNvSpPr>
          <p:nvPr>
            <p:ph type="dt" sz="half" idx="13"/>
          </p:nvPr>
        </p:nvSpPr>
        <p:spPr/>
        <p:txBody>
          <a:bodyPr/>
          <a:lstStyle/>
          <a:p>
            <a:fld id="{5CAE6DB8-0EDD-42EA-A7F0-DB4F0B88DD17}" type="datetime1">
              <a:rPr lang="en-US" smtClean="0"/>
              <a:t>11/5/2024</a:t>
            </a:fld>
            <a:endParaRPr lang="en-US"/>
          </a:p>
        </p:txBody>
      </p:sp>
      <p:sp>
        <p:nvSpPr>
          <p:cNvPr id="7" name="Footer Placeholder 6">
            <a:extLst>
              <a:ext uri="{FF2B5EF4-FFF2-40B4-BE49-F238E27FC236}">
                <a16:creationId xmlns:a16="http://schemas.microsoft.com/office/drawing/2014/main" id="{AFF3558F-6E63-0F24-3325-42C7E127CB67}"/>
              </a:ext>
            </a:extLst>
          </p:cNvPr>
          <p:cNvSpPr>
            <a:spLocks noGrp="1"/>
          </p:cNvSpPr>
          <p:nvPr>
            <p:ph type="ftr" sz="quarter" idx="14"/>
          </p:nvPr>
        </p:nvSpPr>
        <p:spPr/>
        <p:txBody>
          <a:bodyPr/>
          <a:lstStyle/>
          <a:p>
            <a:r>
              <a:rPr lang="en-US"/>
              <a:t>©2023 Analog Devices, Inc. All rights reserved.</a:t>
            </a:r>
          </a:p>
        </p:txBody>
      </p:sp>
      <p:sp>
        <p:nvSpPr>
          <p:cNvPr id="8" name="Slide Number Placeholder 7">
            <a:extLst>
              <a:ext uri="{FF2B5EF4-FFF2-40B4-BE49-F238E27FC236}">
                <a16:creationId xmlns:a16="http://schemas.microsoft.com/office/drawing/2014/main" id="{49EE8A35-78CA-DEC3-BF47-BB9A6867DC56}"/>
              </a:ext>
            </a:extLst>
          </p:cNvPr>
          <p:cNvSpPr>
            <a:spLocks noGrp="1"/>
          </p:cNvSpPr>
          <p:nvPr>
            <p:ph type="sldNum" sz="quarter" idx="15"/>
          </p:nvPr>
        </p:nvSpPr>
        <p:spPr/>
        <p:txBody>
          <a:bodyPr/>
          <a:lstStyle/>
          <a:p>
            <a:pPr marL="38100">
              <a:lnSpc>
                <a:spcPct val="100000"/>
              </a:lnSpc>
              <a:spcBef>
                <a:spcPts val="5"/>
              </a:spcBef>
            </a:pPr>
            <a:fld id="{81D60167-4931-47E6-BA6A-407CBD079E47}" type="slidenum">
              <a:rPr lang="en-US" smtClean="0"/>
              <a:t>‹#›</a:t>
            </a:fld>
            <a:endParaRPr lang="en-US"/>
          </a:p>
        </p:txBody>
      </p:sp>
    </p:spTree>
    <p:extLst>
      <p:ext uri="{BB962C8B-B14F-4D97-AF65-F5344CB8AC3E}">
        <p14:creationId xmlns:p14="http://schemas.microsoft.com/office/powerpoint/2010/main" val="2238126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r>
              <a:rPr lang="en-US"/>
              <a:t>©2022 Analog Devices, Inc. All rights reserved.</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F2025EB-CCDE-495B-99E4-974F0AD8651B}" type="datetime1">
              <a:rPr lang="en-US" smtClean="0"/>
              <a:t>11/5/2024</a:t>
            </a:fld>
            <a:endParaRPr lang="en-US"/>
          </a:p>
        </p:txBody>
      </p:sp>
      <p:sp>
        <p:nvSpPr>
          <p:cNvPr id="4" name="Holder 4"/>
          <p:cNvSpPr>
            <a:spLocks noGrp="1"/>
          </p:cNvSpPr>
          <p:nvPr>
            <p:ph type="sldNum" sz="quarter" idx="7"/>
          </p:nvPr>
        </p:nvSpPr>
        <p:spPr/>
        <p:txBody>
          <a:bodyPr lIns="0" tIns="0" rIns="0" bIns="0"/>
          <a:lstStyle>
            <a:lvl1pPr>
              <a:defRPr sz="1000" b="1" i="0">
                <a:solidFill>
                  <a:schemeClr val="tx1"/>
                </a:solidFill>
                <a:latin typeface="Arial"/>
                <a:cs typeface="Arial"/>
              </a:defRPr>
            </a:lvl1pPr>
          </a:lstStyle>
          <a:p>
            <a:pPr marL="38100">
              <a:lnSpc>
                <a:spcPct val="100000"/>
              </a:lnSpc>
              <a:spcBef>
                <a:spcPts val="5"/>
              </a:spcBef>
            </a:pPr>
            <a:fld id="{81D60167-4931-47E6-BA6A-407CBD079E47}" type="slidenum">
              <a:rPr dirty="0"/>
              <a:t>‹#›</a:t>
            </a:fld>
            <a:endParaRPr/>
          </a:p>
        </p:txBody>
      </p:sp>
    </p:spTree>
    <p:extLst>
      <p:ext uri="{BB962C8B-B14F-4D97-AF65-F5344CB8AC3E}">
        <p14:creationId xmlns:p14="http://schemas.microsoft.com/office/powerpoint/2010/main" val="338097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67B9"/>
                </a:solidFill>
                <a:latin typeface="Arial"/>
                <a:cs typeface="Arial"/>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r>
              <a:rPr lang="en-US"/>
              <a:t>©2022 Analog Devices, Inc. All rights reserved.</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CFF0800-E78D-4B0B-8BDD-1CCF91E04A38}" type="datetime1">
              <a:rPr lang="en-US" smtClean="0"/>
              <a:t>11/5/2024</a:t>
            </a:fld>
            <a:endParaRPr lang="en-US"/>
          </a:p>
        </p:txBody>
      </p:sp>
      <p:sp>
        <p:nvSpPr>
          <p:cNvPr id="5" name="Holder 5"/>
          <p:cNvSpPr>
            <a:spLocks noGrp="1"/>
          </p:cNvSpPr>
          <p:nvPr>
            <p:ph type="sldNum" sz="quarter" idx="7"/>
          </p:nvPr>
        </p:nvSpPr>
        <p:spPr/>
        <p:txBody>
          <a:bodyPr lIns="0" tIns="0" rIns="0" bIns="0"/>
          <a:lstStyle>
            <a:lvl1pPr>
              <a:defRPr sz="1000" b="1" i="0">
                <a:solidFill>
                  <a:schemeClr val="tx1"/>
                </a:solidFill>
                <a:latin typeface="Arial"/>
                <a:cs typeface="Arial"/>
              </a:defRPr>
            </a:lvl1pPr>
          </a:lstStyle>
          <a:p>
            <a:pPr marL="38100">
              <a:lnSpc>
                <a:spcPct val="100000"/>
              </a:lnSpc>
              <a:spcBef>
                <a:spcPts val="5"/>
              </a:spcBef>
            </a:pPr>
            <a:fld id="{81D60167-4931-47E6-BA6A-407CBD079E47}" type="slidenum">
              <a:rPr dirty="0"/>
              <a:t>‹#›</a:t>
            </a:fld>
            <a:endParaRPr/>
          </a:p>
        </p:txBody>
      </p:sp>
    </p:spTree>
    <p:extLst>
      <p:ext uri="{BB962C8B-B14F-4D97-AF65-F5344CB8AC3E}">
        <p14:creationId xmlns:p14="http://schemas.microsoft.com/office/powerpoint/2010/main" val="239367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4 B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42900" y="0"/>
            <a:ext cx="10206154" cy="838200"/>
          </a:xfrm>
        </p:spPr>
        <p:txBody>
          <a:bodyPr/>
          <a:lstStyle>
            <a:lvl1pPr>
              <a:defRPr/>
            </a:lvl1pPr>
          </a:lstStyle>
          <a:p>
            <a:r>
              <a:rPr lang="en-US"/>
              <a:t>Click to Edit</a:t>
            </a:r>
          </a:p>
        </p:txBody>
      </p:sp>
      <p:sp>
        <p:nvSpPr>
          <p:cNvPr id="5" name="Content Placeholder 2"/>
          <p:cNvSpPr>
            <a:spLocks noGrp="1"/>
          </p:cNvSpPr>
          <p:nvPr>
            <p:ph idx="1"/>
          </p:nvPr>
        </p:nvSpPr>
        <p:spPr>
          <a:xfrm>
            <a:off x="355600" y="1066800"/>
            <a:ext cx="11493500" cy="4914900"/>
          </a:xfrm>
        </p:spPr>
        <p:txBody>
          <a:bodyPr lIns="0" tIns="0" rIns="0" bIns="0" anchor="ctr" anchorCtr="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1F21C2DA-52B1-DD43-A3B6-C3CA586AC7A6}"/>
              </a:ext>
            </a:extLst>
          </p:cNvPr>
          <p:cNvSpPr txBox="1"/>
          <p:nvPr userDrawn="1"/>
        </p:nvSpPr>
        <p:spPr>
          <a:xfrm>
            <a:off x="12056533" y="15578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Lucida Grande"/>
              <a:buChar char="►"/>
            </a:pPr>
            <a:endParaRPr lang="en-US" sz="2000">
              <a:solidFill>
                <a:srgbClr val="000000"/>
              </a:solidFill>
            </a:endParaRPr>
          </a:p>
        </p:txBody>
      </p:sp>
      <p:sp>
        <p:nvSpPr>
          <p:cNvPr id="8" name="Footer Placeholder 4">
            <a:extLst>
              <a:ext uri="{FF2B5EF4-FFF2-40B4-BE49-F238E27FC236}">
                <a16:creationId xmlns:a16="http://schemas.microsoft.com/office/drawing/2014/main" id="{794CC9D2-6AD2-9C4D-AE2C-A92E448986AC}"/>
              </a:ext>
            </a:extLst>
          </p:cNvPr>
          <p:cNvSpPr>
            <a:spLocks noGrp="1"/>
          </p:cNvSpPr>
          <p:nvPr>
            <p:ph type="ftr" sz="quarter" idx="3"/>
          </p:nvPr>
        </p:nvSpPr>
        <p:spPr>
          <a:xfrm>
            <a:off x="2071091" y="6455325"/>
            <a:ext cx="5913438" cy="309989"/>
          </a:xfrm>
          <a:prstGeom prst="rect">
            <a:avLst/>
          </a:prstGeom>
        </p:spPr>
        <p:txBody>
          <a:bodyPr vert="horz" lIns="0" tIns="0" rIns="0" bIns="0" rtlCol="0" anchor="ctr" anchorCtr="0"/>
          <a:lstStyle>
            <a:lvl1pPr algn="r" rtl="0">
              <a:defRPr sz="1000" i="1">
                <a:solidFill>
                  <a:schemeClr val="tx2"/>
                </a:solidFill>
              </a:defRPr>
            </a:lvl1pPr>
          </a:lstStyle>
          <a:p>
            <a:pPr algn="l"/>
            <a:r>
              <a:rPr lang="en-US" i="0">
                <a:latin typeface="+mj-lt"/>
                <a:cs typeface="Arial Black" panose="020B0604020202020204" pitchFamily="34" charset="0"/>
              </a:rPr>
              <a:t>©2019 Analog Devices, Inc. All rights reserved</a:t>
            </a:r>
            <a:r>
              <a:rPr lang="en-US"/>
              <a:t>.</a:t>
            </a:r>
          </a:p>
        </p:txBody>
      </p:sp>
      <p:sp>
        <p:nvSpPr>
          <p:cNvPr id="9" name="Slide Number Placeholder 5">
            <a:extLst>
              <a:ext uri="{FF2B5EF4-FFF2-40B4-BE49-F238E27FC236}">
                <a16:creationId xmlns:a16="http://schemas.microsoft.com/office/drawing/2014/main" id="{EFCB6541-3507-2F4F-8FC2-3E73A6A90846}"/>
              </a:ext>
            </a:extLst>
          </p:cNvPr>
          <p:cNvSpPr>
            <a:spLocks noGrp="1"/>
          </p:cNvSpPr>
          <p:nvPr>
            <p:ph type="sldNum" sz="quarter" idx="4"/>
          </p:nvPr>
        </p:nvSpPr>
        <p:spPr>
          <a:xfrm>
            <a:off x="0" y="6451198"/>
            <a:ext cx="650644" cy="309989"/>
          </a:xfrm>
          <a:prstGeom prst="rect">
            <a:avLst/>
          </a:prstGeom>
        </p:spPr>
        <p:txBody>
          <a:bodyPr vert="horz" lIns="0" tIns="0" rIns="0" bIns="0" rtlCol="0" anchor="ctr" anchorCtr="0"/>
          <a:lstStyle>
            <a:lvl1pPr marL="0" marR="0" indent="0" algn="r" defTabSz="914400" rtl="0" eaLnBrk="1" fontAlgn="auto" latinLnBrk="0" hangingPunct="1">
              <a:lnSpc>
                <a:spcPct val="100000"/>
              </a:lnSpc>
              <a:spcBef>
                <a:spcPts val="0"/>
              </a:spcBef>
              <a:spcAft>
                <a:spcPts val="0"/>
              </a:spcAft>
              <a:buClrTx/>
              <a:buSzTx/>
              <a:buFontTx/>
              <a:buNone/>
              <a:tabLst/>
              <a:defRPr kumimoji="0" lang="en-US" sz="1000" b="1" i="0" u="none" strike="noStrike" kern="1200" cap="none" spc="0" normalizeH="0" baseline="0">
                <a:ln>
                  <a:noFill/>
                </a:ln>
                <a:solidFill>
                  <a:srgbClr val="000000"/>
                </a:solidFill>
                <a:effectLst/>
                <a:uLnTx/>
                <a:uFillTx/>
                <a:latin typeface="+mn-lt"/>
                <a:ea typeface="+mn-ea"/>
                <a:cs typeface="+mn-cs"/>
              </a:defRPr>
            </a:lvl1pPr>
          </a:lstStyle>
          <a:p>
            <a:pPr>
              <a:defRPr/>
            </a:pPr>
            <a:fld id="{A9CE67A1-BA7F-A74E-B5D7-615746DEEC2B}" type="slidenum">
              <a:rPr lang="en-US" b="0" smtClean="0">
                <a:solidFill>
                  <a:srgbClr val="555659"/>
                </a:solidFill>
              </a:rPr>
              <a:pPr>
                <a:defRPr/>
              </a:pPr>
              <a:t>‹#›</a:t>
            </a:fld>
            <a:r>
              <a:rPr lang="en-US" b="0">
                <a:solidFill>
                  <a:srgbClr val="555659"/>
                </a:solidFill>
              </a:rPr>
              <a:t> </a:t>
            </a:r>
            <a:r>
              <a:rPr lang="en-US" sz="1600" b="0" i="1" normalizeH="1" baseline="-11000">
                <a:solidFill>
                  <a:srgbClr val="3CB7E3"/>
                </a:solidFill>
              </a:rPr>
              <a:t>//</a:t>
            </a:r>
            <a:endParaRPr lang="en-US" sz="1600" b="0" baseline="-11000">
              <a:solidFill>
                <a:srgbClr val="3CB7E3"/>
              </a:solidFill>
            </a:endParaRPr>
          </a:p>
        </p:txBody>
      </p:sp>
      <p:sp>
        <p:nvSpPr>
          <p:cNvPr id="10" name="Date Placeholder 3">
            <a:extLst>
              <a:ext uri="{FF2B5EF4-FFF2-40B4-BE49-F238E27FC236}">
                <a16:creationId xmlns:a16="http://schemas.microsoft.com/office/drawing/2014/main" id="{20608593-CA56-3342-9B05-B56AFAE3B51C}"/>
              </a:ext>
            </a:extLst>
          </p:cNvPr>
          <p:cNvSpPr>
            <a:spLocks noGrp="1"/>
          </p:cNvSpPr>
          <p:nvPr>
            <p:ph type="dt" sz="half" idx="2"/>
          </p:nvPr>
        </p:nvSpPr>
        <p:spPr>
          <a:xfrm>
            <a:off x="698740" y="6451198"/>
            <a:ext cx="1070683" cy="309989"/>
          </a:xfrm>
          <a:prstGeom prst="rect">
            <a:avLst/>
          </a:prstGeom>
        </p:spPr>
        <p:txBody>
          <a:bodyPr lIns="0" tIns="0" rIns="0" bIns="0" anchor="ctr" anchorCtr="0"/>
          <a:lstStyle>
            <a:lvl1pPr>
              <a:defRPr lang="en-US" sz="1000" i="1" kern="1200" smtClean="0">
                <a:solidFill>
                  <a:srgbClr val="000000"/>
                </a:solidFill>
                <a:latin typeface="+mn-lt"/>
                <a:ea typeface="+mn-ea"/>
                <a:cs typeface="+mn-cs"/>
              </a:defRPr>
            </a:lvl1pPr>
          </a:lstStyle>
          <a:p>
            <a:fld id="{0FC77247-C9AD-8748-850F-21D9734FE597}" type="datetime3">
              <a:rPr lang="en-US" i="0" smtClean="0">
                <a:solidFill>
                  <a:srgbClr val="555659"/>
                </a:solidFill>
                <a:cs typeface="Arial Black" panose="020B0604020202020204" pitchFamily="34" charset="0"/>
              </a:rPr>
              <a:t>5 November 2024</a:t>
            </a:fld>
            <a:endParaRPr lang="en-US"/>
          </a:p>
        </p:txBody>
      </p:sp>
    </p:spTree>
    <p:extLst>
      <p:ext uri="{BB962C8B-B14F-4D97-AF65-F5344CB8AC3E}">
        <p14:creationId xmlns:p14="http://schemas.microsoft.com/office/powerpoint/2010/main" val="1467745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42900" y="0"/>
            <a:ext cx="10206154" cy="838200"/>
          </a:xfrm>
        </p:spPr>
        <p:txBody>
          <a:bodyPr/>
          <a:lstStyle>
            <a:lvl1pPr>
              <a:defRPr/>
            </a:lvl1pPr>
          </a:lstStyle>
          <a:p>
            <a:r>
              <a:rPr lang="en-US"/>
              <a:t>Click to Edit</a:t>
            </a:r>
          </a:p>
        </p:txBody>
      </p:sp>
      <p:sp>
        <p:nvSpPr>
          <p:cNvPr id="5" name="Content Placeholder 2"/>
          <p:cNvSpPr>
            <a:spLocks noGrp="1"/>
          </p:cNvSpPr>
          <p:nvPr>
            <p:ph idx="1"/>
          </p:nvPr>
        </p:nvSpPr>
        <p:spPr>
          <a:xfrm>
            <a:off x="355600" y="1066800"/>
            <a:ext cx="11493500" cy="4914900"/>
          </a:xfrm>
        </p:spPr>
        <p:txBody>
          <a:bodyPr lIns="0" tIns="0" rIns="0" bIns="0" anchor="ctr" anchorCtr="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1F21C2DA-52B1-DD43-A3B6-C3CA586AC7A6}"/>
              </a:ext>
            </a:extLst>
          </p:cNvPr>
          <p:cNvSpPr txBox="1"/>
          <p:nvPr userDrawn="1"/>
        </p:nvSpPr>
        <p:spPr>
          <a:xfrm>
            <a:off x="12056533" y="15578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Lucida Grande"/>
              <a:buChar char="►"/>
            </a:pPr>
            <a:endParaRPr lang="en-US" sz="2000">
              <a:solidFill>
                <a:srgbClr val="000000"/>
              </a:solidFill>
            </a:endParaRPr>
          </a:p>
        </p:txBody>
      </p:sp>
      <p:sp>
        <p:nvSpPr>
          <p:cNvPr id="8" name="Footer Placeholder 4">
            <a:extLst>
              <a:ext uri="{FF2B5EF4-FFF2-40B4-BE49-F238E27FC236}">
                <a16:creationId xmlns:a16="http://schemas.microsoft.com/office/drawing/2014/main" id="{B4AF31AF-A1F6-494A-8F0D-2784F1FBF54D}"/>
              </a:ext>
            </a:extLst>
          </p:cNvPr>
          <p:cNvSpPr>
            <a:spLocks noGrp="1"/>
          </p:cNvSpPr>
          <p:nvPr>
            <p:ph type="ftr" sz="quarter" idx="3"/>
          </p:nvPr>
        </p:nvSpPr>
        <p:spPr>
          <a:xfrm>
            <a:off x="1817519" y="6451197"/>
            <a:ext cx="5913438" cy="309989"/>
          </a:xfrm>
          <a:prstGeom prst="rect">
            <a:avLst/>
          </a:prstGeom>
        </p:spPr>
        <p:txBody>
          <a:bodyPr vert="horz" lIns="0" tIns="0" rIns="0" bIns="0" rtlCol="0" anchor="ctr" anchorCtr="0"/>
          <a:lstStyle>
            <a:lvl1pPr algn="r" rtl="0">
              <a:defRPr sz="1000" i="1">
                <a:solidFill>
                  <a:schemeClr val="tx2"/>
                </a:solidFill>
              </a:defRPr>
            </a:lvl1pPr>
          </a:lstStyle>
          <a:p>
            <a:pPr algn="l"/>
            <a:r>
              <a:rPr lang="en-US" i="0">
                <a:latin typeface="+mj-lt"/>
                <a:cs typeface="Arial Black" panose="020B0604020202020204" pitchFamily="34" charset="0"/>
              </a:rPr>
              <a:t>©2022 Analog Devices Inc. All rights reserved.</a:t>
            </a:r>
            <a:endParaRPr lang="en-US"/>
          </a:p>
        </p:txBody>
      </p:sp>
      <p:sp>
        <p:nvSpPr>
          <p:cNvPr id="9" name="Slide Number Placeholder 5">
            <a:extLst>
              <a:ext uri="{FF2B5EF4-FFF2-40B4-BE49-F238E27FC236}">
                <a16:creationId xmlns:a16="http://schemas.microsoft.com/office/drawing/2014/main" id="{84EC1951-7E24-854C-9FD1-27849969BE25}"/>
              </a:ext>
            </a:extLst>
          </p:cNvPr>
          <p:cNvSpPr>
            <a:spLocks noGrp="1"/>
          </p:cNvSpPr>
          <p:nvPr>
            <p:ph type="sldNum" sz="quarter" idx="4"/>
          </p:nvPr>
        </p:nvSpPr>
        <p:spPr>
          <a:xfrm>
            <a:off x="0" y="6451198"/>
            <a:ext cx="650644" cy="309989"/>
          </a:xfrm>
          <a:prstGeom prst="rect">
            <a:avLst/>
          </a:prstGeom>
        </p:spPr>
        <p:txBody>
          <a:bodyPr vert="horz" lIns="0" tIns="0" rIns="0" bIns="0" rtlCol="0" anchor="ctr" anchorCtr="0"/>
          <a:lstStyle>
            <a:lvl1pPr marL="0" marR="0" indent="0" algn="r" defTabSz="914400" rtl="0" eaLnBrk="1" fontAlgn="auto" latinLnBrk="0" hangingPunct="1">
              <a:lnSpc>
                <a:spcPct val="100000"/>
              </a:lnSpc>
              <a:spcBef>
                <a:spcPts val="0"/>
              </a:spcBef>
              <a:spcAft>
                <a:spcPts val="0"/>
              </a:spcAft>
              <a:buClrTx/>
              <a:buSzTx/>
              <a:buFontTx/>
              <a:buNone/>
              <a:tabLst/>
              <a:defRPr kumimoji="0" lang="en-US" sz="1000" b="1" i="0" u="none" strike="noStrike" kern="1200" cap="none" spc="0" normalizeH="0" baseline="0">
                <a:ln>
                  <a:noFill/>
                </a:ln>
                <a:solidFill>
                  <a:srgbClr val="000000"/>
                </a:solidFill>
                <a:effectLst/>
                <a:uLnTx/>
                <a:uFillTx/>
                <a:latin typeface="+mn-lt"/>
                <a:ea typeface="+mn-ea"/>
                <a:cs typeface="+mn-cs"/>
              </a:defRPr>
            </a:lvl1pPr>
          </a:lstStyle>
          <a:p>
            <a:pPr>
              <a:defRPr/>
            </a:pPr>
            <a:fld id="{A9CE67A1-BA7F-A74E-B5D7-615746DEEC2B}" type="slidenum">
              <a:rPr lang="en-US" b="0" smtClean="0">
                <a:solidFill>
                  <a:srgbClr val="555659"/>
                </a:solidFill>
              </a:rPr>
              <a:pPr>
                <a:defRPr/>
              </a:pPr>
              <a:t>‹#›</a:t>
            </a:fld>
            <a:r>
              <a:rPr lang="en-US" b="0">
                <a:solidFill>
                  <a:srgbClr val="555659"/>
                </a:solidFill>
              </a:rPr>
              <a:t> </a:t>
            </a:r>
            <a:r>
              <a:rPr lang="en-US" sz="1600" b="0" i="1" normalizeH="1" baseline="-11000">
                <a:solidFill>
                  <a:srgbClr val="3CB7E3"/>
                </a:solidFill>
              </a:rPr>
              <a:t>//</a:t>
            </a:r>
            <a:endParaRPr lang="en-US" sz="1600" b="0" baseline="-11000">
              <a:solidFill>
                <a:srgbClr val="3CB7E3"/>
              </a:solidFill>
            </a:endParaRPr>
          </a:p>
        </p:txBody>
      </p:sp>
      <p:sp>
        <p:nvSpPr>
          <p:cNvPr id="10" name="Date Placeholder 3">
            <a:extLst>
              <a:ext uri="{FF2B5EF4-FFF2-40B4-BE49-F238E27FC236}">
                <a16:creationId xmlns:a16="http://schemas.microsoft.com/office/drawing/2014/main" id="{9F243A24-0D0A-3645-9FEC-7805FA6EE870}"/>
              </a:ext>
            </a:extLst>
          </p:cNvPr>
          <p:cNvSpPr>
            <a:spLocks noGrp="1"/>
          </p:cNvSpPr>
          <p:nvPr>
            <p:ph type="dt" sz="half" idx="2"/>
          </p:nvPr>
        </p:nvSpPr>
        <p:spPr>
          <a:xfrm>
            <a:off x="698740" y="6451198"/>
            <a:ext cx="1070683" cy="309989"/>
          </a:xfrm>
          <a:prstGeom prst="rect">
            <a:avLst/>
          </a:prstGeom>
        </p:spPr>
        <p:txBody>
          <a:bodyPr lIns="0" tIns="0" rIns="0" bIns="0" anchor="ctr" anchorCtr="0"/>
          <a:lstStyle>
            <a:lvl1pPr>
              <a:defRPr lang="en-US" sz="1000" i="1" kern="1200" smtClean="0">
                <a:solidFill>
                  <a:srgbClr val="000000"/>
                </a:solidFill>
                <a:latin typeface="+mn-lt"/>
                <a:ea typeface="+mn-ea"/>
                <a:cs typeface="+mn-cs"/>
              </a:defRPr>
            </a:lvl1pPr>
          </a:lstStyle>
          <a:p>
            <a:fld id="{EB3CA12F-B26E-4859-B4B5-58018989B240}" type="datetime1">
              <a:rPr lang="en-US" i="0" smtClean="0">
                <a:solidFill>
                  <a:srgbClr val="555659"/>
                </a:solidFill>
              </a:rPr>
              <a:t>11/5/2024</a:t>
            </a:fld>
            <a:endParaRPr lang="en-US"/>
          </a:p>
        </p:txBody>
      </p:sp>
    </p:spTree>
    <p:extLst>
      <p:ext uri="{BB962C8B-B14F-4D97-AF65-F5344CB8AC3E}">
        <p14:creationId xmlns:p14="http://schemas.microsoft.com/office/powerpoint/2010/main" val="3960796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g Messaging">
    <p:bg>
      <p:bgPr>
        <a:blipFill dpi="0" rotWithShape="1">
          <a:blip r:embed="rId2"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9D9013-ECCC-D041-8602-ADF58DA80D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9678" y="236303"/>
            <a:ext cx="991639" cy="398355"/>
          </a:xfrm>
          <a:prstGeom prst="rect">
            <a:avLst/>
          </a:prstGeom>
          <a:noFill/>
          <a:ln>
            <a:noFill/>
          </a:ln>
        </p:spPr>
      </p:pic>
      <p:pic>
        <p:nvPicPr>
          <p:cNvPr id="11" name="Graphic 10">
            <a:extLst>
              <a:ext uri="{FF2B5EF4-FFF2-40B4-BE49-F238E27FC236}">
                <a16:creationId xmlns:a16="http://schemas.microsoft.com/office/drawing/2014/main" id="{604FFAC6-68F2-994E-B91C-5DC76B0751D8}"/>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3018" t="28668" r="14255" b="26986"/>
          <a:stretch/>
        </p:blipFill>
        <p:spPr>
          <a:xfrm>
            <a:off x="0" y="0"/>
            <a:ext cx="12192000" cy="6858000"/>
          </a:xfrm>
          <a:prstGeom prst="rect">
            <a:avLst/>
          </a:prstGeom>
        </p:spPr>
      </p:pic>
      <p:sp>
        <p:nvSpPr>
          <p:cNvPr id="7" name="Content Placeholder 2"/>
          <p:cNvSpPr>
            <a:spLocks noGrp="1"/>
          </p:cNvSpPr>
          <p:nvPr>
            <p:ph idx="1" hasCustomPrompt="1"/>
          </p:nvPr>
        </p:nvSpPr>
        <p:spPr>
          <a:xfrm>
            <a:off x="355601" y="787400"/>
            <a:ext cx="5557837" cy="5585437"/>
          </a:xfrm>
        </p:spPr>
        <p:txBody>
          <a:bodyPr lIns="0" tIns="0" rIns="0" bIns="0" anchor="ctr">
            <a:normAutofit/>
          </a:bodyPr>
          <a:lstStyle>
            <a:lvl1pPr marL="0" indent="0">
              <a:lnSpc>
                <a:spcPct val="90000"/>
              </a:lnSpc>
              <a:buNone/>
              <a:defRPr sz="4800">
                <a:solidFill>
                  <a:schemeClr val="tx2"/>
                </a:solidFill>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p:txBody>
      </p:sp>
      <p:sp>
        <p:nvSpPr>
          <p:cNvPr id="2" name="TextBox 1">
            <a:extLst>
              <a:ext uri="{FF2B5EF4-FFF2-40B4-BE49-F238E27FC236}">
                <a16:creationId xmlns:a16="http://schemas.microsoft.com/office/drawing/2014/main" id="{11ECC1EE-582D-A143-AF7D-E409C134D032}"/>
              </a:ext>
            </a:extLst>
          </p:cNvPr>
          <p:cNvSpPr txBox="1"/>
          <p:nvPr userDrawn="1"/>
        </p:nvSpPr>
        <p:spPr>
          <a:xfrm>
            <a:off x="16190976" y="694944"/>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sp>
        <p:nvSpPr>
          <p:cNvPr id="13" name="Rectangle 12">
            <a:extLst>
              <a:ext uri="{FF2B5EF4-FFF2-40B4-BE49-F238E27FC236}">
                <a16:creationId xmlns:a16="http://schemas.microsoft.com/office/drawing/2014/main" id="{74041FE8-0344-5D47-9947-DD38BB729CF3}"/>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0" name="Footer Placeholder 1">
            <a:extLst>
              <a:ext uri="{FF2B5EF4-FFF2-40B4-BE49-F238E27FC236}">
                <a16:creationId xmlns:a16="http://schemas.microsoft.com/office/drawing/2014/main" id="{E8372402-BBA1-394F-9C25-A9009A3E6AD9}"/>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p>
        </p:txBody>
      </p:sp>
      <p:sp>
        <p:nvSpPr>
          <p:cNvPr id="12" name="Slide Number Placeholder 3">
            <a:extLst>
              <a:ext uri="{FF2B5EF4-FFF2-40B4-BE49-F238E27FC236}">
                <a16:creationId xmlns:a16="http://schemas.microsoft.com/office/drawing/2014/main" id="{0BF7B18B-3452-454A-A1E1-F192457184C7}"/>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5" name="Date Placeholder 3">
            <a:extLst>
              <a:ext uri="{FF2B5EF4-FFF2-40B4-BE49-F238E27FC236}">
                <a16:creationId xmlns:a16="http://schemas.microsoft.com/office/drawing/2014/main" id="{7AEECA3B-2490-0F46-99E8-9FCD54896102}"/>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45501471-68C8-483E-A8BD-A5E74DD40298}" type="datetime1">
              <a:rPr lang="en-US" smtClean="0"/>
              <a:t>11/5/2024</a:t>
            </a:fld>
            <a:endParaRPr lang="en-US"/>
          </a:p>
        </p:txBody>
      </p:sp>
    </p:spTree>
    <p:extLst>
      <p:ext uri="{BB962C8B-B14F-4D97-AF65-F5344CB8AC3E}">
        <p14:creationId xmlns:p14="http://schemas.microsoft.com/office/powerpoint/2010/main" val="2047988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42900" y="218135"/>
            <a:ext cx="10299699" cy="470898"/>
          </a:xfrm>
          <a:prstGeom prst="rect">
            <a:avLst/>
          </a:prstGeom>
          <a:noFill/>
        </p:spPr>
        <p:txBody>
          <a:bodyPr vert="horz" wrap="square" lIns="0" tIns="0" rIns="0" bIns="27432" rtlCol="0" anchor="t" anchorCtr="0">
            <a:spAutoFit/>
          </a:bodyPr>
          <a:lstStyle/>
          <a:p>
            <a:r>
              <a:rPr lang="en-US"/>
              <a:t>Click to Edit</a:t>
            </a:r>
          </a:p>
        </p:txBody>
      </p:sp>
      <p:sp>
        <p:nvSpPr>
          <p:cNvPr id="11" name="Text Placeholder 2"/>
          <p:cNvSpPr>
            <a:spLocks noGrp="1"/>
          </p:cNvSpPr>
          <p:nvPr>
            <p:ph type="body" idx="1"/>
          </p:nvPr>
        </p:nvSpPr>
        <p:spPr>
          <a:xfrm>
            <a:off x="355600" y="1066800"/>
            <a:ext cx="10286999" cy="4914900"/>
          </a:xfrm>
          <a:prstGeom prst="rect">
            <a:avLst/>
          </a:prstGeom>
        </p:spPr>
        <p:txBody>
          <a:bodyPr vert="horz" lIns="0" tIns="228600" rIns="0" bIns="0" rtlCol="0" anchor="ctr" anchorCtr="0">
            <a:normAutofit/>
          </a:bodyPr>
          <a:lstStyle/>
          <a:p>
            <a:pPr lvl="0"/>
            <a:r>
              <a:rPr lang="en-US"/>
              <a:t>Click to edit</a:t>
            </a:r>
          </a:p>
          <a:p>
            <a:pPr marL="457200" lvl="1" indent="-228600" algn="l" defTabSz="457200" rtl="0" eaLnBrk="1" latinLnBrk="0" hangingPunct="1">
              <a:spcBef>
                <a:spcPct val="20000"/>
              </a:spcBef>
              <a:buClr>
                <a:srgbClr val="1E4056"/>
              </a:buClr>
              <a:buFont typeface="Wingdings" charset="2"/>
              <a:buChar char="§"/>
            </a:pPr>
            <a:r>
              <a:rPr lang="en-US"/>
              <a:t>Second level</a:t>
            </a:r>
          </a:p>
          <a:p>
            <a:pPr marL="685800" lvl="2" indent="-228600" algn="l" defTabSz="457200" rtl="0" eaLnBrk="1" latinLnBrk="0" hangingPunct="1">
              <a:spcBef>
                <a:spcPct val="20000"/>
              </a:spcBef>
              <a:buClr>
                <a:srgbClr val="1E4056"/>
              </a:buClr>
              <a:buSzPct val="100000"/>
              <a:buFont typeface="Wingdings" panose="05000000000000000000" pitchFamily="2" charset="2"/>
              <a:buChar char="§"/>
            </a:pPr>
            <a:r>
              <a:rPr lang="en-US"/>
              <a:t>Third level</a:t>
            </a:r>
          </a:p>
          <a:p>
            <a:pPr marL="914400" lvl="3" indent="-228600" algn="l" defTabSz="457200" rtl="0" eaLnBrk="1" latinLnBrk="0" hangingPunct="1">
              <a:spcBef>
                <a:spcPct val="20000"/>
              </a:spcBef>
              <a:buClr>
                <a:srgbClr val="1E4056"/>
              </a:buClr>
              <a:buSzPct val="100000"/>
              <a:buFont typeface="Wingdings" panose="05000000000000000000" pitchFamily="2" charset="2"/>
              <a:buChar char="§"/>
            </a:pPr>
            <a:r>
              <a:rPr lang="en-US"/>
              <a:t>Fourth level</a:t>
            </a:r>
          </a:p>
          <a:p>
            <a:pPr marL="1143000" lvl="4" indent="-228600" algn="l" defTabSz="457200" rtl="0" eaLnBrk="1" latinLnBrk="0" hangingPunct="1">
              <a:spcBef>
                <a:spcPct val="20000"/>
              </a:spcBef>
              <a:buClr>
                <a:srgbClr val="1E4056"/>
              </a:buClr>
              <a:buSzPct val="100000"/>
              <a:buFont typeface="Wingdings" panose="05000000000000000000" pitchFamily="2" charset="2"/>
              <a:buChar char="§"/>
            </a:pPr>
            <a:r>
              <a:rPr lang="en-US"/>
              <a:t>Fifth level</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19678" y="236303"/>
            <a:ext cx="991639" cy="398355"/>
          </a:xfrm>
          <a:prstGeom prst="rect">
            <a:avLst/>
          </a:prstGeom>
          <a:noFill/>
          <a:ln>
            <a:noFill/>
          </a:ln>
        </p:spPr>
      </p:pic>
      <p:sp>
        <p:nvSpPr>
          <p:cNvPr id="20" name="Rectangle 19">
            <a:extLst>
              <a:ext uri="{FF2B5EF4-FFF2-40B4-BE49-F238E27FC236}">
                <a16:creationId xmlns:a16="http://schemas.microsoft.com/office/drawing/2014/main" id="{C82B608A-8973-E74F-9000-3CD5D7893E6F}"/>
              </a:ext>
            </a:extLst>
          </p:cNvPr>
          <p:cNvSpPr/>
          <p:nvPr/>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2" name="Footer Placeholder 1">
            <a:extLst>
              <a:ext uri="{FF2B5EF4-FFF2-40B4-BE49-F238E27FC236}">
                <a16:creationId xmlns:a16="http://schemas.microsoft.com/office/drawing/2014/main" id="{C8A8D3E2-8096-4AF5-B142-B8C380533715}"/>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p>
        </p:txBody>
      </p:sp>
      <p:sp>
        <p:nvSpPr>
          <p:cNvPr id="4" name="Slide Number Placeholder 3">
            <a:extLst>
              <a:ext uri="{FF2B5EF4-FFF2-40B4-BE49-F238E27FC236}">
                <a16:creationId xmlns:a16="http://schemas.microsoft.com/office/drawing/2014/main" id="{3F975B83-C1F8-4E53-8C02-280E1ED424B7}"/>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marL="38100">
              <a:lnSpc>
                <a:spcPct val="100000"/>
              </a:lnSpc>
              <a:spcBef>
                <a:spcPts val="5"/>
              </a:spcBef>
            </a:pPr>
            <a:fld id="{81D60167-4931-47E6-BA6A-407CBD079E47}" type="slidenum">
              <a:rPr lang="en-US" smtClean="0"/>
              <a:t>‹#›</a:t>
            </a:fld>
            <a:endParaRPr lang="en-US"/>
          </a:p>
        </p:txBody>
      </p:sp>
      <p:sp>
        <p:nvSpPr>
          <p:cNvPr id="9" name="Date Placeholder 3">
            <a:extLst>
              <a:ext uri="{FF2B5EF4-FFF2-40B4-BE49-F238E27FC236}">
                <a16:creationId xmlns:a16="http://schemas.microsoft.com/office/drawing/2014/main" id="{4CE817F5-DA59-4CF8-A065-2F8C60D2ECF4}"/>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FF50992E-5A49-476D-91A3-1729693845DF}" type="datetime1">
              <a:rPr lang="en-US" smtClean="0"/>
              <a:t>11/5/2024</a:t>
            </a:fld>
            <a:endParaRPr lang="en-US"/>
          </a:p>
        </p:txBody>
      </p:sp>
      <p:sp>
        <p:nvSpPr>
          <p:cNvPr id="5" name="TextBox 4">
            <a:extLst>
              <a:ext uri="{FF2B5EF4-FFF2-40B4-BE49-F238E27FC236}">
                <a16:creationId xmlns:a16="http://schemas.microsoft.com/office/drawing/2014/main" id="{D4D93659-4415-8C41-805C-01463B0FE599}"/>
              </a:ext>
            </a:extLst>
          </p:cNvPr>
          <p:cNvSpPr txBox="1"/>
          <p:nvPr/>
        </p:nvSpPr>
        <p:spPr>
          <a:xfrm>
            <a:off x="2193324" y="2860589"/>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spTree>
    <p:extLst>
      <p:ext uri="{BB962C8B-B14F-4D97-AF65-F5344CB8AC3E}">
        <p14:creationId xmlns:p14="http://schemas.microsoft.com/office/powerpoint/2010/main" val="3579781915"/>
      </p:ext>
    </p:extLst>
  </p:cSld>
  <p:clrMap bg1="lt1" tx1="dk1" bg2="lt2" tx2="dk2" accent1="accent1" accent2="accent2" accent3="accent3" accent4="accent4" accent5="accent5" accent6="accent6" hlink="hlink" folHlink="folHlink"/>
  <p:sldLayoutIdLst>
    <p:sldLayoutId id="2147483779" r:id="rId1"/>
    <p:sldLayoutId id="2147483777" r:id="rId2"/>
    <p:sldLayoutId id="2147483780" r:id="rId3"/>
    <p:sldLayoutId id="2147483783"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marL="0" indent="0" algn="l" defTabSz="457200" rtl="0" eaLnBrk="1" latinLnBrk="0" hangingPunct="1">
        <a:lnSpc>
          <a:spcPct val="80000"/>
        </a:lnSpc>
        <a:spcBef>
          <a:spcPct val="0"/>
        </a:spcBef>
        <a:buNone/>
        <a:defRPr sz="3600" b="0" i="0" kern="1200" spc="-100" baseline="0">
          <a:solidFill>
            <a:schemeClr val="accent2"/>
          </a:solidFill>
          <a:latin typeface="Barlow" pitchFamily="2" charset="77"/>
          <a:ea typeface="+mj-ea"/>
          <a:cs typeface="+mj-cs"/>
        </a:defRPr>
      </a:lvl1pPr>
    </p:titleStyle>
    <p:body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dirty="0" smtClean="0">
          <a:solidFill>
            <a:srgbClr val="000000"/>
          </a:solidFill>
          <a:latin typeface="Barlow" pitchFamily="2" charset="77"/>
          <a:ea typeface="+mn-ea"/>
          <a:cs typeface="+mn-cs"/>
        </a:defRPr>
      </a:lvl1pPr>
      <a:lvl2pPr marL="514350" indent="-285750" algn="l" defTabSz="457200" rtl="0" eaLnBrk="1" latinLnBrk="0" hangingPunct="1">
        <a:lnSpc>
          <a:spcPct val="90000"/>
        </a:lnSpc>
        <a:spcBef>
          <a:spcPct val="20000"/>
        </a:spcBef>
        <a:spcAft>
          <a:spcPts val="400"/>
        </a:spcAft>
        <a:buClr>
          <a:schemeClr val="bg2"/>
        </a:buClr>
        <a:buFont typeface="Arial"/>
        <a:buChar char="–"/>
        <a:defRPr lang="en-US" sz="2000" b="0" i="0" kern="1200" baseline="0" dirty="0" smtClean="0">
          <a:solidFill>
            <a:srgbClr val="000000"/>
          </a:solidFill>
          <a:latin typeface="Barlow" pitchFamily="2" charset="77"/>
          <a:ea typeface="+mn-ea"/>
          <a:cs typeface="+mn-cs"/>
        </a:defRPr>
      </a:lvl2pPr>
      <a:lvl3pPr marL="742950" indent="-285750" algn="l" defTabSz="457200" rtl="0" eaLnBrk="1" latinLnBrk="0" hangingPunct="1">
        <a:lnSpc>
          <a:spcPct val="90000"/>
        </a:lnSpc>
        <a:spcBef>
          <a:spcPct val="20000"/>
        </a:spcBef>
        <a:spcAft>
          <a:spcPts val="400"/>
        </a:spcAft>
        <a:buClr>
          <a:schemeClr val="bg2"/>
        </a:buClr>
        <a:buFont typeface="Arial"/>
        <a:buChar char="•"/>
        <a:defRPr lang="en-US" sz="1800" b="0" i="0" kern="1200" baseline="0" dirty="0" smtClean="0">
          <a:solidFill>
            <a:srgbClr val="000000"/>
          </a:solidFill>
          <a:latin typeface="Barlow" pitchFamily="2" charset="77"/>
          <a:ea typeface="+mn-ea"/>
          <a:cs typeface="+mn-cs"/>
        </a:defRPr>
      </a:lvl3pPr>
      <a:lvl4pPr marL="971550" indent="-285750" algn="l" defTabSz="457200" rtl="0" eaLnBrk="1" latinLnBrk="0" hangingPunct="1">
        <a:lnSpc>
          <a:spcPct val="90000"/>
        </a:lnSpc>
        <a:spcBef>
          <a:spcPct val="20000"/>
        </a:spcBef>
        <a:spcAft>
          <a:spcPts val="400"/>
        </a:spcAft>
        <a:buClr>
          <a:schemeClr val="bg2"/>
        </a:buClr>
        <a:buFont typeface="Arial"/>
        <a:buChar char="–"/>
        <a:defRPr lang="en-US" sz="1200" b="0" i="0" kern="1200" dirty="0" smtClean="0">
          <a:solidFill>
            <a:srgbClr val="000000"/>
          </a:solidFill>
          <a:latin typeface="Barlow" pitchFamily="2" charset="77"/>
          <a:ea typeface="+mn-ea"/>
          <a:cs typeface="+mn-cs"/>
        </a:defRPr>
      </a:lvl4pPr>
      <a:lvl5pPr marL="2057400" indent="-228600" algn="l" defTabSz="457200" rtl="0" eaLnBrk="1" latinLnBrk="0" hangingPunct="1">
        <a:lnSpc>
          <a:spcPct val="90000"/>
        </a:lnSpc>
        <a:spcBef>
          <a:spcPct val="20000"/>
        </a:spcBef>
        <a:spcAft>
          <a:spcPts val="400"/>
        </a:spcAft>
        <a:buClr>
          <a:schemeClr val="bg2"/>
        </a:buClr>
        <a:buFont typeface="Arial"/>
        <a:buChar char="»"/>
        <a:defRPr lang="en-US" sz="1200" b="0" i="0" kern="1200" baseline="0" dirty="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949">
          <p15:clr>
            <a:srgbClr val="F26B43"/>
          </p15:clr>
        </p15:guide>
        <p15:guide id="1" orient="horz" pos="3768">
          <p15:clr>
            <a:srgbClr val="F26B43"/>
          </p15:clr>
        </p15:guide>
        <p15:guide id="2" pos="216">
          <p15:clr>
            <a:srgbClr val="F26B43"/>
          </p15:clr>
        </p15:guide>
        <p15:guide id="3" pos="7464">
          <p15:clr>
            <a:srgbClr val="F26B43"/>
          </p15:clr>
        </p15:guide>
        <p15:guide id="4" orient="horz" pos="528">
          <p15:clr>
            <a:srgbClr val="F26B43"/>
          </p15:clr>
        </p15:guide>
        <p15:guide id="5" pos="3725">
          <p15:clr>
            <a:srgbClr val="F26B43"/>
          </p15:clr>
        </p15:guide>
        <p15:guide id="6" orient="horz" pos="672">
          <p15:clr>
            <a:srgbClr val="F26B43"/>
          </p15:clr>
        </p15:guide>
        <p15:guide id="7" pos="66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55600" y="0"/>
            <a:ext cx="10282663" cy="830997"/>
          </a:xfrm>
          <a:prstGeom prst="rect">
            <a:avLst/>
          </a:prstGeom>
          <a:noFill/>
        </p:spPr>
        <p:txBody>
          <a:bodyPr vert="horz" wrap="square" lIns="0" tIns="182880" rIns="0" bIns="91440" rtlCol="0" anchor="t" anchorCtr="0">
            <a:spAutoFit/>
          </a:bodyPr>
          <a:lstStyle/>
          <a:p>
            <a:r>
              <a:rPr lang="en-US"/>
              <a:t>Click to Edit</a:t>
            </a:r>
          </a:p>
        </p:txBody>
      </p:sp>
      <p:sp>
        <p:nvSpPr>
          <p:cNvPr id="11" name="Text Placeholder 2"/>
          <p:cNvSpPr>
            <a:spLocks noGrp="1"/>
          </p:cNvSpPr>
          <p:nvPr>
            <p:ph type="body" idx="1"/>
          </p:nvPr>
        </p:nvSpPr>
        <p:spPr>
          <a:xfrm>
            <a:off x="355600" y="1066800"/>
            <a:ext cx="11493500" cy="4914900"/>
          </a:xfrm>
          <a:prstGeom prst="rect">
            <a:avLst/>
          </a:prstGeom>
        </p:spPr>
        <p:txBody>
          <a:bodyPr vert="horz" lIns="0" tIns="228600" rIns="0" bIns="0" rtlCol="0" anchor="ctr" anchorCtr="0">
            <a:normAutofit/>
          </a:bodyPr>
          <a:lstStyle/>
          <a:p>
            <a:pPr lvl="0"/>
            <a:r>
              <a:rPr lang="en-US"/>
              <a:t>Click to edit</a:t>
            </a:r>
          </a:p>
          <a:p>
            <a:pPr marL="457200" lvl="1" indent="-228600" algn="l" defTabSz="457200" rtl="0" eaLnBrk="1" latinLnBrk="0" hangingPunct="1">
              <a:spcBef>
                <a:spcPct val="20000"/>
              </a:spcBef>
              <a:buClr>
                <a:srgbClr val="1E4056"/>
              </a:buClr>
              <a:buFont typeface="Wingdings" charset="2"/>
              <a:buChar char="§"/>
            </a:pPr>
            <a:r>
              <a:rPr lang="en-US"/>
              <a:t>Second level</a:t>
            </a:r>
          </a:p>
          <a:p>
            <a:pPr marL="685800" lvl="2" indent="-228600" algn="l" defTabSz="457200" rtl="0" eaLnBrk="1" latinLnBrk="0" hangingPunct="1">
              <a:spcBef>
                <a:spcPct val="20000"/>
              </a:spcBef>
              <a:buClr>
                <a:srgbClr val="1E4056"/>
              </a:buClr>
              <a:buSzPct val="100000"/>
              <a:buFont typeface="Wingdings" panose="05000000000000000000" pitchFamily="2" charset="2"/>
              <a:buChar char="§"/>
            </a:pPr>
            <a:r>
              <a:rPr lang="en-US"/>
              <a:t>Third level</a:t>
            </a:r>
          </a:p>
          <a:p>
            <a:pPr marL="914400" lvl="3" indent="-228600" algn="l" defTabSz="457200" rtl="0" eaLnBrk="1" latinLnBrk="0" hangingPunct="1">
              <a:spcBef>
                <a:spcPct val="20000"/>
              </a:spcBef>
              <a:buClr>
                <a:srgbClr val="1E4056"/>
              </a:buClr>
              <a:buSzPct val="100000"/>
              <a:buFont typeface="Wingdings" panose="05000000000000000000" pitchFamily="2" charset="2"/>
              <a:buChar char="§"/>
            </a:pPr>
            <a:r>
              <a:rPr lang="en-US"/>
              <a:t>Fourth level</a:t>
            </a:r>
          </a:p>
          <a:p>
            <a:pPr marL="1143000" lvl="4" indent="-228600" algn="l" defTabSz="457200" rtl="0" eaLnBrk="1" latinLnBrk="0" hangingPunct="1">
              <a:spcBef>
                <a:spcPct val="20000"/>
              </a:spcBef>
              <a:buClr>
                <a:srgbClr val="1E4056"/>
              </a:buClr>
              <a:buSzPct val="100000"/>
              <a:buFont typeface="Wingdings" panose="05000000000000000000" pitchFamily="2" charset="2"/>
              <a:buChar char="§"/>
            </a:pPr>
            <a:r>
              <a:rPr lang="en-US"/>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19678" y="293715"/>
            <a:ext cx="991639" cy="398355"/>
          </a:xfrm>
          <a:prstGeom prst="rect">
            <a:avLst/>
          </a:prstGeom>
          <a:noFill/>
          <a:ln>
            <a:noFill/>
          </a:ln>
        </p:spPr>
      </p:pic>
      <p:sp>
        <p:nvSpPr>
          <p:cNvPr id="20" name="Footer Placeholder 4">
            <a:extLst>
              <a:ext uri="{FF2B5EF4-FFF2-40B4-BE49-F238E27FC236}">
                <a16:creationId xmlns:a16="http://schemas.microsoft.com/office/drawing/2014/main" id="{D0260F5A-E5B1-4142-97AE-07D306D6E959}"/>
              </a:ext>
            </a:extLst>
          </p:cNvPr>
          <p:cNvSpPr>
            <a:spLocks noGrp="1"/>
          </p:cNvSpPr>
          <p:nvPr>
            <p:ph type="ftr" sz="quarter" idx="3"/>
          </p:nvPr>
        </p:nvSpPr>
        <p:spPr>
          <a:xfrm>
            <a:off x="2071091" y="6455325"/>
            <a:ext cx="5913438" cy="309989"/>
          </a:xfrm>
          <a:prstGeom prst="rect">
            <a:avLst/>
          </a:prstGeom>
        </p:spPr>
        <p:txBody>
          <a:bodyPr vert="horz" lIns="0" tIns="0" rIns="0" bIns="0" rtlCol="0" anchor="ctr" anchorCtr="0"/>
          <a:lstStyle>
            <a:lvl1pPr algn="r" rtl="0">
              <a:defRPr sz="1000" i="1">
                <a:solidFill>
                  <a:schemeClr val="tx2"/>
                </a:solidFill>
              </a:defRPr>
            </a:lvl1pPr>
          </a:lstStyle>
          <a:p>
            <a:pPr algn="l"/>
            <a:r>
              <a:rPr lang="en-US" i="0">
                <a:latin typeface="+mj-lt"/>
                <a:cs typeface="Arial Black" panose="020B0604020202020204" pitchFamily="34" charset="0"/>
              </a:rPr>
              <a:t>©2019 Analog Devices, Inc. All rights reserved</a:t>
            </a:r>
            <a:r>
              <a:rPr lang="en-US"/>
              <a:t>.</a:t>
            </a:r>
          </a:p>
        </p:txBody>
      </p:sp>
      <p:sp>
        <p:nvSpPr>
          <p:cNvPr id="21" name="Slide Number Placeholder 5">
            <a:extLst>
              <a:ext uri="{FF2B5EF4-FFF2-40B4-BE49-F238E27FC236}">
                <a16:creationId xmlns:a16="http://schemas.microsoft.com/office/drawing/2014/main" id="{77856486-6D95-4743-8D05-4B7F62BB9C28}"/>
              </a:ext>
            </a:extLst>
          </p:cNvPr>
          <p:cNvSpPr>
            <a:spLocks noGrp="1"/>
          </p:cNvSpPr>
          <p:nvPr>
            <p:ph type="sldNum" sz="quarter" idx="4"/>
          </p:nvPr>
        </p:nvSpPr>
        <p:spPr>
          <a:xfrm>
            <a:off x="0" y="6451198"/>
            <a:ext cx="650644" cy="309989"/>
          </a:xfrm>
          <a:prstGeom prst="rect">
            <a:avLst/>
          </a:prstGeom>
        </p:spPr>
        <p:txBody>
          <a:bodyPr vert="horz" lIns="0" tIns="0" rIns="0" bIns="0" rtlCol="0" anchor="ctr" anchorCtr="0"/>
          <a:lstStyle>
            <a:lvl1pPr marL="0" marR="0" indent="0" algn="r" defTabSz="914400" rtl="0" eaLnBrk="1" fontAlgn="auto" latinLnBrk="0" hangingPunct="1">
              <a:lnSpc>
                <a:spcPct val="100000"/>
              </a:lnSpc>
              <a:spcBef>
                <a:spcPts val="0"/>
              </a:spcBef>
              <a:spcAft>
                <a:spcPts val="0"/>
              </a:spcAft>
              <a:buClrTx/>
              <a:buSzTx/>
              <a:buFontTx/>
              <a:buNone/>
              <a:tabLst/>
              <a:defRPr kumimoji="0" lang="en-US" sz="1000" b="1" i="0" u="none" strike="noStrike" kern="1200" cap="none" spc="0" normalizeH="0" baseline="0">
                <a:ln>
                  <a:noFill/>
                </a:ln>
                <a:solidFill>
                  <a:srgbClr val="000000"/>
                </a:solidFill>
                <a:effectLst/>
                <a:uLnTx/>
                <a:uFillTx/>
                <a:latin typeface="+mn-lt"/>
                <a:ea typeface="+mn-ea"/>
                <a:cs typeface="+mn-cs"/>
              </a:defRPr>
            </a:lvl1pPr>
          </a:lstStyle>
          <a:p>
            <a:pPr>
              <a:defRPr/>
            </a:pPr>
            <a:fld id="{A9CE67A1-BA7F-A74E-B5D7-615746DEEC2B}" type="slidenum">
              <a:rPr lang="en-US" b="0" smtClean="0">
                <a:solidFill>
                  <a:srgbClr val="555659"/>
                </a:solidFill>
              </a:rPr>
              <a:pPr>
                <a:defRPr/>
              </a:pPr>
              <a:t>‹#›</a:t>
            </a:fld>
            <a:r>
              <a:rPr lang="en-US" sz="1600" b="0" i="1" normalizeH="1" baseline="-11000">
                <a:solidFill>
                  <a:srgbClr val="3CB7E3"/>
                </a:solidFill>
              </a:rPr>
              <a:t>//</a:t>
            </a:r>
            <a:endParaRPr lang="en-US" sz="1600" b="0" baseline="-11000">
              <a:solidFill>
                <a:srgbClr val="3CB7E3"/>
              </a:solidFill>
            </a:endParaRPr>
          </a:p>
        </p:txBody>
      </p:sp>
      <p:sp>
        <p:nvSpPr>
          <p:cNvPr id="22" name="Date Placeholder 3">
            <a:extLst>
              <a:ext uri="{FF2B5EF4-FFF2-40B4-BE49-F238E27FC236}">
                <a16:creationId xmlns:a16="http://schemas.microsoft.com/office/drawing/2014/main" id="{203943EC-3C8D-9F42-A4DB-6742A9E19F90}"/>
              </a:ext>
            </a:extLst>
          </p:cNvPr>
          <p:cNvSpPr>
            <a:spLocks noGrp="1"/>
          </p:cNvSpPr>
          <p:nvPr>
            <p:ph type="dt" sz="half" idx="2"/>
          </p:nvPr>
        </p:nvSpPr>
        <p:spPr>
          <a:xfrm>
            <a:off x="698740" y="6451198"/>
            <a:ext cx="1070683" cy="309989"/>
          </a:xfrm>
          <a:prstGeom prst="rect">
            <a:avLst/>
          </a:prstGeom>
        </p:spPr>
        <p:txBody>
          <a:bodyPr lIns="0" tIns="0" rIns="0" bIns="0" anchor="ctr" anchorCtr="0"/>
          <a:lstStyle>
            <a:lvl1pPr>
              <a:defRPr lang="en-US" sz="1000" i="1" kern="1200" smtClean="0">
                <a:solidFill>
                  <a:srgbClr val="000000"/>
                </a:solidFill>
                <a:latin typeface="+mn-lt"/>
                <a:ea typeface="+mn-ea"/>
                <a:cs typeface="+mn-cs"/>
              </a:defRPr>
            </a:lvl1pPr>
          </a:lstStyle>
          <a:p>
            <a:fld id="{13DECD51-3658-C543-BAF0-041108AAC206}" type="datetime3">
              <a:rPr lang="en-US" i="0" smtClean="0">
                <a:solidFill>
                  <a:srgbClr val="555659"/>
                </a:solidFill>
                <a:cs typeface="Arial Black" panose="020B0604020202020204" pitchFamily="34" charset="0"/>
              </a:rPr>
              <a:t>5 November 2024</a:t>
            </a:fld>
            <a:endParaRPr lang="en-US"/>
          </a:p>
        </p:txBody>
      </p:sp>
    </p:spTree>
    <p:extLst>
      <p:ext uri="{BB962C8B-B14F-4D97-AF65-F5344CB8AC3E}">
        <p14:creationId xmlns:p14="http://schemas.microsoft.com/office/powerpoint/2010/main" val="2279805908"/>
      </p:ext>
    </p:extLst>
  </p:cSld>
  <p:clrMap bg1="lt1" tx1="dk1" bg2="lt2" tx2="dk2" accent1="accent1" accent2="accent2" accent3="accent3" accent4="accent4" accent5="accent5" accent6="accent6" hlink="hlink" folHlink="folHlink"/>
  <p:sldLayoutIdLst>
    <p:sldLayoutId id="2147483709"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marL="0" indent="0" algn="l" defTabSz="457200" rtl="0" eaLnBrk="1" latinLnBrk="0" hangingPunct="1">
        <a:spcBef>
          <a:spcPct val="0"/>
        </a:spcBef>
        <a:buNone/>
        <a:defRPr sz="3600" b="0" kern="1200" baseline="0">
          <a:solidFill>
            <a:schemeClr val="accent2"/>
          </a:solidFill>
          <a:latin typeface="+mj-lt"/>
          <a:ea typeface="+mj-ea"/>
          <a:cs typeface="+mj-cs"/>
        </a:defRPr>
      </a:lvl1pPr>
    </p:titleStyle>
    <p:bodyStyle>
      <a:lvl1pPr marL="228600" indent="-228600" algn="l" defTabSz="457200" rtl="0" eaLnBrk="1" latinLnBrk="0" hangingPunct="1">
        <a:spcBef>
          <a:spcPts val="1000"/>
        </a:spcBef>
        <a:buClr>
          <a:schemeClr val="bg2"/>
        </a:buClr>
        <a:buSzPct val="65000"/>
        <a:buFont typeface="Lucida Grande"/>
        <a:buChar char="►"/>
        <a:defRPr lang="en-US" sz="2000" b="0" kern="1200" baseline="0" dirty="0" smtClean="0">
          <a:solidFill>
            <a:srgbClr val="000000"/>
          </a:solidFill>
          <a:latin typeface="+mn-lt"/>
          <a:ea typeface="+mn-ea"/>
          <a:cs typeface="+mn-cs"/>
        </a:defRPr>
      </a:lvl1pPr>
      <a:lvl2pPr marL="514350" indent="-285750" algn="l" defTabSz="457200" rtl="0" eaLnBrk="1" latinLnBrk="0" hangingPunct="1">
        <a:spcBef>
          <a:spcPct val="20000"/>
        </a:spcBef>
        <a:buClr>
          <a:schemeClr val="bg2"/>
        </a:buClr>
        <a:buFont typeface="Arial"/>
        <a:buChar char="–"/>
        <a:defRPr lang="en-US" sz="1800" kern="1200" baseline="0" dirty="0" smtClean="0">
          <a:solidFill>
            <a:srgbClr val="000000"/>
          </a:solidFill>
          <a:latin typeface="+mn-lt"/>
          <a:ea typeface="+mn-ea"/>
          <a:cs typeface="+mn-cs"/>
        </a:defRPr>
      </a:lvl2pPr>
      <a:lvl3pPr marL="742950" indent="-285750" algn="l" defTabSz="457200" rtl="0" eaLnBrk="1" latinLnBrk="0" hangingPunct="1">
        <a:spcBef>
          <a:spcPct val="20000"/>
        </a:spcBef>
        <a:buClr>
          <a:schemeClr val="bg2"/>
        </a:buClr>
        <a:buFont typeface="Arial"/>
        <a:buChar char="•"/>
        <a:defRPr lang="en-US" sz="1600" kern="1200" baseline="0" dirty="0" smtClean="0">
          <a:solidFill>
            <a:srgbClr val="000000"/>
          </a:solidFill>
          <a:latin typeface="+mn-lt"/>
          <a:ea typeface="+mn-ea"/>
          <a:cs typeface="+mn-cs"/>
        </a:defRPr>
      </a:lvl3pPr>
      <a:lvl4pPr marL="971550" indent="-285750" algn="l" defTabSz="457200" rtl="0" eaLnBrk="1" latinLnBrk="0" hangingPunct="1">
        <a:spcBef>
          <a:spcPct val="20000"/>
        </a:spcBef>
        <a:buClr>
          <a:schemeClr val="bg2"/>
        </a:buClr>
        <a:buFont typeface="Arial"/>
        <a:buChar char="–"/>
        <a:defRPr lang="en-US" sz="1400" kern="1200" dirty="0" smtClean="0">
          <a:solidFill>
            <a:srgbClr val="000000"/>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lang="en-US" sz="1200" kern="1200" baseline="0" dirty="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949" userDrawn="1">
          <p15:clr>
            <a:srgbClr val="F26B43"/>
          </p15:clr>
        </p15:guide>
        <p15:guide id="1" orient="horz" pos="3768" userDrawn="1">
          <p15:clr>
            <a:srgbClr val="F26B43"/>
          </p15:clr>
        </p15:guide>
        <p15:guide id="2" pos="216" userDrawn="1">
          <p15:clr>
            <a:srgbClr val="F26B43"/>
          </p15:clr>
        </p15:guide>
        <p15:guide id="3" pos="7464" userDrawn="1">
          <p15:clr>
            <a:srgbClr val="F26B43"/>
          </p15:clr>
        </p15:guide>
        <p15:guide id="4" orient="horz" pos="528" userDrawn="1">
          <p15:clr>
            <a:srgbClr val="F26B43"/>
          </p15:clr>
        </p15:guide>
        <p15:guide id="5" pos="3725" userDrawn="1">
          <p15:clr>
            <a:srgbClr val="F26B43"/>
          </p15:clr>
        </p15:guide>
        <p15:guide id="6" orient="horz" pos="6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55600" y="0"/>
            <a:ext cx="10282663" cy="830997"/>
          </a:xfrm>
          <a:prstGeom prst="rect">
            <a:avLst/>
          </a:prstGeom>
          <a:noFill/>
        </p:spPr>
        <p:txBody>
          <a:bodyPr vert="horz" wrap="square" lIns="0" tIns="182880" rIns="0" bIns="91440" rtlCol="0" anchor="t" anchorCtr="0">
            <a:spAutoFit/>
          </a:bodyPr>
          <a:lstStyle/>
          <a:p>
            <a:r>
              <a:rPr lang="en-US"/>
              <a:t>Click to Edit</a:t>
            </a:r>
          </a:p>
        </p:txBody>
      </p:sp>
      <p:sp>
        <p:nvSpPr>
          <p:cNvPr id="11" name="Text Placeholder 2"/>
          <p:cNvSpPr>
            <a:spLocks noGrp="1"/>
          </p:cNvSpPr>
          <p:nvPr>
            <p:ph type="body" idx="1"/>
          </p:nvPr>
        </p:nvSpPr>
        <p:spPr>
          <a:xfrm>
            <a:off x="355600" y="1066800"/>
            <a:ext cx="11493500" cy="4914900"/>
          </a:xfrm>
          <a:prstGeom prst="rect">
            <a:avLst/>
          </a:prstGeom>
        </p:spPr>
        <p:txBody>
          <a:bodyPr vert="horz" lIns="0" tIns="228600" rIns="0" bIns="0" rtlCol="0" anchor="ctr" anchorCtr="0">
            <a:normAutofit/>
          </a:bodyPr>
          <a:lstStyle/>
          <a:p>
            <a:pPr lvl="0"/>
            <a:r>
              <a:rPr lang="en-US"/>
              <a:t>Click to edit</a:t>
            </a:r>
          </a:p>
          <a:p>
            <a:pPr marL="457200" lvl="1" indent="-228600" algn="l" defTabSz="457200" rtl="0" eaLnBrk="1" latinLnBrk="0" hangingPunct="1">
              <a:spcBef>
                <a:spcPct val="20000"/>
              </a:spcBef>
              <a:buClr>
                <a:srgbClr val="1E4056"/>
              </a:buClr>
              <a:buFont typeface="Wingdings" charset="2"/>
              <a:buChar char="§"/>
            </a:pPr>
            <a:r>
              <a:rPr lang="en-US"/>
              <a:t>Second level</a:t>
            </a:r>
          </a:p>
          <a:p>
            <a:pPr marL="685800" lvl="2" indent="-228600" algn="l" defTabSz="457200" rtl="0" eaLnBrk="1" latinLnBrk="0" hangingPunct="1">
              <a:spcBef>
                <a:spcPct val="20000"/>
              </a:spcBef>
              <a:buClr>
                <a:srgbClr val="1E4056"/>
              </a:buClr>
              <a:buSzPct val="100000"/>
              <a:buFont typeface="Wingdings" panose="05000000000000000000" pitchFamily="2" charset="2"/>
              <a:buChar char="§"/>
            </a:pPr>
            <a:r>
              <a:rPr lang="en-US"/>
              <a:t>Third level</a:t>
            </a:r>
          </a:p>
          <a:p>
            <a:pPr marL="914400" lvl="3" indent="-228600" algn="l" defTabSz="457200" rtl="0" eaLnBrk="1" latinLnBrk="0" hangingPunct="1">
              <a:spcBef>
                <a:spcPct val="20000"/>
              </a:spcBef>
              <a:buClr>
                <a:srgbClr val="1E4056"/>
              </a:buClr>
              <a:buSzPct val="100000"/>
              <a:buFont typeface="Wingdings" panose="05000000000000000000" pitchFamily="2" charset="2"/>
              <a:buChar char="§"/>
            </a:pPr>
            <a:r>
              <a:rPr lang="en-US"/>
              <a:t>Fourth level</a:t>
            </a:r>
          </a:p>
          <a:p>
            <a:pPr marL="1143000" lvl="4" indent="-228600" algn="l" defTabSz="457200" rtl="0" eaLnBrk="1" latinLnBrk="0" hangingPunct="1">
              <a:spcBef>
                <a:spcPct val="20000"/>
              </a:spcBef>
              <a:buClr>
                <a:srgbClr val="1E4056"/>
              </a:buClr>
              <a:buSzPct val="100000"/>
              <a:buFont typeface="Wingdings" panose="05000000000000000000" pitchFamily="2" charset="2"/>
              <a:buChar char="§"/>
            </a:pPr>
            <a:r>
              <a:rPr lang="en-US"/>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19678" y="293715"/>
            <a:ext cx="991639" cy="398355"/>
          </a:xfrm>
          <a:prstGeom prst="rect">
            <a:avLst/>
          </a:prstGeom>
          <a:noFill/>
          <a:ln>
            <a:noFill/>
          </a:ln>
        </p:spPr>
      </p:pic>
      <p:sp>
        <p:nvSpPr>
          <p:cNvPr id="20" name="Footer Placeholder 4">
            <a:extLst>
              <a:ext uri="{FF2B5EF4-FFF2-40B4-BE49-F238E27FC236}">
                <a16:creationId xmlns:a16="http://schemas.microsoft.com/office/drawing/2014/main" id="{D0260F5A-E5B1-4142-97AE-07D306D6E959}"/>
              </a:ext>
            </a:extLst>
          </p:cNvPr>
          <p:cNvSpPr>
            <a:spLocks noGrp="1"/>
          </p:cNvSpPr>
          <p:nvPr>
            <p:ph type="ftr" sz="quarter" idx="3"/>
          </p:nvPr>
        </p:nvSpPr>
        <p:spPr>
          <a:xfrm>
            <a:off x="2071091" y="6455325"/>
            <a:ext cx="5913438" cy="309989"/>
          </a:xfrm>
          <a:prstGeom prst="rect">
            <a:avLst/>
          </a:prstGeom>
        </p:spPr>
        <p:txBody>
          <a:bodyPr vert="horz" lIns="0" tIns="0" rIns="0" bIns="0" rtlCol="0" anchor="ctr" anchorCtr="0"/>
          <a:lstStyle>
            <a:lvl1pPr algn="r" rtl="0">
              <a:defRPr sz="1000" i="1">
                <a:solidFill>
                  <a:schemeClr val="tx2"/>
                </a:solidFill>
              </a:defRPr>
            </a:lvl1pPr>
          </a:lstStyle>
          <a:p>
            <a:pPr algn="l"/>
            <a:r>
              <a:rPr lang="en-US" i="0">
                <a:latin typeface="+mj-lt"/>
                <a:cs typeface="Arial Black" panose="020B0604020202020204" pitchFamily="34" charset="0"/>
              </a:rPr>
              <a:t>©2022 Analog Devices Inc. All rights reserved.</a:t>
            </a:r>
            <a:endParaRPr lang="en-US"/>
          </a:p>
        </p:txBody>
      </p:sp>
      <p:sp>
        <p:nvSpPr>
          <p:cNvPr id="21" name="Slide Number Placeholder 5">
            <a:extLst>
              <a:ext uri="{FF2B5EF4-FFF2-40B4-BE49-F238E27FC236}">
                <a16:creationId xmlns:a16="http://schemas.microsoft.com/office/drawing/2014/main" id="{77856486-6D95-4743-8D05-4B7F62BB9C28}"/>
              </a:ext>
            </a:extLst>
          </p:cNvPr>
          <p:cNvSpPr>
            <a:spLocks noGrp="1"/>
          </p:cNvSpPr>
          <p:nvPr>
            <p:ph type="sldNum" sz="quarter" idx="4"/>
          </p:nvPr>
        </p:nvSpPr>
        <p:spPr>
          <a:xfrm>
            <a:off x="0" y="6451198"/>
            <a:ext cx="650644" cy="309989"/>
          </a:xfrm>
          <a:prstGeom prst="rect">
            <a:avLst/>
          </a:prstGeom>
        </p:spPr>
        <p:txBody>
          <a:bodyPr vert="horz" lIns="0" tIns="0" rIns="0" bIns="0" rtlCol="0" anchor="ctr" anchorCtr="0"/>
          <a:lstStyle>
            <a:lvl1pPr marL="0" marR="0" indent="0" algn="r" defTabSz="914400" rtl="0" eaLnBrk="1" fontAlgn="auto" latinLnBrk="0" hangingPunct="1">
              <a:lnSpc>
                <a:spcPct val="100000"/>
              </a:lnSpc>
              <a:spcBef>
                <a:spcPts val="0"/>
              </a:spcBef>
              <a:spcAft>
                <a:spcPts val="0"/>
              </a:spcAft>
              <a:buClrTx/>
              <a:buSzTx/>
              <a:buFontTx/>
              <a:buNone/>
              <a:tabLst/>
              <a:defRPr kumimoji="0" lang="en-US" sz="1000" b="1" i="0" u="none" strike="noStrike" kern="1200" cap="none" spc="0" normalizeH="0" baseline="0">
                <a:ln>
                  <a:noFill/>
                </a:ln>
                <a:solidFill>
                  <a:srgbClr val="000000"/>
                </a:solidFill>
                <a:effectLst/>
                <a:uLnTx/>
                <a:uFillTx/>
                <a:latin typeface="+mn-lt"/>
                <a:ea typeface="+mn-ea"/>
                <a:cs typeface="+mn-cs"/>
              </a:defRPr>
            </a:lvl1pPr>
          </a:lstStyle>
          <a:p>
            <a:pPr>
              <a:defRPr/>
            </a:pPr>
            <a:fld id="{A9CE67A1-BA7F-A74E-B5D7-615746DEEC2B}" type="slidenum">
              <a:rPr lang="en-US" b="0" smtClean="0">
                <a:solidFill>
                  <a:srgbClr val="555659"/>
                </a:solidFill>
              </a:rPr>
              <a:pPr>
                <a:defRPr/>
              </a:pPr>
              <a:t>‹#›</a:t>
            </a:fld>
            <a:r>
              <a:rPr lang="en-US" sz="1600" b="0" i="1" normalizeH="1" baseline="-11000">
                <a:solidFill>
                  <a:srgbClr val="3CB7E3"/>
                </a:solidFill>
              </a:rPr>
              <a:t>//</a:t>
            </a:r>
            <a:endParaRPr lang="en-US" sz="1600" b="0" baseline="-11000">
              <a:solidFill>
                <a:srgbClr val="3CB7E3"/>
              </a:solidFill>
            </a:endParaRPr>
          </a:p>
        </p:txBody>
      </p:sp>
      <p:sp>
        <p:nvSpPr>
          <p:cNvPr id="22" name="Date Placeholder 3">
            <a:extLst>
              <a:ext uri="{FF2B5EF4-FFF2-40B4-BE49-F238E27FC236}">
                <a16:creationId xmlns:a16="http://schemas.microsoft.com/office/drawing/2014/main" id="{203943EC-3C8D-9F42-A4DB-6742A9E19F90}"/>
              </a:ext>
            </a:extLst>
          </p:cNvPr>
          <p:cNvSpPr>
            <a:spLocks noGrp="1"/>
          </p:cNvSpPr>
          <p:nvPr>
            <p:ph type="dt" sz="half" idx="2"/>
          </p:nvPr>
        </p:nvSpPr>
        <p:spPr>
          <a:xfrm>
            <a:off x="698740" y="6451198"/>
            <a:ext cx="1070683" cy="309989"/>
          </a:xfrm>
          <a:prstGeom prst="rect">
            <a:avLst/>
          </a:prstGeom>
        </p:spPr>
        <p:txBody>
          <a:bodyPr lIns="0" tIns="0" rIns="0" bIns="0" anchor="ctr" anchorCtr="0"/>
          <a:lstStyle>
            <a:lvl1pPr>
              <a:defRPr lang="en-US" sz="1000" i="1" kern="1200" smtClean="0">
                <a:solidFill>
                  <a:srgbClr val="000000"/>
                </a:solidFill>
                <a:latin typeface="+mn-lt"/>
                <a:ea typeface="+mn-ea"/>
                <a:cs typeface="+mn-cs"/>
              </a:defRPr>
            </a:lvl1pPr>
          </a:lstStyle>
          <a:p>
            <a:fld id="{A6803D8D-5F37-4766-8293-E77DA7EAC6EC}" type="datetime1">
              <a:rPr lang="en-US" i="0" smtClean="0">
                <a:solidFill>
                  <a:srgbClr val="555659"/>
                </a:solidFill>
              </a:rPr>
              <a:t>11/5/2024</a:t>
            </a:fld>
            <a:endParaRPr lang="en-US"/>
          </a:p>
        </p:txBody>
      </p:sp>
    </p:spTree>
    <p:extLst>
      <p:ext uri="{BB962C8B-B14F-4D97-AF65-F5344CB8AC3E}">
        <p14:creationId xmlns:p14="http://schemas.microsoft.com/office/powerpoint/2010/main" val="2279805908"/>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marL="0" indent="0" algn="l" defTabSz="457200" rtl="0" eaLnBrk="1" latinLnBrk="0" hangingPunct="1">
        <a:spcBef>
          <a:spcPct val="0"/>
        </a:spcBef>
        <a:buNone/>
        <a:defRPr sz="3600" b="0" kern="1200" baseline="0">
          <a:solidFill>
            <a:schemeClr val="accent2"/>
          </a:solidFill>
          <a:latin typeface="+mj-lt"/>
          <a:ea typeface="+mj-ea"/>
          <a:cs typeface="+mj-cs"/>
        </a:defRPr>
      </a:lvl1pPr>
    </p:titleStyle>
    <p:bodyStyle>
      <a:lvl1pPr marL="228600" indent="-228600" algn="l" defTabSz="457200" rtl="0" eaLnBrk="1" latinLnBrk="0" hangingPunct="1">
        <a:spcBef>
          <a:spcPts val="1000"/>
        </a:spcBef>
        <a:buClr>
          <a:schemeClr val="bg2"/>
        </a:buClr>
        <a:buSzPct val="65000"/>
        <a:buFont typeface="Lucida Grande"/>
        <a:buChar char="►"/>
        <a:defRPr lang="en-US" sz="2000" b="0" kern="1200" baseline="0" dirty="0" smtClean="0">
          <a:solidFill>
            <a:srgbClr val="000000"/>
          </a:solidFill>
          <a:latin typeface="+mn-lt"/>
          <a:ea typeface="+mn-ea"/>
          <a:cs typeface="+mn-cs"/>
        </a:defRPr>
      </a:lvl1pPr>
      <a:lvl2pPr marL="514350" indent="-285750" algn="l" defTabSz="457200" rtl="0" eaLnBrk="1" latinLnBrk="0" hangingPunct="1">
        <a:spcBef>
          <a:spcPct val="20000"/>
        </a:spcBef>
        <a:buClr>
          <a:schemeClr val="bg2"/>
        </a:buClr>
        <a:buFont typeface="Arial"/>
        <a:buChar char="–"/>
        <a:defRPr lang="en-US" sz="1800" kern="1200" baseline="0" dirty="0" smtClean="0">
          <a:solidFill>
            <a:srgbClr val="000000"/>
          </a:solidFill>
          <a:latin typeface="+mn-lt"/>
          <a:ea typeface="+mn-ea"/>
          <a:cs typeface="+mn-cs"/>
        </a:defRPr>
      </a:lvl2pPr>
      <a:lvl3pPr marL="742950" indent="-285750" algn="l" defTabSz="457200" rtl="0" eaLnBrk="1" latinLnBrk="0" hangingPunct="1">
        <a:spcBef>
          <a:spcPct val="20000"/>
        </a:spcBef>
        <a:buClr>
          <a:schemeClr val="bg2"/>
        </a:buClr>
        <a:buFont typeface="Arial"/>
        <a:buChar char="•"/>
        <a:defRPr lang="en-US" sz="1600" kern="1200" baseline="0" dirty="0" smtClean="0">
          <a:solidFill>
            <a:srgbClr val="000000"/>
          </a:solidFill>
          <a:latin typeface="+mn-lt"/>
          <a:ea typeface="+mn-ea"/>
          <a:cs typeface="+mn-cs"/>
        </a:defRPr>
      </a:lvl3pPr>
      <a:lvl4pPr marL="971550" indent="-285750" algn="l" defTabSz="457200" rtl="0" eaLnBrk="1" latinLnBrk="0" hangingPunct="1">
        <a:spcBef>
          <a:spcPct val="20000"/>
        </a:spcBef>
        <a:buClr>
          <a:schemeClr val="bg2"/>
        </a:buClr>
        <a:buFont typeface="Arial"/>
        <a:buChar char="–"/>
        <a:defRPr lang="en-US" sz="1400" kern="1200" dirty="0" smtClean="0">
          <a:solidFill>
            <a:srgbClr val="000000"/>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lang="en-US" sz="1200" kern="1200" baseline="0" dirty="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949" userDrawn="1">
          <p15:clr>
            <a:srgbClr val="F26B43"/>
          </p15:clr>
        </p15:guide>
        <p15:guide id="1" orient="horz" pos="3768" userDrawn="1">
          <p15:clr>
            <a:srgbClr val="F26B43"/>
          </p15:clr>
        </p15:guide>
        <p15:guide id="2" pos="216" userDrawn="1">
          <p15:clr>
            <a:srgbClr val="F26B43"/>
          </p15:clr>
        </p15:guide>
        <p15:guide id="3" pos="7464" userDrawn="1">
          <p15:clr>
            <a:srgbClr val="F26B43"/>
          </p15:clr>
        </p15:guide>
        <p15:guide id="4" orient="horz" pos="528" userDrawn="1">
          <p15:clr>
            <a:srgbClr val="F26B43"/>
          </p15:clr>
        </p15:guide>
        <p15:guide id="5" pos="3725" userDrawn="1">
          <p15:clr>
            <a:srgbClr val="F26B43"/>
          </p15:clr>
        </p15:guide>
        <p15:guide id="6" orient="horz" pos="67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42900" y="218135"/>
            <a:ext cx="10299699" cy="470898"/>
          </a:xfrm>
          <a:prstGeom prst="rect">
            <a:avLst/>
          </a:prstGeom>
          <a:noFill/>
        </p:spPr>
        <p:txBody>
          <a:bodyPr vert="horz" wrap="square" lIns="0" tIns="0" rIns="0" bIns="27432" rtlCol="0" anchor="t" anchorCtr="0">
            <a:spAutoFit/>
          </a:bodyPr>
          <a:lstStyle/>
          <a:p>
            <a:r>
              <a:rPr lang="en-US"/>
              <a:t>Click to Edit</a:t>
            </a:r>
          </a:p>
        </p:txBody>
      </p:sp>
      <p:sp>
        <p:nvSpPr>
          <p:cNvPr id="11" name="Text Placeholder 2"/>
          <p:cNvSpPr>
            <a:spLocks noGrp="1"/>
          </p:cNvSpPr>
          <p:nvPr>
            <p:ph type="body" idx="1"/>
          </p:nvPr>
        </p:nvSpPr>
        <p:spPr>
          <a:xfrm>
            <a:off x="355600" y="1066800"/>
            <a:ext cx="10286999" cy="4914900"/>
          </a:xfrm>
          <a:prstGeom prst="rect">
            <a:avLst/>
          </a:prstGeom>
        </p:spPr>
        <p:txBody>
          <a:bodyPr vert="horz" lIns="0" tIns="228600" rIns="0" bIns="0" rtlCol="0" anchor="ctr" anchorCtr="0">
            <a:normAutofit/>
          </a:bodyPr>
          <a:lstStyle/>
          <a:p>
            <a:pPr lvl="0"/>
            <a:r>
              <a:rPr lang="en-US"/>
              <a:t>Click to edit</a:t>
            </a:r>
          </a:p>
          <a:p>
            <a:pPr marL="457200" lvl="1" indent="-228600" algn="l" defTabSz="457200" rtl="0" eaLnBrk="1" latinLnBrk="0" hangingPunct="1">
              <a:spcBef>
                <a:spcPct val="20000"/>
              </a:spcBef>
              <a:buClr>
                <a:srgbClr val="1E4056"/>
              </a:buClr>
              <a:buFont typeface="Wingdings" charset="2"/>
              <a:buChar char="§"/>
            </a:pPr>
            <a:r>
              <a:rPr lang="en-US"/>
              <a:t>Second level</a:t>
            </a:r>
          </a:p>
          <a:p>
            <a:pPr marL="685800" lvl="2" indent="-228600" algn="l" defTabSz="457200" rtl="0" eaLnBrk="1" latinLnBrk="0" hangingPunct="1">
              <a:spcBef>
                <a:spcPct val="20000"/>
              </a:spcBef>
              <a:buClr>
                <a:srgbClr val="1E4056"/>
              </a:buClr>
              <a:buSzPct val="100000"/>
              <a:buFont typeface="Wingdings" panose="05000000000000000000" pitchFamily="2" charset="2"/>
              <a:buChar char="§"/>
            </a:pPr>
            <a:r>
              <a:rPr lang="en-US"/>
              <a:t>Third level</a:t>
            </a:r>
          </a:p>
          <a:p>
            <a:pPr marL="914400" lvl="3" indent="-228600" algn="l" defTabSz="457200" rtl="0" eaLnBrk="1" latinLnBrk="0" hangingPunct="1">
              <a:spcBef>
                <a:spcPct val="20000"/>
              </a:spcBef>
              <a:buClr>
                <a:srgbClr val="1E4056"/>
              </a:buClr>
              <a:buSzPct val="100000"/>
              <a:buFont typeface="Wingdings" panose="05000000000000000000" pitchFamily="2" charset="2"/>
              <a:buChar char="§"/>
            </a:pPr>
            <a:r>
              <a:rPr lang="en-US"/>
              <a:t>Fourth level</a:t>
            </a:r>
          </a:p>
          <a:p>
            <a:pPr marL="1143000" lvl="4" indent="-228600" algn="l" defTabSz="457200" rtl="0" eaLnBrk="1" latinLnBrk="0" hangingPunct="1">
              <a:spcBef>
                <a:spcPct val="20000"/>
              </a:spcBef>
              <a:buClr>
                <a:srgbClr val="1E4056"/>
              </a:buClr>
              <a:buSzPct val="100000"/>
              <a:buFont typeface="Wingdings" panose="05000000000000000000" pitchFamily="2" charset="2"/>
              <a:buChar char="§"/>
            </a:pPr>
            <a:r>
              <a:rPr lang="en-US"/>
              <a:t>Fifth level</a:t>
            </a:r>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9678" y="236303"/>
            <a:ext cx="991639" cy="398355"/>
          </a:xfrm>
          <a:prstGeom prst="rect">
            <a:avLst/>
          </a:prstGeom>
          <a:noFill/>
          <a:ln>
            <a:noFill/>
          </a:ln>
        </p:spPr>
      </p:pic>
      <p:sp>
        <p:nvSpPr>
          <p:cNvPr id="20" name="Rectangle 19">
            <a:extLst>
              <a:ext uri="{FF2B5EF4-FFF2-40B4-BE49-F238E27FC236}">
                <a16:creationId xmlns:a16="http://schemas.microsoft.com/office/drawing/2014/main" id="{C82B608A-8973-E74F-9000-3CD5D7893E6F}"/>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2" name="Footer Placeholder 1">
            <a:extLst>
              <a:ext uri="{FF2B5EF4-FFF2-40B4-BE49-F238E27FC236}">
                <a16:creationId xmlns:a16="http://schemas.microsoft.com/office/drawing/2014/main" id="{C8A8D3E2-8096-4AF5-B142-B8C380533715}"/>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p>
        </p:txBody>
      </p:sp>
      <p:sp>
        <p:nvSpPr>
          <p:cNvPr id="4" name="Slide Number Placeholder 3">
            <a:extLst>
              <a:ext uri="{FF2B5EF4-FFF2-40B4-BE49-F238E27FC236}">
                <a16:creationId xmlns:a16="http://schemas.microsoft.com/office/drawing/2014/main" id="{3F975B83-C1F8-4E53-8C02-280E1ED424B7}"/>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9" name="Date Placeholder 3">
            <a:extLst>
              <a:ext uri="{FF2B5EF4-FFF2-40B4-BE49-F238E27FC236}">
                <a16:creationId xmlns:a16="http://schemas.microsoft.com/office/drawing/2014/main" id="{4CE817F5-DA59-4CF8-A065-2F8C60D2ECF4}"/>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D49EE16E-9B81-4F95-A762-0345EF115A58}" type="datetime1">
              <a:rPr lang="en-US" smtClean="0"/>
              <a:t>11/5/2024</a:t>
            </a:fld>
            <a:endParaRPr lang="en-US"/>
          </a:p>
        </p:txBody>
      </p:sp>
      <p:sp>
        <p:nvSpPr>
          <p:cNvPr id="5" name="TextBox 4">
            <a:extLst>
              <a:ext uri="{FF2B5EF4-FFF2-40B4-BE49-F238E27FC236}">
                <a16:creationId xmlns:a16="http://schemas.microsoft.com/office/drawing/2014/main" id="{D4D93659-4415-8C41-805C-01463B0FE599}"/>
              </a:ext>
            </a:extLst>
          </p:cNvPr>
          <p:cNvSpPr txBox="1"/>
          <p:nvPr userDrawn="1"/>
        </p:nvSpPr>
        <p:spPr>
          <a:xfrm>
            <a:off x="2193324" y="2860589"/>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spTree>
    <p:extLst>
      <p:ext uri="{BB962C8B-B14F-4D97-AF65-F5344CB8AC3E}">
        <p14:creationId xmlns:p14="http://schemas.microsoft.com/office/powerpoint/2010/main" val="2279805908"/>
      </p:ext>
    </p:extLst>
  </p:cSld>
  <p:clrMap bg1="lt1" tx1="dk1" bg2="lt2" tx2="dk2" accent1="accent1" accent2="accent2" accent3="accent3" accent4="accent4" accent5="accent5" accent6="accent6" hlink="hlink" folHlink="folHlink"/>
  <p:sldLayoutIdLst>
    <p:sldLayoutId id="2147483708"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marL="0" indent="0" algn="l" defTabSz="457200" rtl="0" eaLnBrk="1" latinLnBrk="0" hangingPunct="1">
        <a:lnSpc>
          <a:spcPct val="80000"/>
        </a:lnSpc>
        <a:spcBef>
          <a:spcPct val="0"/>
        </a:spcBef>
        <a:buNone/>
        <a:defRPr sz="3600" b="0" i="0" kern="1200" spc="-100" baseline="0">
          <a:solidFill>
            <a:schemeClr val="accent2"/>
          </a:solidFill>
          <a:latin typeface="Barlow" pitchFamily="2" charset="77"/>
          <a:ea typeface="+mj-ea"/>
          <a:cs typeface="+mj-cs"/>
        </a:defRPr>
      </a:lvl1pPr>
    </p:titleStyle>
    <p:body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dirty="0" smtClean="0">
          <a:solidFill>
            <a:srgbClr val="000000"/>
          </a:solidFill>
          <a:latin typeface="Barlow" pitchFamily="2" charset="77"/>
          <a:ea typeface="+mn-ea"/>
          <a:cs typeface="+mn-cs"/>
        </a:defRPr>
      </a:lvl1pPr>
      <a:lvl2pPr marL="514350" indent="-285750" algn="l" defTabSz="457200" rtl="0" eaLnBrk="1" latinLnBrk="0" hangingPunct="1">
        <a:lnSpc>
          <a:spcPct val="90000"/>
        </a:lnSpc>
        <a:spcBef>
          <a:spcPct val="20000"/>
        </a:spcBef>
        <a:spcAft>
          <a:spcPts val="400"/>
        </a:spcAft>
        <a:buClr>
          <a:schemeClr val="bg2"/>
        </a:buClr>
        <a:buFont typeface="Arial"/>
        <a:buChar char="–"/>
        <a:defRPr lang="en-US" sz="2000" b="0" i="0" kern="1200" baseline="0" dirty="0" smtClean="0">
          <a:solidFill>
            <a:srgbClr val="000000"/>
          </a:solidFill>
          <a:latin typeface="Barlow" pitchFamily="2" charset="77"/>
          <a:ea typeface="+mn-ea"/>
          <a:cs typeface="+mn-cs"/>
        </a:defRPr>
      </a:lvl2pPr>
      <a:lvl3pPr marL="742950" indent="-285750" algn="l" defTabSz="457200" rtl="0" eaLnBrk="1" latinLnBrk="0" hangingPunct="1">
        <a:lnSpc>
          <a:spcPct val="90000"/>
        </a:lnSpc>
        <a:spcBef>
          <a:spcPct val="20000"/>
        </a:spcBef>
        <a:spcAft>
          <a:spcPts val="400"/>
        </a:spcAft>
        <a:buClr>
          <a:schemeClr val="bg2"/>
        </a:buClr>
        <a:buFont typeface="Arial"/>
        <a:buChar char="•"/>
        <a:defRPr lang="en-US" sz="1800" b="0" i="0" kern="1200" baseline="0" dirty="0" smtClean="0">
          <a:solidFill>
            <a:srgbClr val="000000"/>
          </a:solidFill>
          <a:latin typeface="Barlow" pitchFamily="2" charset="77"/>
          <a:ea typeface="+mn-ea"/>
          <a:cs typeface="+mn-cs"/>
        </a:defRPr>
      </a:lvl3pPr>
      <a:lvl4pPr marL="971550" indent="-285750" algn="l" defTabSz="457200" rtl="0" eaLnBrk="1" latinLnBrk="0" hangingPunct="1">
        <a:lnSpc>
          <a:spcPct val="90000"/>
        </a:lnSpc>
        <a:spcBef>
          <a:spcPct val="20000"/>
        </a:spcBef>
        <a:spcAft>
          <a:spcPts val="400"/>
        </a:spcAft>
        <a:buClr>
          <a:schemeClr val="bg2"/>
        </a:buClr>
        <a:buFont typeface="Arial"/>
        <a:buChar char="–"/>
        <a:defRPr lang="en-US" sz="1200" b="0" i="0" kern="1200" dirty="0" smtClean="0">
          <a:solidFill>
            <a:srgbClr val="000000"/>
          </a:solidFill>
          <a:latin typeface="Barlow" pitchFamily="2" charset="77"/>
          <a:ea typeface="+mn-ea"/>
          <a:cs typeface="+mn-cs"/>
        </a:defRPr>
      </a:lvl4pPr>
      <a:lvl5pPr marL="2057400" indent="-228600" algn="l" defTabSz="457200" rtl="0" eaLnBrk="1" latinLnBrk="0" hangingPunct="1">
        <a:lnSpc>
          <a:spcPct val="90000"/>
        </a:lnSpc>
        <a:spcBef>
          <a:spcPct val="20000"/>
        </a:spcBef>
        <a:spcAft>
          <a:spcPts val="400"/>
        </a:spcAft>
        <a:buClr>
          <a:schemeClr val="bg2"/>
        </a:buClr>
        <a:buFont typeface="Arial"/>
        <a:buChar char="»"/>
        <a:defRPr lang="en-US" sz="1200" b="0" i="0" kern="1200" baseline="0" dirty="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949" userDrawn="1">
          <p15:clr>
            <a:srgbClr val="F26B43"/>
          </p15:clr>
        </p15:guide>
        <p15:guide id="1" orient="horz" pos="3768" userDrawn="1">
          <p15:clr>
            <a:srgbClr val="F26B43"/>
          </p15:clr>
        </p15:guide>
        <p15:guide id="2" pos="216" userDrawn="1">
          <p15:clr>
            <a:srgbClr val="F26B43"/>
          </p15:clr>
        </p15:guide>
        <p15:guide id="3" pos="7464" userDrawn="1">
          <p15:clr>
            <a:srgbClr val="F26B43"/>
          </p15:clr>
        </p15:guide>
        <p15:guide id="4" orient="horz" pos="528" userDrawn="1">
          <p15:clr>
            <a:srgbClr val="F26B43"/>
          </p15:clr>
        </p15:guide>
        <p15:guide id="5" pos="3725" userDrawn="1">
          <p15:clr>
            <a:srgbClr val="F26B43"/>
          </p15:clr>
        </p15:guide>
        <p15:guide id="6" orient="horz" pos="672" userDrawn="1">
          <p15:clr>
            <a:srgbClr val="F26B43"/>
          </p15:clr>
        </p15:guide>
        <p15:guide id="7" pos="66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4.png"/><Relationship Id="rId4" Type="http://schemas.openxmlformats.org/officeDocument/2006/relationships/diagramLayout" Target="../diagrams/layout1.xm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xilinx.com/products/silicon-devices/soc/zynq-7000.html" TargetMode="Externa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iki.analog.com/university/tools/m2k/devs/hardware" TargetMode="External"/><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2.emf"/><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github.com/analogdevicesinc/scopy/releases/download/v1.3.0/scopy-v1.3.0-Windows-setup.exe"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1.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2.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3.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4.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5.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66.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9.xml"/><Relationship Id="rId7" Type="http://schemas.openxmlformats.org/officeDocument/2006/relationships/image" Target="../media/image67.png"/><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9.png"/><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0.png"/><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2.xml"/><Relationship Id="rId7"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72.png"/><Relationship Id="rId7" Type="http://schemas.openxmlformats.org/officeDocument/2006/relationships/diagramQuickStyle" Target="../diagrams/quickStyle12.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diagramLayout" Target="../diagrams/layout12.xml"/><Relationship Id="rId11" Type="http://schemas.openxmlformats.org/officeDocument/2006/relationships/hyperlink" Target="http://pixelkit.com/" TargetMode="External"/><Relationship Id="rId5" Type="http://schemas.openxmlformats.org/officeDocument/2006/relationships/diagramData" Target="../diagrams/data12.xml"/><Relationship Id="rId10" Type="http://schemas.openxmlformats.org/officeDocument/2006/relationships/hyperlink" Target="http://www.streamlineicons.com/" TargetMode="External"/><Relationship Id="rId4" Type="http://schemas.openxmlformats.org/officeDocument/2006/relationships/image" Target="../media/image73.png"/><Relationship Id="rId9" Type="http://schemas.microsoft.com/office/2007/relationships/diagramDrawing" Target="../diagrams/drawing1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http://pixelkit.com/" TargetMode="External"/><Relationship Id="rId5" Type="http://schemas.openxmlformats.org/officeDocument/2006/relationships/hyperlink" Target="http://www.streamlineicons.com/" TargetMode="Externa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13.xml"/><Relationship Id="rId7" Type="http://schemas.openxmlformats.org/officeDocument/2006/relationships/image" Target="../media/image74.png"/><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http://pixelkit.com/" TargetMode="External"/><Relationship Id="rId5" Type="http://schemas.openxmlformats.org/officeDocument/2006/relationships/hyperlink" Target="http://www.streamlineicons.com/" TargetMode="Externa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6.png"/><Relationship Id="rId7" Type="http://schemas.openxmlformats.org/officeDocument/2006/relationships/diagramColors" Target="../diagrams/colors14.xml"/><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15.xml"/><Relationship Id="rId7" Type="http://schemas.openxmlformats.org/officeDocument/2006/relationships/image" Target="../media/image78.png"/><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16.xml"/><Relationship Id="rId7" Type="http://schemas.openxmlformats.org/officeDocument/2006/relationships/image" Target="../media/image81.png"/><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http://pixelkit.com/" TargetMode="External"/><Relationship Id="rId5" Type="http://schemas.openxmlformats.org/officeDocument/2006/relationships/hyperlink" Target="http://www.streamlineicons.com/" TargetMode="Externa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4.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http://pixelkit.com/" TargetMode="External"/><Relationship Id="rId5" Type="http://schemas.openxmlformats.org/officeDocument/2006/relationships/hyperlink" Target="http://www.streamlineicons.com/" TargetMode="Externa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emf"/></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88.png"/><Relationship Id="rId7" Type="http://schemas.openxmlformats.org/officeDocument/2006/relationships/diagramColors" Target="../diagrams/colors17.xml"/><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89.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92.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http://pixelkit.com/" TargetMode="External"/><Relationship Id="rId5" Type="http://schemas.openxmlformats.org/officeDocument/2006/relationships/hyperlink" Target="http://www.streamlineicons.com/" TargetMode="Externa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hyperlink" Target="https://wiki.analog.com/university/tools/m2k/accessories/bnc" TargetMode="External"/><Relationship Id="rId2" Type="http://schemas.openxmlformats.org/officeDocument/2006/relationships/hyperlink" Target="https://wiki.analog.com/university/tools/m2k" TargetMode="External"/><Relationship Id="rId1" Type="http://schemas.openxmlformats.org/officeDocument/2006/relationships/slideLayout" Target="../slideLayouts/slideLayout1.xml"/><Relationship Id="rId6" Type="http://schemas.openxmlformats.org/officeDocument/2006/relationships/hyperlink" Target="https://ez.analog.com/community/university-program" TargetMode="External"/><Relationship Id="rId5" Type="http://schemas.openxmlformats.org/officeDocument/2006/relationships/hyperlink" Target="https://wiki.analog.com/university/courses/electronics/labs" TargetMode="External"/><Relationship Id="rId4" Type="http://schemas.openxmlformats.org/officeDocument/2006/relationships/hyperlink" Target="https://wiki.analog.com/university/tools/m2k/accessories/power" TargetMode="External"/></Relationships>
</file>

<file path=ppt/slides/_rels/slide47.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hyperlink" Target="https://ro.linkedin.com/jobs/view/embedded-software-engineer-at-analog-devices-2283557876?refId=2da4c2f7-76d5-43ac-94fa-623f3b58cce9&amp;trackingId=C%2BZBnkue9fmC8%2FsCrqByiQ%3D%3D&amp;trk=public_jobs_topcard_title" TargetMode="External"/><Relationship Id="rId7" Type="http://schemas.openxmlformats.org/officeDocument/2006/relationships/diagramColors" Target="../diagrams/colors20.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mailto:Melinda.Zerkula@analog.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iki.analog.com/university/tools/m2k/scop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4974" y="5308763"/>
            <a:ext cx="5699754" cy="835485"/>
          </a:xfrm>
          <a:prstGeom prst="rect">
            <a:avLst/>
          </a:prstGeom>
        </p:spPr>
        <p:txBody>
          <a:bodyPr vert="horz" wrap="square" lIns="0" tIns="139065" rIns="0" bIns="0" rtlCol="0" anchor="t">
            <a:spAutoFit/>
          </a:bodyPr>
          <a:lstStyle/>
          <a:p>
            <a:pPr marL="12700">
              <a:spcBef>
                <a:spcPts val="1095"/>
              </a:spcBef>
            </a:pPr>
            <a:r>
              <a:rPr lang="en-US" sz="1800">
                <a:solidFill>
                  <a:schemeClr val="bg1"/>
                </a:solidFill>
                <a:latin typeface="Arial"/>
                <a:cs typeface="Arial"/>
              </a:rPr>
              <a:t>Monica Ignat </a:t>
            </a:r>
            <a:r>
              <a:rPr lang="en-US">
                <a:solidFill>
                  <a:schemeClr val="bg1"/>
                </a:solidFill>
                <a:latin typeface="Arial"/>
                <a:cs typeface="Arial"/>
              </a:rPr>
              <a:t>– Applications Engineering Manager</a:t>
            </a:r>
            <a:endParaRPr lang="en-US">
              <a:solidFill>
                <a:schemeClr val="bg1"/>
              </a:solidFill>
              <a:latin typeface="Calibri"/>
              <a:ea typeface="Calibri"/>
              <a:cs typeface="Calibri"/>
            </a:endParaRPr>
          </a:p>
          <a:p>
            <a:pPr marL="12700">
              <a:spcBef>
                <a:spcPts val="1095"/>
              </a:spcBef>
            </a:pPr>
            <a:r>
              <a:rPr lang="en-US">
                <a:solidFill>
                  <a:schemeClr val="bg1"/>
                </a:solidFill>
                <a:latin typeface="Arial"/>
                <a:cs typeface="Arial"/>
              </a:rPr>
              <a:t>Cristina Suteu – Software Developer</a:t>
            </a:r>
          </a:p>
        </p:txBody>
      </p:sp>
      <p:sp>
        <p:nvSpPr>
          <p:cNvPr id="3" name="object 3"/>
          <p:cNvSpPr txBox="1"/>
          <p:nvPr/>
        </p:nvSpPr>
        <p:spPr>
          <a:xfrm>
            <a:off x="342900" y="1837103"/>
            <a:ext cx="6726383" cy="2287806"/>
          </a:xfrm>
          <a:prstGeom prst="rect">
            <a:avLst/>
          </a:prstGeom>
        </p:spPr>
        <p:txBody>
          <a:bodyPr vert="horz" wrap="square" lIns="0" tIns="12700" rIns="0" bIns="0" rtlCol="0" anchor="t">
            <a:spAutoFit/>
          </a:bodyPr>
          <a:lstStyle/>
          <a:p>
            <a:pPr marL="12700" marR="5080">
              <a:spcBef>
                <a:spcPts val="100"/>
              </a:spcBef>
            </a:pPr>
            <a:r>
              <a:rPr sz="4900">
                <a:solidFill>
                  <a:srgbClr val="FFFFFF"/>
                </a:solidFill>
                <a:latin typeface="Arial"/>
                <a:cs typeface="Arial"/>
              </a:rPr>
              <a:t>Hands-on</a:t>
            </a:r>
            <a:r>
              <a:rPr sz="4900" spc="-90">
                <a:solidFill>
                  <a:srgbClr val="FFFFFF"/>
                </a:solidFill>
                <a:latin typeface="Arial"/>
                <a:cs typeface="Arial"/>
              </a:rPr>
              <a:t> </a:t>
            </a:r>
            <a:r>
              <a:rPr sz="4900" spc="-10">
                <a:solidFill>
                  <a:srgbClr val="FFFFFF"/>
                </a:solidFill>
                <a:latin typeface="Arial"/>
                <a:cs typeface="Arial"/>
              </a:rPr>
              <a:t>Workshop:</a:t>
            </a:r>
            <a:r>
              <a:rPr lang="en-GB" sz="4900" spc="-10">
                <a:solidFill>
                  <a:srgbClr val="FFFFFF"/>
                </a:solidFill>
                <a:latin typeface="Arial"/>
                <a:cs typeface="Arial"/>
              </a:rPr>
              <a:t> </a:t>
            </a:r>
          </a:p>
          <a:p>
            <a:pPr marL="12700" marR="5080">
              <a:spcBef>
                <a:spcPts val="100"/>
              </a:spcBef>
            </a:pPr>
            <a:r>
              <a:rPr lang="en-GB" sz="4900" spc="-1345">
                <a:solidFill>
                  <a:srgbClr val="FFFFFF"/>
                </a:solidFill>
                <a:latin typeface="Arial"/>
                <a:cs typeface="Arial"/>
              </a:rPr>
              <a:t> </a:t>
            </a:r>
            <a:r>
              <a:rPr sz="4900">
                <a:solidFill>
                  <a:srgbClr val="FFFFFF"/>
                </a:solidFill>
                <a:latin typeface="Arial"/>
                <a:cs typeface="Arial"/>
              </a:rPr>
              <a:t>Introduction to</a:t>
            </a:r>
            <a:r>
              <a:rPr lang="en-GB" sz="4900">
                <a:solidFill>
                  <a:srgbClr val="FFFFFF"/>
                </a:solidFill>
                <a:latin typeface="Arial"/>
                <a:cs typeface="Arial"/>
              </a:rPr>
              <a:t> Software Defined Instrumentation</a:t>
            </a:r>
            <a:endParaRPr lang="en-US" sz="4900" spc="-10">
              <a:solidFill>
                <a:srgbClr val="FFFFFF"/>
              </a:solidFill>
              <a:latin typeface="Arial"/>
              <a:cs typeface="Arial"/>
            </a:endParaRPr>
          </a:p>
        </p:txBody>
      </p:sp>
      <p:sp>
        <p:nvSpPr>
          <p:cNvPr id="8" name="Footer Placeholder 7">
            <a:extLst>
              <a:ext uri="{FF2B5EF4-FFF2-40B4-BE49-F238E27FC236}">
                <a16:creationId xmlns:a16="http://schemas.microsoft.com/office/drawing/2014/main" id="{D6761D53-32F9-4BE3-8353-97892D26C734}"/>
              </a:ext>
            </a:extLst>
          </p:cNvPr>
          <p:cNvSpPr>
            <a:spLocks noGrp="1"/>
          </p:cNvSpPr>
          <p:nvPr>
            <p:ph type="ftr" sz="quarter" idx="14"/>
          </p:nvPr>
        </p:nvSpPr>
        <p:spPr/>
        <p:txBody>
          <a:bodyPr/>
          <a:lstStyle/>
          <a:p>
            <a:r>
              <a:rPr lang="en-US"/>
              <a:t>©2023 Analog Devices, Inc. All rights reserved.</a:t>
            </a:r>
          </a:p>
        </p:txBody>
      </p:sp>
    </p:spTree>
    <p:extLst>
      <p:ext uri="{BB962C8B-B14F-4D97-AF65-F5344CB8AC3E}">
        <p14:creationId xmlns:p14="http://schemas.microsoft.com/office/powerpoint/2010/main" val="116151008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24600" y="106680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sp>
        <p:nvSpPr>
          <p:cNvPr id="6" name="object 6"/>
          <p:cNvSpPr txBox="1">
            <a:spLocks noGrp="1"/>
          </p:cNvSpPr>
          <p:nvPr>
            <p:ph type="title"/>
          </p:nvPr>
        </p:nvSpPr>
        <p:spPr/>
        <p:txBody>
          <a:bodyPr/>
          <a:lstStyle/>
          <a:p>
            <a:r>
              <a:rPr lang="en-US"/>
              <a:t>ADALM2000 </a:t>
            </a:r>
            <a:r>
              <a:rPr lang="en-US">
                <a:solidFill>
                  <a:srgbClr val="0067B9"/>
                </a:solidFill>
              </a:rPr>
              <a:t>features</a:t>
            </a:r>
          </a:p>
        </p:txBody>
      </p:sp>
      <p:sp>
        <p:nvSpPr>
          <p:cNvPr id="17" name="Footer Placeholder 16">
            <a:extLst>
              <a:ext uri="{FF2B5EF4-FFF2-40B4-BE49-F238E27FC236}">
                <a16:creationId xmlns:a16="http://schemas.microsoft.com/office/drawing/2014/main" id="{8901C0BC-2CFA-4BA9-83C0-830805E20DE8}"/>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4" name="Diagram 3">
            <a:extLst>
              <a:ext uri="{FF2B5EF4-FFF2-40B4-BE49-F238E27FC236}">
                <a16:creationId xmlns:a16="http://schemas.microsoft.com/office/drawing/2014/main" id="{94DDCEAB-00AF-4F02-9EC7-DE4E70535D4A}"/>
              </a:ext>
            </a:extLst>
          </p:cNvPr>
          <p:cNvGraphicFramePr/>
          <p:nvPr>
            <p:extLst>
              <p:ext uri="{D42A27DB-BD31-4B8C-83A1-F6EECF244321}">
                <p14:modId xmlns:p14="http://schemas.microsoft.com/office/powerpoint/2010/main" val="1208275710"/>
              </p:ext>
            </p:extLst>
          </p:nvPr>
        </p:nvGraphicFramePr>
        <p:xfrm>
          <a:off x="471136" y="1329076"/>
          <a:ext cx="5562599" cy="4652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Graphical user interface, application&#10;&#10;Description automatically generated">
            <a:extLst>
              <a:ext uri="{FF2B5EF4-FFF2-40B4-BE49-F238E27FC236}">
                <a16:creationId xmlns:a16="http://schemas.microsoft.com/office/drawing/2014/main" id="{540209DF-EBBB-4E97-86C2-B69210771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1799" y="4343400"/>
            <a:ext cx="5105399" cy="1429512"/>
          </a:xfrm>
          <a:prstGeom prst="rect">
            <a:avLst/>
          </a:prstGeom>
        </p:spPr>
      </p:pic>
      <p:pic>
        <p:nvPicPr>
          <p:cNvPr id="10" name="Picture 9" descr="Graphical user interface, diagram&#10;&#10;Description automatically generated">
            <a:extLst>
              <a:ext uri="{FF2B5EF4-FFF2-40B4-BE49-F238E27FC236}">
                <a16:creationId xmlns:a16="http://schemas.microsoft.com/office/drawing/2014/main" id="{9E92EBF3-E205-4807-9101-EE73BD434E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234" y="1144496"/>
            <a:ext cx="2791531" cy="3027852"/>
          </a:xfrm>
          <a:prstGeom prst="rect">
            <a:avLst/>
          </a:prstGeom>
        </p:spPr>
      </p:pic>
      <p:pic>
        <p:nvPicPr>
          <p:cNvPr id="12" name="Picture 11" descr="Diagram, schematic&#10;&#10;Description automatically generated">
            <a:extLst>
              <a:ext uri="{FF2B5EF4-FFF2-40B4-BE49-F238E27FC236}">
                <a16:creationId xmlns:a16="http://schemas.microsoft.com/office/drawing/2014/main" id="{7AB298F9-D5D6-4880-9290-80B6929C1F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96765" y="1144496"/>
            <a:ext cx="2568519" cy="3027852"/>
          </a:xfrm>
          <a:prstGeom prst="rect">
            <a:avLst/>
          </a:prstGeom>
        </p:spPr>
      </p:pic>
    </p:spTree>
    <p:extLst>
      <p:ext uri="{BB962C8B-B14F-4D97-AF65-F5344CB8AC3E}">
        <p14:creationId xmlns:p14="http://schemas.microsoft.com/office/powerpoint/2010/main" val="397773253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p:txBody>
          <a:bodyPr/>
          <a:lstStyle/>
          <a:p>
            <a:r>
              <a:rPr lang="en-US"/>
              <a:t>ADALM2000 Block Diagram</a:t>
            </a:r>
          </a:p>
        </p:txBody>
      </p:sp>
      <p:sp>
        <p:nvSpPr>
          <p:cNvPr id="12" name="Footer Placeholder 11">
            <a:extLst>
              <a:ext uri="{FF2B5EF4-FFF2-40B4-BE49-F238E27FC236}">
                <a16:creationId xmlns:a16="http://schemas.microsoft.com/office/drawing/2014/main" id="{D98E3EF4-CF81-4FE6-A49D-AEB05699D2C2}"/>
              </a:ext>
            </a:extLst>
          </p:cNvPr>
          <p:cNvSpPr>
            <a:spLocks noGrp="1"/>
          </p:cNvSpPr>
          <p:nvPr>
            <p:ph type="ftr" sz="quarter" idx="3"/>
          </p:nvPr>
        </p:nvSpPr>
        <p:spPr/>
        <p:txBody>
          <a:bodyPr/>
          <a:lstStyle/>
          <a:p>
            <a:r>
              <a:rPr lang="en-US"/>
              <a:t>©2023 Analog Devices, Inc. All rights reserved.</a:t>
            </a:r>
          </a:p>
        </p:txBody>
      </p:sp>
      <p:pic>
        <p:nvPicPr>
          <p:cNvPr id="46" name="Picture 45" descr="Diagram&#10;&#10;Description automatically generated">
            <a:extLst>
              <a:ext uri="{FF2B5EF4-FFF2-40B4-BE49-F238E27FC236}">
                <a16:creationId xmlns:a16="http://schemas.microsoft.com/office/drawing/2014/main" id="{B7778FF5-FD22-4031-A587-152F9DB44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748038"/>
            <a:ext cx="8534400" cy="5661152"/>
          </a:xfrm>
          <a:prstGeom prst="rect">
            <a:avLst/>
          </a:prstGeom>
        </p:spPr>
      </p:pic>
    </p:spTree>
    <p:extLst>
      <p:ext uri="{BB962C8B-B14F-4D97-AF65-F5344CB8AC3E}">
        <p14:creationId xmlns:p14="http://schemas.microsoft.com/office/powerpoint/2010/main" val="113451666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a:t>ADALM2000 HDL Architecture</a:t>
            </a:r>
          </a:p>
        </p:txBody>
      </p:sp>
      <p:sp>
        <p:nvSpPr>
          <p:cNvPr id="13" name="Footer Placeholder 12">
            <a:extLst>
              <a:ext uri="{FF2B5EF4-FFF2-40B4-BE49-F238E27FC236}">
                <a16:creationId xmlns:a16="http://schemas.microsoft.com/office/drawing/2014/main" id="{FF7A7E57-4397-42AF-B217-91538B040680}"/>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3" name="Picture 2">
            <a:extLst>
              <a:ext uri="{FF2B5EF4-FFF2-40B4-BE49-F238E27FC236}">
                <a16:creationId xmlns:a16="http://schemas.microsoft.com/office/drawing/2014/main" id="{B0FABA75-ADA5-4EB1-AA93-19AFD480F8C7}"/>
              </a:ext>
            </a:extLst>
          </p:cNvPr>
          <p:cNvPicPr>
            <a:picLocks noChangeAspect="1"/>
          </p:cNvPicPr>
          <p:nvPr/>
        </p:nvPicPr>
        <p:blipFill>
          <a:blip r:embed="rId3"/>
          <a:stretch>
            <a:fillRect/>
          </a:stretch>
        </p:blipFill>
        <p:spPr>
          <a:xfrm>
            <a:off x="1135301" y="804564"/>
            <a:ext cx="9710810" cy="5697243"/>
          </a:xfrm>
          <a:prstGeom prst="rect">
            <a:avLst/>
          </a:prstGeom>
        </p:spPr>
      </p:pic>
    </p:spTree>
    <p:extLst>
      <p:ext uri="{BB962C8B-B14F-4D97-AF65-F5344CB8AC3E}">
        <p14:creationId xmlns:p14="http://schemas.microsoft.com/office/powerpoint/2010/main" val="139918087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pSp>
        <p:nvGrpSpPr>
          <p:cNvPr id="3" name="object 3"/>
          <p:cNvGrpSpPr/>
          <p:nvPr/>
        </p:nvGrpSpPr>
        <p:grpSpPr>
          <a:xfrm>
            <a:off x="6537197" y="1023366"/>
            <a:ext cx="4680965" cy="5138165"/>
            <a:chOff x="6537197" y="1023366"/>
            <a:chExt cx="4680965" cy="5138165"/>
          </a:xfrm>
        </p:grpSpPr>
        <p:sp>
          <p:nvSpPr>
            <p:cNvPr id="5" name="object 5"/>
            <p:cNvSpPr/>
            <p:nvPr/>
          </p:nvSpPr>
          <p:spPr>
            <a:xfrm>
              <a:off x="8530589" y="2980944"/>
              <a:ext cx="1009015" cy="497840"/>
            </a:xfrm>
            <a:custGeom>
              <a:avLst/>
              <a:gdLst/>
              <a:ahLst/>
              <a:cxnLst/>
              <a:rect l="l" t="t" r="r" b="b"/>
              <a:pathLst>
                <a:path w="1009015" h="497839">
                  <a:moveTo>
                    <a:pt x="1008888" y="0"/>
                  </a:moveTo>
                  <a:lnTo>
                    <a:pt x="0" y="0"/>
                  </a:lnTo>
                  <a:lnTo>
                    <a:pt x="0" y="497586"/>
                  </a:lnTo>
                  <a:lnTo>
                    <a:pt x="1008888" y="497586"/>
                  </a:lnTo>
                  <a:lnTo>
                    <a:pt x="1008888" y="0"/>
                  </a:lnTo>
                  <a:close/>
                </a:path>
              </a:pathLst>
            </a:custGeom>
            <a:solidFill>
              <a:srgbClr val="77AE9B"/>
            </a:solidFill>
          </p:spPr>
          <p:txBody>
            <a:bodyPr wrap="square" lIns="0" tIns="0" rIns="0" bIns="0" rtlCol="0"/>
            <a:lstStyle/>
            <a:p>
              <a:endParaRPr/>
            </a:p>
          </p:txBody>
        </p:sp>
        <p:pic>
          <p:nvPicPr>
            <p:cNvPr id="6" name="object 6"/>
            <p:cNvPicPr/>
            <p:nvPr/>
          </p:nvPicPr>
          <p:blipFill>
            <a:blip r:embed="rId3" cstate="print"/>
            <a:stretch>
              <a:fillRect/>
            </a:stretch>
          </p:blipFill>
          <p:spPr>
            <a:xfrm>
              <a:off x="6537197" y="1023366"/>
              <a:ext cx="4680965" cy="5138165"/>
            </a:xfrm>
            <a:prstGeom prst="rect">
              <a:avLst/>
            </a:prstGeom>
          </p:spPr>
        </p:pic>
        <p:sp>
          <p:nvSpPr>
            <p:cNvPr id="7" name="object 7"/>
            <p:cNvSpPr/>
            <p:nvPr/>
          </p:nvSpPr>
          <p:spPr>
            <a:xfrm>
              <a:off x="9829800" y="5047488"/>
              <a:ext cx="1306195" cy="934719"/>
            </a:xfrm>
            <a:custGeom>
              <a:avLst/>
              <a:gdLst/>
              <a:ahLst/>
              <a:cxnLst/>
              <a:rect l="l" t="t" r="r" b="b"/>
              <a:pathLst>
                <a:path w="1306195" h="934720">
                  <a:moveTo>
                    <a:pt x="1306068" y="0"/>
                  </a:moveTo>
                  <a:lnTo>
                    <a:pt x="0" y="0"/>
                  </a:lnTo>
                  <a:lnTo>
                    <a:pt x="0" y="934212"/>
                  </a:lnTo>
                  <a:lnTo>
                    <a:pt x="1306068" y="934212"/>
                  </a:lnTo>
                  <a:lnTo>
                    <a:pt x="1306068" y="0"/>
                  </a:lnTo>
                  <a:close/>
                </a:path>
              </a:pathLst>
            </a:custGeom>
            <a:solidFill>
              <a:srgbClr val="FFCF06"/>
            </a:solidFill>
          </p:spPr>
          <p:txBody>
            <a:bodyPr wrap="square" lIns="0" tIns="0" rIns="0" bIns="0" rtlCol="0"/>
            <a:lstStyle/>
            <a:p>
              <a:endParaRPr/>
            </a:p>
          </p:txBody>
        </p:sp>
        <p:pic>
          <p:nvPicPr>
            <p:cNvPr id="8" name="object 8"/>
            <p:cNvPicPr/>
            <p:nvPr/>
          </p:nvPicPr>
          <p:blipFill>
            <a:blip r:embed="rId4" cstate="print"/>
            <a:stretch>
              <a:fillRect/>
            </a:stretch>
          </p:blipFill>
          <p:spPr>
            <a:xfrm>
              <a:off x="9890759" y="5331714"/>
              <a:ext cx="1245107" cy="829817"/>
            </a:xfrm>
            <a:prstGeom prst="rect">
              <a:avLst/>
            </a:prstGeom>
          </p:spPr>
        </p:pic>
      </p:grpSp>
      <p:sp>
        <p:nvSpPr>
          <p:cNvPr id="9" name="object 9"/>
          <p:cNvSpPr txBox="1">
            <a:spLocks noGrp="1"/>
          </p:cNvSpPr>
          <p:nvPr>
            <p:ph type="title"/>
          </p:nvPr>
        </p:nvSpPr>
        <p:spPr/>
        <p:txBody>
          <a:bodyPr/>
          <a:lstStyle/>
          <a:p>
            <a:r>
              <a:rPr lang="en-US"/>
              <a:t>ADALM2000 HDL Architecture</a:t>
            </a:r>
          </a:p>
        </p:txBody>
      </p:sp>
      <p:sp>
        <p:nvSpPr>
          <p:cNvPr id="13" name="Footer Placeholder 12">
            <a:extLst>
              <a:ext uri="{FF2B5EF4-FFF2-40B4-BE49-F238E27FC236}">
                <a16:creationId xmlns:a16="http://schemas.microsoft.com/office/drawing/2014/main" id="{4951ECEB-B22D-4CF9-A5EB-84517952A8E8}"/>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0" name="object 10"/>
          <p:cNvSpPr txBox="1"/>
          <p:nvPr/>
        </p:nvSpPr>
        <p:spPr>
          <a:xfrm>
            <a:off x="447674" y="914907"/>
            <a:ext cx="4652010" cy="5463034"/>
          </a:xfrm>
          <a:prstGeom prst="rect">
            <a:avLst/>
          </a:prstGeom>
        </p:spPr>
        <p:txBody>
          <a:bodyPr vert="horz" wrap="square" lIns="0" tIns="12700" rIns="0" bIns="0" rtlCol="0">
            <a:spAutoFit/>
          </a:bodyPr>
          <a:lstStyle/>
          <a:p>
            <a:pPr marL="55245">
              <a:lnSpc>
                <a:spcPct val="100000"/>
              </a:lnSpc>
              <a:spcBef>
                <a:spcPts val="100"/>
              </a:spcBef>
              <a:buClr>
                <a:srgbClr val="B1B3B3"/>
              </a:buClr>
              <a:buSzPct val="63157"/>
              <a:tabLst>
                <a:tab pos="285115" algn="l"/>
              </a:tabLst>
            </a:pPr>
            <a:r>
              <a:rPr lang="en-US" sz="1900" spc="-5">
                <a:latin typeface="+mj-lt"/>
                <a:cs typeface="Arial"/>
              </a:rPr>
              <a:t>Zynq:</a:t>
            </a:r>
          </a:p>
          <a:p>
            <a:pPr marL="284480" indent="-229235">
              <a:lnSpc>
                <a:spcPct val="100000"/>
              </a:lnSpc>
              <a:spcBef>
                <a:spcPts val="100"/>
              </a:spcBef>
              <a:buClr>
                <a:srgbClr val="B1B3B3"/>
              </a:buClr>
              <a:buSzPct val="63157"/>
              <a:buFont typeface="Segoe UI"/>
              <a:buChar char="►"/>
              <a:tabLst>
                <a:tab pos="285115" algn="l"/>
              </a:tabLst>
            </a:pPr>
            <a:r>
              <a:rPr sz="1900" spc="-5">
                <a:latin typeface="+mj-lt"/>
                <a:cs typeface="Arial"/>
              </a:rPr>
              <a:t>Single</a:t>
            </a:r>
            <a:r>
              <a:rPr sz="1900" spc="15">
                <a:latin typeface="+mj-lt"/>
                <a:cs typeface="Arial"/>
              </a:rPr>
              <a:t> </a:t>
            </a:r>
            <a:r>
              <a:rPr sz="1900" spc="-5">
                <a:latin typeface="+mj-lt"/>
                <a:cs typeface="Arial"/>
              </a:rPr>
              <a:t>Core</a:t>
            </a:r>
            <a:r>
              <a:rPr sz="1900" spc="5">
                <a:latin typeface="+mj-lt"/>
                <a:cs typeface="Arial"/>
              </a:rPr>
              <a:t> </a:t>
            </a:r>
            <a:r>
              <a:rPr sz="1900" spc="-5">
                <a:latin typeface="+mj-lt"/>
                <a:cs typeface="Arial"/>
              </a:rPr>
              <a:t>Zynq</a:t>
            </a:r>
            <a:r>
              <a:rPr sz="1900">
                <a:latin typeface="+mj-lt"/>
                <a:cs typeface="Arial"/>
              </a:rPr>
              <a:t> </a:t>
            </a:r>
            <a:r>
              <a:rPr sz="1900" spc="-5">
                <a:latin typeface="+mj-lt"/>
                <a:cs typeface="Arial"/>
              </a:rPr>
              <a:t>7010-4334</a:t>
            </a:r>
            <a:endParaRPr sz="1900">
              <a:latin typeface="+mj-lt"/>
              <a:cs typeface="Arial"/>
            </a:endParaRPr>
          </a:p>
          <a:p>
            <a:pPr marL="513080" lvl="1" indent="-229235">
              <a:lnSpc>
                <a:spcPct val="100000"/>
              </a:lnSpc>
              <a:spcBef>
                <a:spcPts val="10"/>
              </a:spcBef>
              <a:buClr>
                <a:srgbClr val="1E4056"/>
              </a:buClr>
              <a:buFont typeface="Wingdings"/>
              <a:buChar char=""/>
              <a:tabLst>
                <a:tab pos="513080" algn="l"/>
                <a:tab pos="513715" algn="l"/>
              </a:tabLst>
            </a:pPr>
            <a:r>
              <a:rPr sz="1700" spc="-5">
                <a:latin typeface="+mj-lt"/>
                <a:cs typeface="Arial"/>
              </a:rPr>
              <a:t>ARM</a:t>
            </a:r>
            <a:r>
              <a:rPr sz="1700" spc="-15">
                <a:latin typeface="+mj-lt"/>
                <a:cs typeface="Arial"/>
              </a:rPr>
              <a:t> </a:t>
            </a:r>
            <a:r>
              <a:rPr sz="1700" spc="-5">
                <a:latin typeface="+mj-lt"/>
                <a:cs typeface="Arial"/>
              </a:rPr>
              <a:t>Cortex-A9</a:t>
            </a:r>
            <a:r>
              <a:rPr sz="1700" spc="15">
                <a:latin typeface="+mj-lt"/>
                <a:cs typeface="Arial"/>
              </a:rPr>
              <a:t> </a:t>
            </a:r>
            <a:r>
              <a:rPr sz="1700" spc="-5" err="1">
                <a:latin typeface="+mj-lt"/>
                <a:cs typeface="Arial"/>
              </a:rPr>
              <a:t>MPCore</a:t>
            </a:r>
            <a:r>
              <a:rPr sz="1700">
                <a:latin typeface="+mj-lt"/>
                <a:cs typeface="Arial"/>
              </a:rPr>
              <a:t> </a:t>
            </a:r>
            <a:r>
              <a:rPr sz="1700" spc="-5">
                <a:latin typeface="+mj-lt"/>
                <a:cs typeface="Arial"/>
              </a:rPr>
              <a:t>(666.6</a:t>
            </a:r>
            <a:r>
              <a:rPr sz="1700" spc="15">
                <a:latin typeface="+mj-lt"/>
                <a:cs typeface="Arial"/>
              </a:rPr>
              <a:t> </a:t>
            </a:r>
            <a:r>
              <a:rPr sz="1700" spc="-5">
                <a:latin typeface="+mj-lt"/>
                <a:cs typeface="Arial"/>
              </a:rPr>
              <a:t>MHz)</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NEON™</a:t>
            </a:r>
            <a:r>
              <a:rPr sz="1700" spc="-20">
                <a:latin typeface="+mj-lt"/>
                <a:cs typeface="Arial"/>
              </a:rPr>
              <a:t> </a:t>
            </a:r>
            <a:r>
              <a:rPr sz="1700" spc="-5">
                <a:latin typeface="+mj-lt"/>
                <a:cs typeface="Arial"/>
              </a:rPr>
              <a:t>SIMD</a:t>
            </a:r>
            <a:r>
              <a:rPr sz="1700" spc="-20">
                <a:latin typeface="+mj-lt"/>
                <a:cs typeface="Arial"/>
              </a:rPr>
              <a:t> </a:t>
            </a:r>
            <a:r>
              <a:rPr sz="1700" spc="-5">
                <a:latin typeface="+mj-lt"/>
                <a:cs typeface="Arial"/>
              </a:rPr>
              <a:t>Engine</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Single/Double</a:t>
            </a:r>
            <a:r>
              <a:rPr sz="1700" spc="25">
                <a:latin typeface="+mj-lt"/>
                <a:cs typeface="Arial"/>
              </a:rPr>
              <a:t> </a:t>
            </a:r>
            <a:r>
              <a:rPr sz="1700" spc="-5">
                <a:latin typeface="+mj-lt"/>
                <a:cs typeface="Arial"/>
              </a:rPr>
              <a:t>Precision</a:t>
            </a:r>
            <a:r>
              <a:rPr sz="1700" spc="15">
                <a:latin typeface="+mj-lt"/>
                <a:cs typeface="Arial"/>
              </a:rPr>
              <a:t> </a:t>
            </a:r>
            <a:r>
              <a:rPr sz="1700" spc="-5">
                <a:latin typeface="+mj-lt"/>
                <a:cs typeface="Arial"/>
              </a:rPr>
              <a:t>Floating</a:t>
            </a:r>
            <a:r>
              <a:rPr sz="1700" spc="20">
                <a:latin typeface="+mj-lt"/>
                <a:cs typeface="Arial"/>
              </a:rPr>
              <a:t> </a:t>
            </a:r>
            <a:r>
              <a:rPr sz="1700" spc="-5">
                <a:latin typeface="+mj-lt"/>
                <a:cs typeface="Arial"/>
              </a:rPr>
              <a:t>Point</a:t>
            </a:r>
            <a:r>
              <a:rPr sz="1700" spc="15">
                <a:latin typeface="+mj-lt"/>
                <a:cs typeface="Arial"/>
              </a:rPr>
              <a:t> </a:t>
            </a:r>
            <a:r>
              <a:rPr sz="1700" spc="-5">
                <a:latin typeface="+mj-lt"/>
                <a:cs typeface="Arial"/>
              </a:rPr>
              <a:t>Unit</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USB</a:t>
            </a:r>
            <a:r>
              <a:rPr sz="1700" spc="-15">
                <a:latin typeface="+mj-lt"/>
                <a:cs typeface="Arial"/>
              </a:rPr>
              <a:t> </a:t>
            </a:r>
            <a:r>
              <a:rPr sz="1700" spc="-5">
                <a:latin typeface="+mj-lt"/>
                <a:cs typeface="Arial"/>
              </a:rPr>
              <a:t>2.0</a:t>
            </a:r>
            <a:r>
              <a:rPr sz="1700" spc="-10">
                <a:latin typeface="+mj-lt"/>
                <a:cs typeface="Arial"/>
              </a:rPr>
              <a:t> </a:t>
            </a:r>
            <a:r>
              <a:rPr sz="1700" spc="-5">
                <a:latin typeface="+mj-lt"/>
                <a:cs typeface="Arial"/>
              </a:rPr>
              <a:t>OTG</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SPI</a:t>
            </a:r>
            <a:endParaRPr sz="1700">
              <a:latin typeface="+mj-lt"/>
              <a:cs typeface="Arial"/>
            </a:endParaRPr>
          </a:p>
          <a:p>
            <a:pPr marL="284480" indent="-229235">
              <a:lnSpc>
                <a:spcPct val="100000"/>
              </a:lnSpc>
              <a:spcBef>
                <a:spcPts val="535"/>
              </a:spcBef>
              <a:buClr>
                <a:srgbClr val="B1B3B3"/>
              </a:buClr>
              <a:buSzPct val="63157"/>
              <a:buFont typeface="Segoe UI"/>
              <a:buChar char="►"/>
              <a:tabLst>
                <a:tab pos="285115" algn="l"/>
              </a:tabLst>
            </a:pPr>
            <a:r>
              <a:rPr sz="1900">
                <a:latin typeface="+mj-lt"/>
                <a:cs typeface="Arial"/>
              </a:rPr>
              <a:t>FPGA</a:t>
            </a:r>
          </a:p>
          <a:p>
            <a:pPr marL="513080" lvl="1" indent="-229235">
              <a:lnSpc>
                <a:spcPct val="100000"/>
              </a:lnSpc>
              <a:spcBef>
                <a:spcPts val="5"/>
              </a:spcBef>
              <a:buClr>
                <a:srgbClr val="1E4056"/>
              </a:buClr>
              <a:buFont typeface="Wingdings"/>
              <a:buChar char=""/>
              <a:tabLst>
                <a:tab pos="513080" algn="l"/>
                <a:tab pos="513715" algn="l"/>
              </a:tabLst>
            </a:pPr>
            <a:r>
              <a:rPr sz="1700" spc="-5">
                <a:latin typeface="+mj-lt"/>
                <a:cs typeface="Arial"/>
              </a:rPr>
              <a:t>28K</a:t>
            </a:r>
            <a:r>
              <a:rPr sz="1700" spc="-10">
                <a:latin typeface="+mj-lt"/>
                <a:cs typeface="Arial"/>
              </a:rPr>
              <a:t> </a:t>
            </a:r>
            <a:r>
              <a:rPr sz="1700" spc="-5">
                <a:latin typeface="+mj-lt"/>
                <a:cs typeface="Arial"/>
              </a:rPr>
              <a:t>Logic</a:t>
            </a:r>
            <a:r>
              <a:rPr sz="1700">
                <a:latin typeface="+mj-lt"/>
                <a:cs typeface="Arial"/>
              </a:rPr>
              <a:t> </a:t>
            </a:r>
            <a:r>
              <a:rPr sz="1700" spc="-5">
                <a:latin typeface="+mj-lt"/>
                <a:cs typeface="Arial"/>
              </a:rPr>
              <a:t>Cells</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17,600 </a:t>
            </a:r>
            <a:r>
              <a:rPr sz="1700" spc="-55">
                <a:latin typeface="+mj-lt"/>
                <a:cs typeface="Arial"/>
              </a:rPr>
              <a:t>LUTs</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35,200</a:t>
            </a:r>
            <a:r>
              <a:rPr sz="1700" spc="5">
                <a:latin typeface="+mj-lt"/>
                <a:cs typeface="Arial"/>
              </a:rPr>
              <a:t> </a:t>
            </a:r>
            <a:r>
              <a:rPr sz="1700" spc="-5">
                <a:latin typeface="+mj-lt"/>
                <a:cs typeface="Arial"/>
              </a:rPr>
              <a:t>Flip</a:t>
            </a:r>
            <a:r>
              <a:rPr sz="1700" spc="-25">
                <a:latin typeface="+mj-lt"/>
                <a:cs typeface="Arial"/>
              </a:rPr>
              <a:t> </a:t>
            </a:r>
            <a:r>
              <a:rPr sz="1700" spc="-5">
                <a:latin typeface="+mj-lt"/>
                <a:cs typeface="Arial"/>
              </a:rPr>
              <a:t>Flops</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2.1Mb</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80</a:t>
            </a:r>
            <a:r>
              <a:rPr sz="1700" spc="-15">
                <a:latin typeface="+mj-lt"/>
                <a:cs typeface="Arial"/>
              </a:rPr>
              <a:t> </a:t>
            </a:r>
            <a:r>
              <a:rPr sz="1700" spc="-5">
                <a:latin typeface="+mj-lt"/>
                <a:cs typeface="Arial"/>
              </a:rPr>
              <a:t>DSP</a:t>
            </a:r>
            <a:r>
              <a:rPr sz="1700" spc="-45">
                <a:latin typeface="+mj-lt"/>
                <a:cs typeface="Arial"/>
              </a:rPr>
              <a:t> </a:t>
            </a:r>
            <a:r>
              <a:rPr sz="1700" spc="-5">
                <a:latin typeface="+mj-lt"/>
                <a:cs typeface="Arial"/>
              </a:rPr>
              <a:t>Slices</a:t>
            </a:r>
            <a:endParaRPr sz="1700">
              <a:latin typeface="+mj-lt"/>
              <a:cs typeface="Arial"/>
            </a:endParaRPr>
          </a:p>
          <a:p>
            <a:pPr marL="284480" indent="-229235">
              <a:lnSpc>
                <a:spcPct val="100000"/>
              </a:lnSpc>
              <a:spcBef>
                <a:spcPts val="535"/>
              </a:spcBef>
              <a:buClr>
                <a:srgbClr val="B1B3B3"/>
              </a:buClr>
              <a:buSzPct val="63157"/>
              <a:buFont typeface="Segoe UI"/>
              <a:buChar char="►"/>
              <a:tabLst>
                <a:tab pos="285115" algn="l"/>
              </a:tabLst>
            </a:pPr>
            <a:r>
              <a:rPr sz="1900" spc="-5">
                <a:latin typeface="+mj-lt"/>
                <a:cs typeface="Arial"/>
              </a:rPr>
              <a:t>Single</a:t>
            </a:r>
            <a:r>
              <a:rPr sz="1900" spc="15">
                <a:latin typeface="+mj-lt"/>
                <a:cs typeface="Arial"/>
              </a:rPr>
              <a:t> </a:t>
            </a:r>
            <a:r>
              <a:rPr sz="1900" spc="-5">
                <a:latin typeface="+mj-lt"/>
                <a:cs typeface="Arial"/>
              </a:rPr>
              <a:t>CLG225</a:t>
            </a:r>
            <a:r>
              <a:rPr sz="1900" spc="10">
                <a:latin typeface="+mj-lt"/>
                <a:cs typeface="Arial"/>
              </a:rPr>
              <a:t> </a:t>
            </a:r>
            <a:r>
              <a:rPr sz="1900" spc="-5">
                <a:latin typeface="+mj-lt"/>
                <a:cs typeface="Arial"/>
              </a:rPr>
              <a:t>(13x13)</a:t>
            </a:r>
            <a:r>
              <a:rPr sz="1900" spc="20">
                <a:latin typeface="+mj-lt"/>
                <a:cs typeface="Arial"/>
              </a:rPr>
              <a:t> </a:t>
            </a:r>
            <a:r>
              <a:rPr sz="1900" spc="-5">
                <a:latin typeface="+mj-lt"/>
                <a:cs typeface="Arial"/>
              </a:rPr>
              <a:t>0.8</a:t>
            </a:r>
            <a:r>
              <a:rPr sz="1900" spc="5">
                <a:latin typeface="+mj-lt"/>
                <a:cs typeface="Arial"/>
              </a:rPr>
              <a:t> </a:t>
            </a:r>
            <a:r>
              <a:rPr sz="1900" spc="-5">
                <a:latin typeface="+mj-lt"/>
                <a:cs typeface="Arial"/>
              </a:rPr>
              <a:t>mm</a:t>
            </a:r>
            <a:r>
              <a:rPr sz="1900" spc="-10">
                <a:latin typeface="+mj-lt"/>
                <a:cs typeface="Arial"/>
              </a:rPr>
              <a:t> </a:t>
            </a:r>
            <a:r>
              <a:rPr sz="1900" spc="-5">
                <a:latin typeface="+mj-lt"/>
                <a:cs typeface="Arial"/>
              </a:rPr>
              <a:t>pitch</a:t>
            </a:r>
            <a:endParaRPr sz="1900">
              <a:latin typeface="+mj-lt"/>
              <a:cs typeface="Arial"/>
            </a:endParaRPr>
          </a:p>
          <a:p>
            <a:pPr marL="513080" lvl="1" indent="-229235">
              <a:lnSpc>
                <a:spcPct val="100000"/>
              </a:lnSpc>
              <a:spcBef>
                <a:spcPts val="10"/>
              </a:spcBef>
              <a:buClr>
                <a:srgbClr val="1E4056"/>
              </a:buClr>
              <a:buFont typeface="Wingdings"/>
              <a:buChar char=""/>
              <a:tabLst>
                <a:tab pos="513080" algn="l"/>
                <a:tab pos="513715" algn="l"/>
              </a:tabLst>
            </a:pPr>
            <a:r>
              <a:rPr sz="1700" spc="-5">
                <a:latin typeface="+mj-lt"/>
                <a:cs typeface="Arial"/>
              </a:rPr>
              <a:t>32</a:t>
            </a:r>
            <a:r>
              <a:rPr sz="1700" spc="-15">
                <a:latin typeface="+mj-lt"/>
                <a:cs typeface="Arial"/>
              </a:rPr>
              <a:t> </a:t>
            </a:r>
            <a:r>
              <a:rPr sz="1700" spc="-5">
                <a:latin typeface="+mj-lt"/>
                <a:cs typeface="Arial"/>
              </a:rPr>
              <a:t>MIO</a:t>
            </a:r>
            <a:r>
              <a:rPr sz="1700" spc="-30">
                <a:latin typeface="+mj-lt"/>
                <a:cs typeface="Arial"/>
              </a:rPr>
              <a:t> </a:t>
            </a:r>
            <a:r>
              <a:rPr sz="1700" spc="-5">
                <a:latin typeface="+mj-lt"/>
                <a:cs typeface="Arial"/>
              </a:rPr>
              <a:t>pins</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16</a:t>
            </a:r>
            <a:r>
              <a:rPr sz="1700" spc="-10">
                <a:latin typeface="+mj-lt"/>
                <a:cs typeface="Arial"/>
              </a:rPr>
              <a:t> DDR</a:t>
            </a:r>
            <a:r>
              <a:rPr sz="1700" spc="-20">
                <a:latin typeface="+mj-lt"/>
                <a:cs typeface="Arial"/>
              </a:rPr>
              <a:t> </a:t>
            </a:r>
            <a:r>
              <a:rPr sz="1700" spc="-5">
                <a:latin typeface="+mj-lt"/>
                <a:cs typeface="Arial"/>
              </a:rPr>
              <a:t>data</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4 pairs of</a:t>
            </a:r>
            <a:r>
              <a:rPr sz="1700" spc="5">
                <a:latin typeface="+mj-lt"/>
                <a:cs typeface="Arial"/>
              </a:rPr>
              <a:t> </a:t>
            </a:r>
            <a:r>
              <a:rPr sz="1700" spc="-5">
                <a:latin typeface="+mj-lt"/>
                <a:cs typeface="Arial"/>
              </a:rPr>
              <a:t>XADC signals</a:t>
            </a:r>
            <a:endParaRPr sz="1700">
              <a:latin typeface="+mj-lt"/>
              <a:cs typeface="Arial"/>
            </a:endParaRPr>
          </a:p>
          <a:p>
            <a:pPr marL="513080" lvl="1" indent="-229235">
              <a:lnSpc>
                <a:spcPct val="100000"/>
              </a:lnSpc>
              <a:buClr>
                <a:srgbClr val="1E4056"/>
              </a:buClr>
              <a:buFont typeface="Wingdings"/>
              <a:buChar char=""/>
              <a:tabLst>
                <a:tab pos="513080" algn="l"/>
                <a:tab pos="513715" algn="l"/>
              </a:tabLst>
            </a:pPr>
            <a:r>
              <a:rPr sz="1700" spc="-5">
                <a:latin typeface="+mj-lt"/>
                <a:cs typeface="Arial"/>
              </a:rPr>
              <a:t>54</a:t>
            </a:r>
            <a:r>
              <a:rPr sz="1700" spc="10">
                <a:latin typeface="+mj-lt"/>
                <a:cs typeface="Arial"/>
              </a:rPr>
              <a:t> </a:t>
            </a:r>
            <a:r>
              <a:rPr sz="1700" spc="-5">
                <a:latin typeface="+mj-lt"/>
                <a:cs typeface="Arial"/>
              </a:rPr>
              <a:t>FPGA</a:t>
            </a:r>
            <a:r>
              <a:rPr sz="1700" spc="-90">
                <a:latin typeface="+mj-lt"/>
                <a:cs typeface="Arial"/>
              </a:rPr>
              <a:t> </a:t>
            </a:r>
            <a:r>
              <a:rPr sz="1700" spc="-5">
                <a:latin typeface="+mj-lt"/>
                <a:cs typeface="Arial"/>
              </a:rPr>
              <a:t>High</a:t>
            </a:r>
            <a:r>
              <a:rPr sz="1700" spc="15">
                <a:latin typeface="+mj-lt"/>
                <a:cs typeface="Arial"/>
              </a:rPr>
              <a:t> </a:t>
            </a:r>
            <a:r>
              <a:rPr sz="1700" spc="-10">
                <a:latin typeface="+mj-lt"/>
                <a:cs typeface="Arial"/>
              </a:rPr>
              <a:t>Range</a:t>
            </a:r>
            <a:r>
              <a:rPr sz="1700" spc="25">
                <a:latin typeface="+mj-lt"/>
                <a:cs typeface="Arial"/>
              </a:rPr>
              <a:t> </a:t>
            </a:r>
            <a:r>
              <a:rPr sz="1700" spc="-5">
                <a:latin typeface="+mj-lt"/>
                <a:cs typeface="Arial"/>
              </a:rPr>
              <a:t>Pins</a:t>
            </a:r>
            <a:r>
              <a:rPr sz="1700" spc="10">
                <a:latin typeface="+mj-lt"/>
                <a:cs typeface="Arial"/>
              </a:rPr>
              <a:t> </a:t>
            </a:r>
            <a:r>
              <a:rPr sz="1700" spc="-5">
                <a:latin typeface="+mj-lt"/>
                <a:cs typeface="Arial"/>
              </a:rPr>
              <a:t>(1.2V</a:t>
            </a:r>
            <a:r>
              <a:rPr sz="1700" spc="20">
                <a:latin typeface="+mj-lt"/>
                <a:cs typeface="Arial"/>
              </a:rPr>
              <a:t> </a:t>
            </a:r>
            <a:r>
              <a:rPr sz="1700" spc="-5">
                <a:latin typeface="+mj-lt"/>
                <a:cs typeface="Arial"/>
              </a:rPr>
              <a:t>to</a:t>
            </a:r>
            <a:r>
              <a:rPr sz="1700" spc="5">
                <a:latin typeface="+mj-lt"/>
                <a:cs typeface="Arial"/>
              </a:rPr>
              <a:t> </a:t>
            </a:r>
            <a:r>
              <a:rPr sz="1700" spc="-5">
                <a:latin typeface="+mj-lt"/>
                <a:cs typeface="Arial"/>
              </a:rPr>
              <a:t>3.3V)</a:t>
            </a:r>
            <a:endParaRPr sz="1700">
              <a:latin typeface="+mj-lt"/>
              <a:cs typeface="Arial"/>
            </a:endParaRPr>
          </a:p>
          <a:p>
            <a:pPr>
              <a:lnSpc>
                <a:spcPct val="100000"/>
              </a:lnSpc>
              <a:spcBef>
                <a:spcPts val="5"/>
              </a:spcBef>
            </a:pPr>
            <a:endParaRPr sz="1900">
              <a:latin typeface="Arial"/>
              <a:cs typeface="Arial"/>
            </a:endParaRPr>
          </a:p>
          <a:p>
            <a:pPr marL="12700">
              <a:lnSpc>
                <a:spcPct val="100000"/>
              </a:lnSpc>
            </a:pPr>
            <a:r>
              <a:rPr sz="1200" u="sng" spc="-5">
                <a:solidFill>
                  <a:srgbClr val="3CB7E3"/>
                </a:solidFill>
                <a:uFill>
                  <a:solidFill>
                    <a:srgbClr val="3CB7E3"/>
                  </a:solidFill>
                </a:uFill>
                <a:latin typeface="Arial"/>
                <a:cs typeface="Arial"/>
                <a:hlinkClick r:id="rId5"/>
              </a:rPr>
              <a:t>https://www.xilinx.com/products/silicon-devices/soc/zynq-7000.html</a:t>
            </a:r>
            <a:endParaRPr sz="1200">
              <a:latin typeface="Arial"/>
              <a:cs typeface="Arial"/>
            </a:endParaRPr>
          </a:p>
        </p:txBody>
      </p:sp>
    </p:spTree>
    <p:extLst>
      <p:ext uri="{BB962C8B-B14F-4D97-AF65-F5344CB8AC3E}">
        <p14:creationId xmlns:p14="http://schemas.microsoft.com/office/powerpoint/2010/main" val="46152625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a:latin typeface="+mn-lt"/>
              </a:rPr>
              <a:t>ADALM2000 Design</a:t>
            </a:r>
          </a:p>
        </p:txBody>
      </p:sp>
      <p:sp>
        <p:nvSpPr>
          <p:cNvPr id="44" name="Footer Placeholder 43">
            <a:extLst>
              <a:ext uri="{FF2B5EF4-FFF2-40B4-BE49-F238E27FC236}">
                <a16:creationId xmlns:a16="http://schemas.microsoft.com/office/drawing/2014/main" id="{2E0C1B86-85AF-4AF6-A64E-A7E505C83A70}"/>
              </a:ext>
            </a:extLst>
          </p:cNvPr>
          <p:cNvSpPr>
            <a:spLocks noGrp="1"/>
          </p:cNvSpPr>
          <p:nvPr>
            <p:ph type="ftr" sz="quarter" idx="3"/>
          </p:nvPr>
        </p:nvSpPr>
        <p:spPr/>
        <p:txBody>
          <a:bodyPr/>
          <a:lstStyle/>
          <a:p>
            <a:pPr lvl="0"/>
            <a:r>
              <a:rPr lang="en-US">
                <a:latin typeface="+mn-lt"/>
              </a:rPr>
              <a:t>©2023 Analog Devices, Inc. All rights reserved.</a:t>
            </a:r>
            <a:endParaRPr lang="en-US" noProof="0">
              <a:latin typeface="+mn-lt"/>
            </a:endParaRPr>
          </a:p>
        </p:txBody>
      </p:sp>
      <p:sp>
        <p:nvSpPr>
          <p:cNvPr id="7" name="object 7"/>
          <p:cNvSpPr txBox="1"/>
          <p:nvPr/>
        </p:nvSpPr>
        <p:spPr>
          <a:xfrm>
            <a:off x="371460" y="1032085"/>
            <a:ext cx="5318760" cy="722630"/>
          </a:xfrm>
          <a:prstGeom prst="rect">
            <a:avLst/>
          </a:prstGeom>
        </p:spPr>
        <p:txBody>
          <a:bodyPr vert="horz" wrap="square" lIns="0" tIns="74295" rIns="0" bIns="0" rtlCol="0">
            <a:spAutoFit/>
          </a:bodyPr>
          <a:lstStyle/>
          <a:p>
            <a:pPr marL="241300" indent="-228600">
              <a:lnSpc>
                <a:spcPct val="100000"/>
              </a:lnSpc>
              <a:spcBef>
                <a:spcPts val="585"/>
              </a:spcBef>
              <a:buClr>
                <a:srgbClr val="B1B3B3"/>
              </a:buClr>
              <a:buSzPct val="65000"/>
              <a:buFont typeface="Segoe UI"/>
              <a:buChar char="►"/>
              <a:tabLst>
                <a:tab pos="241300" algn="l"/>
              </a:tabLst>
            </a:pPr>
            <a:r>
              <a:rPr sz="2000" spc="-5">
                <a:cs typeface="Arial"/>
              </a:rPr>
              <a:t>Design</a:t>
            </a:r>
            <a:r>
              <a:rPr sz="2000" spc="5">
                <a:cs typeface="Arial"/>
              </a:rPr>
              <a:t> </a:t>
            </a:r>
            <a:r>
              <a:rPr sz="2000" spc="-5">
                <a:cs typeface="Arial"/>
              </a:rPr>
              <a:t>is</a:t>
            </a:r>
            <a:r>
              <a:rPr sz="2000" spc="5">
                <a:cs typeface="Arial"/>
              </a:rPr>
              <a:t> </a:t>
            </a:r>
            <a:r>
              <a:rPr sz="2000" spc="-10">
                <a:cs typeface="Arial"/>
              </a:rPr>
              <a:t>open, </a:t>
            </a:r>
            <a:r>
              <a:rPr sz="2000" spc="-5">
                <a:cs typeface="Arial"/>
              </a:rPr>
              <a:t>just</a:t>
            </a:r>
            <a:r>
              <a:rPr sz="2000" spc="-10">
                <a:cs typeface="Arial"/>
              </a:rPr>
              <a:t> </a:t>
            </a:r>
            <a:r>
              <a:rPr sz="2000" spc="-5">
                <a:cs typeface="Arial"/>
              </a:rPr>
              <a:t>like</a:t>
            </a:r>
            <a:r>
              <a:rPr sz="2000">
                <a:cs typeface="Arial"/>
              </a:rPr>
              <a:t> </a:t>
            </a:r>
            <a:r>
              <a:rPr sz="2000" spc="-5">
                <a:cs typeface="Arial"/>
              </a:rPr>
              <a:t>all</a:t>
            </a:r>
            <a:r>
              <a:rPr sz="2000" spc="5">
                <a:cs typeface="Arial"/>
              </a:rPr>
              <a:t> </a:t>
            </a:r>
            <a:r>
              <a:rPr sz="2000" spc="-5">
                <a:cs typeface="Arial"/>
              </a:rPr>
              <a:t>other</a:t>
            </a:r>
            <a:r>
              <a:rPr sz="2000" spc="-125">
                <a:cs typeface="Arial"/>
              </a:rPr>
              <a:t> </a:t>
            </a:r>
            <a:r>
              <a:rPr sz="2000" spc="-5">
                <a:cs typeface="Arial"/>
              </a:rPr>
              <a:t>ADI</a:t>
            </a:r>
            <a:r>
              <a:rPr sz="2000">
                <a:cs typeface="Arial"/>
              </a:rPr>
              <a:t> </a:t>
            </a:r>
            <a:r>
              <a:rPr sz="2000" spc="-5">
                <a:cs typeface="Arial"/>
              </a:rPr>
              <a:t>designs</a:t>
            </a:r>
            <a:endParaRPr sz="2000">
              <a:cs typeface="Arial"/>
            </a:endParaRPr>
          </a:p>
          <a:p>
            <a:pPr marL="469900" lvl="1" indent="-228600">
              <a:lnSpc>
                <a:spcPct val="100000"/>
              </a:lnSpc>
              <a:spcBef>
                <a:spcPts val="440"/>
              </a:spcBef>
              <a:buClr>
                <a:srgbClr val="1E4056"/>
              </a:buClr>
              <a:buFont typeface="Wingdings"/>
              <a:buChar char=""/>
              <a:tabLst>
                <a:tab pos="469900" algn="l"/>
              </a:tabLst>
            </a:pPr>
            <a:r>
              <a:rPr sz="1800" spc="-5">
                <a:cs typeface="Arial"/>
              </a:rPr>
              <a:t>Shows</a:t>
            </a:r>
            <a:r>
              <a:rPr sz="1800" spc="-10">
                <a:cs typeface="Arial"/>
              </a:rPr>
              <a:t> </a:t>
            </a:r>
            <a:r>
              <a:rPr sz="1800" spc="-5">
                <a:cs typeface="Arial"/>
              </a:rPr>
              <a:t>a</a:t>
            </a:r>
            <a:r>
              <a:rPr sz="1800" spc="5">
                <a:cs typeface="Arial"/>
              </a:rPr>
              <a:t> </a:t>
            </a:r>
            <a:r>
              <a:rPr sz="1800" spc="-5">
                <a:cs typeface="Arial"/>
              </a:rPr>
              <a:t>full</a:t>
            </a:r>
            <a:r>
              <a:rPr sz="1800" spc="5">
                <a:cs typeface="Arial"/>
              </a:rPr>
              <a:t> </a:t>
            </a:r>
            <a:r>
              <a:rPr sz="1800" spc="-5">
                <a:cs typeface="Arial"/>
              </a:rPr>
              <a:t>system</a:t>
            </a:r>
            <a:r>
              <a:rPr sz="1800">
                <a:cs typeface="Arial"/>
              </a:rPr>
              <a:t> </a:t>
            </a:r>
            <a:r>
              <a:rPr sz="1800" spc="-5">
                <a:cs typeface="Arial"/>
              </a:rPr>
              <a:t>design</a:t>
            </a:r>
            <a:endParaRPr sz="1800">
              <a:cs typeface="Arial"/>
            </a:endParaRPr>
          </a:p>
        </p:txBody>
      </p:sp>
      <p:sp>
        <p:nvSpPr>
          <p:cNvPr id="9" name="object 9"/>
          <p:cNvSpPr txBox="1"/>
          <p:nvPr/>
        </p:nvSpPr>
        <p:spPr>
          <a:xfrm>
            <a:off x="338757" y="2305054"/>
            <a:ext cx="5384165" cy="972702"/>
          </a:xfrm>
          <a:prstGeom prst="rect">
            <a:avLst/>
          </a:prstGeom>
        </p:spPr>
        <p:txBody>
          <a:bodyPr vert="horz" wrap="square" lIns="0" tIns="69215" rIns="0" bIns="0" rtlCol="0">
            <a:spAutoFit/>
          </a:bodyPr>
          <a:lstStyle/>
          <a:p>
            <a:pPr marL="241300" indent="-228600">
              <a:lnSpc>
                <a:spcPct val="100000"/>
              </a:lnSpc>
              <a:spcBef>
                <a:spcPts val="545"/>
              </a:spcBef>
              <a:buClr>
                <a:srgbClr val="1E4056"/>
              </a:buClr>
              <a:buFont typeface="Wingdings"/>
              <a:buChar char=""/>
              <a:tabLst>
                <a:tab pos="241300" algn="l"/>
              </a:tabLst>
            </a:pPr>
            <a:r>
              <a:rPr sz="2000" spc="-5">
                <a:cs typeface="Arial"/>
              </a:rPr>
              <a:t>Schematics,</a:t>
            </a:r>
            <a:r>
              <a:rPr sz="2000">
                <a:cs typeface="Arial"/>
              </a:rPr>
              <a:t> </a:t>
            </a:r>
            <a:r>
              <a:rPr sz="2000" spc="-5" err="1">
                <a:cs typeface="Arial"/>
              </a:rPr>
              <a:t>Gerbers</a:t>
            </a:r>
            <a:r>
              <a:rPr sz="2000" spc="-5">
                <a:cs typeface="Arial"/>
              </a:rPr>
              <a:t>,</a:t>
            </a:r>
            <a:r>
              <a:rPr sz="2000" spc="10">
                <a:cs typeface="Arial"/>
              </a:rPr>
              <a:t> </a:t>
            </a:r>
            <a:r>
              <a:rPr sz="2000" spc="-5">
                <a:cs typeface="Arial"/>
              </a:rPr>
              <a:t>BOM,</a:t>
            </a:r>
            <a:r>
              <a:rPr sz="2000" spc="-95">
                <a:cs typeface="Arial"/>
              </a:rPr>
              <a:t> </a:t>
            </a:r>
            <a:r>
              <a:rPr spc="-5">
                <a:cs typeface="Arial"/>
              </a:rPr>
              <a:t>Allegro</a:t>
            </a:r>
            <a:r>
              <a:rPr sz="2000" spc="5">
                <a:cs typeface="Arial"/>
              </a:rPr>
              <a:t> </a:t>
            </a:r>
            <a:r>
              <a:rPr sz="2000" spc="-5">
                <a:cs typeface="Arial"/>
              </a:rPr>
              <a:t>Files</a:t>
            </a:r>
            <a:r>
              <a:rPr sz="2000">
                <a:cs typeface="Arial"/>
              </a:rPr>
              <a:t> </a:t>
            </a:r>
            <a:r>
              <a:rPr sz="2000" spc="-5">
                <a:cs typeface="Arial"/>
              </a:rPr>
              <a:t>posted</a:t>
            </a:r>
            <a:endParaRPr sz="2000">
              <a:cs typeface="Arial"/>
            </a:endParaRPr>
          </a:p>
          <a:p>
            <a:pPr marL="469900" lvl="1" indent="-229235">
              <a:lnSpc>
                <a:spcPct val="100000"/>
              </a:lnSpc>
              <a:spcBef>
                <a:spcPts val="350"/>
              </a:spcBef>
              <a:buClr>
                <a:srgbClr val="1E4056"/>
              </a:buClr>
              <a:buFont typeface="Wingdings"/>
              <a:buChar char=""/>
              <a:tabLst>
                <a:tab pos="469900" algn="l"/>
                <a:tab pos="470534" algn="l"/>
              </a:tabLst>
            </a:pPr>
            <a:r>
              <a:rPr lang="en-US" sz="1400" u="sng" spc="-5">
                <a:solidFill>
                  <a:srgbClr val="3CB7E3"/>
                </a:solidFill>
                <a:uFill>
                  <a:solidFill>
                    <a:srgbClr val="3CB7E3"/>
                  </a:solidFill>
                </a:uFill>
                <a:cs typeface="Arial"/>
                <a:hlinkClick r:id="rId2"/>
              </a:rPr>
              <a:t>https://wiki.analog.com/university/tools/m2k/devs/hardware</a:t>
            </a:r>
            <a:endParaRPr lang="en-US" sz="1400" u="sng" spc="-5">
              <a:solidFill>
                <a:srgbClr val="3CB7E3"/>
              </a:solidFill>
              <a:uFill>
                <a:solidFill>
                  <a:srgbClr val="3CB7E3"/>
                </a:solidFill>
              </a:uFill>
              <a:cs typeface="Arial"/>
            </a:endParaRPr>
          </a:p>
          <a:p>
            <a:pPr marL="469900" lvl="1" indent="-229235">
              <a:lnSpc>
                <a:spcPct val="100000"/>
              </a:lnSpc>
              <a:spcBef>
                <a:spcPts val="350"/>
              </a:spcBef>
              <a:buClr>
                <a:srgbClr val="1E4056"/>
              </a:buClr>
              <a:buFont typeface="Wingdings"/>
              <a:buChar char=""/>
              <a:tabLst>
                <a:tab pos="469900" algn="l"/>
                <a:tab pos="470534" algn="l"/>
              </a:tabLst>
            </a:pPr>
            <a:r>
              <a:rPr sz="1800" spc="-5">
                <a:cs typeface="Arial"/>
              </a:rPr>
              <a:t>Passes</a:t>
            </a:r>
            <a:r>
              <a:rPr sz="1800" spc="-15">
                <a:cs typeface="Arial"/>
              </a:rPr>
              <a:t> </a:t>
            </a:r>
            <a:r>
              <a:rPr sz="1800" spc="-5">
                <a:cs typeface="Arial"/>
              </a:rPr>
              <a:t>FCC and</a:t>
            </a:r>
            <a:r>
              <a:rPr sz="1800" spc="-15">
                <a:cs typeface="Arial"/>
              </a:rPr>
              <a:t> </a:t>
            </a:r>
            <a:r>
              <a:rPr sz="1800" spc="-5">
                <a:cs typeface="Arial"/>
              </a:rPr>
              <a:t>CE</a:t>
            </a:r>
            <a:r>
              <a:rPr sz="1800" spc="-10">
                <a:cs typeface="Arial"/>
              </a:rPr>
              <a:t> </a:t>
            </a:r>
            <a:r>
              <a:rPr sz="1800" spc="-5">
                <a:cs typeface="Arial"/>
              </a:rPr>
              <a:t>tests</a:t>
            </a:r>
            <a:endParaRPr sz="1800">
              <a:cs typeface="Arial"/>
            </a:endParaRPr>
          </a:p>
        </p:txBody>
      </p:sp>
      <p:sp>
        <p:nvSpPr>
          <p:cNvPr id="10" name="object 10"/>
          <p:cNvSpPr txBox="1"/>
          <p:nvPr/>
        </p:nvSpPr>
        <p:spPr>
          <a:xfrm>
            <a:off x="10580694" y="3626232"/>
            <a:ext cx="1435735" cy="513715"/>
          </a:xfrm>
          <a:prstGeom prst="rect">
            <a:avLst/>
          </a:prstGeom>
        </p:spPr>
        <p:txBody>
          <a:bodyPr vert="horz" wrap="square" lIns="0" tIns="12700" rIns="0" bIns="0" rtlCol="0">
            <a:spAutoFit/>
          </a:bodyPr>
          <a:lstStyle/>
          <a:p>
            <a:pPr marL="12700" marR="5080">
              <a:lnSpc>
                <a:spcPct val="100000"/>
              </a:lnSpc>
              <a:spcBef>
                <a:spcPts val="100"/>
              </a:spcBef>
            </a:pPr>
            <a:r>
              <a:rPr sz="1600" spc="-5">
                <a:cs typeface="Arial"/>
              </a:rPr>
              <a:t>Analog</a:t>
            </a:r>
            <a:r>
              <a:rPr sz="1600" spc="-75">
                <a:cs typeface="Arial"/>
              </a:rPr>
              <a:t> </a:t>
            </a:r>
            <a:r>
              <a:rPr sz="1600" spc="-5">
                <a:cs typeface="Arial"/>
              </a:rPr>
              <a:t>Devices </a:t>
            </a:r>
            <a:r>
              <a:rPr sz="1600" spc="-430">
                <a:cs typeface="Arial"/>
              </a:rPr>
              <a:t> </a:t>
            </a:r>
            <a:r>
              <a:rPr sz="1600" spc="-5">
                <a:cs typeface="Arial"/>
              </a:rPr>
              <a:t>AD9</a:t>
            </a:r>
            <a:r>
              <a:rPr lang="en-US" sz="1600" spc="-5">
                <a:cs typeface="Arial"/>
              </a:rPr>
              <a:t>96</a:t>
            </a:r>
            <a:r>
              <a:rPr sz="1600" spc="-5">
                <a:cs typeface="Arial"/>
              </a:rPr>
              <a:t>3</a:t>
            </a:r>
            <a:endParaRPr sz="1600">
              <a:cs typeface="Arial"/>
            </a:endParaRPr>
          </a:p>
        </p:txBody>
      </p:sp>
      <p:sp>
        <p:nvSpPr>
          <p:cNvPr id="14" name="object 14"/>
          <p:cNvSpPr txBox="1"/>
          <p:nvPr/>
        </p:nvSpPr>
        <p:spPr>
          <a:xfrm>
            <a:off x="5465600" y="4394516"/>
            <a:ext cx="1018540" cy="513715"/>
          </a:xfrm>
          <a:prstGeom prst="rect">
            <a:avLst/>
          </a:prstGeom>
        </p:spPr>
        <p:txBody>
          <a:bodyPr vert="horz" wrap="square" lIns="0" tIns="12700" rIns="0" bIns="0" rtlCol="0">
            <a:spAutoFit/>
          </a:bodyPr>
          <a:lstStyle/>
          <a:p>
            <a:pPr marL="12700" marR="5080">
              <a:lnSpc>
                <a:spcPct val="100000"/>
              </a:lnSpc>
              <a:spcBef>
                <a:spcPts val="100"/>
              </a:spcBef>
            </a:pPr>
            <a:r>
              <a:rPr sz="1600" spc="-5">
                <a:cs typeface="Arial"/>
              </a:rPr>
              <a:t>Xilinx</a:t>
            </a:r>
            <a:r>
              <a:rPr sz="1600" spc="-80">
                <a:cs typeface="Arial"/>
              </a:rPr>
              <a:t> </a:t>
            </a:r>
            <a:r>
              <a:rPr sz="1600" spc="-5">
                <a:cs typeface="Arial"/>
              </a:rPr>
              <a:t>Zynq </a:t>
            </a:r>
            <a:r>
              <a:rPr sz="1600" spc="-430">
                <a:cs typeface="Arial"/>
              </a:rPr>
              <a:t> </a:t>
            </a:r>
            <a:r>
              <a:rPr sz="1600" spc="-5">
                <a:cs typeface="Arial"/>
              </a:rPr>
              <a:t>7Z010</a:t>
            </a:r>
            <a:endParaRPr sz="1600">
              <a:cs typeface="Arial"/>
            </a:endParaRPr>
          </a:p>
        </p:txBody>
      </p:sp>
      <p:sp>
        <p:nvSpPr>
          <p:cNvPr id="18" name="object 18"/>
          <p:cNvSpPr txBox="1"/>
          <p:nvPr/>
        </p:nvSpPr>
        <p:spPr>
          <a:xfrm>
            <a:off x="5389562" y="5257800"/>
            <a:ext cx="1412875" cy="513715"/>
          </a:xfrm>
          <a:prstGeom prst="rect">
            <a:avLst/>
          </a:prstGeom>
        </p:spPr>
        <p:txBody>
          <a:bodyPr vert="horz" wrap="square" lIns="0" tIns="12700" rIns="0" bIns="0" rtlCol="0">
            <a:spAutoFit/>
          </a:bodyPr>
          <a:lstStyle/>
          <a:p>
            <a:pPr marL="12700" marR="5080">
              <a:lnSpc>
                <a:spcPct val="100000"/>
              </a:lnSpc>
              <a:spcBef>
                <a:spcPts val="100"/>
              </a:spcBef>
            </a:pPr>
            <a:r>
              <a:rPr sz="1600" spc="-5">
                <a:cs typeface="Arial"/>
              </a:rPr>
              <a:t>Micron DDR3L </a:t>
            </a:r>
            <a:r>
              <a:rPr sz="1600" spc="-430">
                <a:cs typeface="Arial"/>
              </a:rPr>
              <a:t> </a:t>
            </a:r>
            <a:r>
              <a:rPr sz="1600" spc="-5">
                <a:cs typeface="Arial"/>
              </a:rPr>
              <a:t>MT41K256M16</a:t>
            </a:r>
            <a:endParaRPr sz="1600">
              <a:cs typeface="Arial"/>
            </a:endParaRPr>
          </a:p>
        </p:txBody>
      </p:sp>
      <p:pic>
        <p:nvPicPr>
          <p:cNvPr id="52" name="Picture 51">
            <a:extLst>
              <a:ext uri="{FF2B5EF4-FFF2-40B4-BE49-F238E27FC236}">
                <a16:creationId xmlns:a16="http://schemas.microsoft.com/office/drawing/2014/main" id="{5084BE35-1513-4006-9D58-478F039B3782}"/>
              </a:ext>
            </a:extLst>
          </p:cNvPr>
          <p:cNvPicPr>
            <a:picLocks noChangeAspect="1"/>
          </p:cNvPicPr>
          <p:nvPr/>
        </p:nvPicPr>
        <p:blipFill>
          <a:blip r:embed="rId3"/>
          <a:stretch>
            <a:fillRect/>
          </a:stretch>
        </p:blipFill>
        <p:spPr>
          <a:xfrm rot="5400000">
            <a:off x="6411855" y="1961944"/>
            <a:ext cx="4914899" cy="3125372"/>
          </a:xfrm>
          <a:prstGeom prst="rect">
            <a:avLst/>
          </a:prstGeom>
        </p:spPr>
      </p:pic>
      <p:sp>
        <p:nvSpPr>
          <p:cNvPr id="53" name="Rectangle 52">
            <a:extLst>
              <a:ext uri="{FF2B5EF4-FFF2-40B4-BE49-F238E27FC236}">
                <a16:creationId xmlns:a16="http://schemas.microsoft.com/office/drawing/2014/main" id="{50E95144-A822-4BE4-BD46-A7EDF3093C4D}"/>
              </a:ext>
            </a:extLst>
          </p:cNvPr>
          <p:cNvSpPr/>
          <p:nvPr/>
        </p:nvSpPr>
        <p:spPr>
          <a:xfrm>
            <a:off x="9144000" y="3626232"/>
            <a:ext cx="503656" cy="51754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8D05467-51C9-409C-A5ED-0F7D8896E978}"/>
              </a:ext>
            </a:extLst>
          </p:cNvPr>
          <p:cNvSpPr/>
          <p:nvPr/>
        </p:nvSpPr>
        <p:spPr>
          <a:xfrm>
            <a:off x="8153400" y="4343400"/>
            <a:ext cx="8382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9A07F21-E12E-4F9F-A965-426EE9AA5323}"/>
              </a:ext>
            </a:extLst>
          </p:cNvPr>
          <p:cNvSpPr/>
          <p:nvPr/>
        </p:nvSpPr>
        <p:spPr>
          <a:xfrm>
            <a:off x="7772400" y="5195336"/>
            <a:ext cx="503656" cy="51754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8ED4A453-6253-4D7E-BDDE-CF028E1F7CFE}"/>
              </a:ext>
            </a:extLst>
          </p:cNvPr>
          <p:cNvCxnSpPr>
            <a:cxnSpLocks/>
            <a:stCxn id="18" idx="3"/>
            <a:endCxn id="55" idx="1"/>
          </p:cNvCxnSpPr>
          <p:nvPr/>
        </p:nvCxnSpPr>
        <p:spPr>
          <a:xfrm flipV="1">
            <a:off x="6802437" y="5454108"/>
            <a:ext cx="969963" cy="6055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F212B2B-1CEF-432C-B043-8603B411E2C9}"/>
              </a:ext>
            </a:extLst>
          </p:cNvPr>
          <p:cNvCxnSpPr>
            <a:cxnSpLocks/>
            <a:endCxn id="54" idx="1"/>
          </p:cNvCxnSpPr>
          <p:nvPr/>
        </p:nvCxnSpPr>
        <p:spPr>
          <a:xfrm flipV="1">
            <a:off x="6630349" y="4686300"/>
            <a:ext cx="1523051" cy="3338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F63B6D8-5AC5-4159-BF1D-EFB7541B1600}"/>
              </a:ext>
            </a:extLst>
          </p:cNvPr>
          <p:cNvCxnSpPr>
            <a:cxnSpLocks/>
          </p:cNvCxnSpPr>
          <p:nvPr/>
        </p:nvCxnSpPr>
        <p:spPr>
          <a:xfrm flipH="1">
            <a:off x="9677400" y="3839182"/>
            <a:ext cx="835118" cy="4390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DF71D76-BC32-4641-97B6-57BF2A9B3DF3}"/>
              </a:ext>
            </a:extLst>
          </p:cNvPr>
          <p:cNvCxnSpPr>
            <a:cxnSpLocks/>
            <a:endCxn id="75" idx="1"/>
          </p:cNvCxnSpPr>
          <p:nvPr/>
        </p:nvCxnSpPr>
        <p:spPr>
          <a:xfrm flipV="1">
            <a:off x="6653501" y="2845005"/>
            <a:ext cx="867071" cy="42155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426FE67-84E2-40C1-8AAD-EDD957C23AEC}"/>
              </a:ext>
            </a:extLst>
          </p:cNvPr>
          <p:cNvCxnSpPr>
            <a:cxnSpLocks/>
          </p:cNvCxnSpPr>
          <p:nvPr/>
        </p:nvCxnSpPr>
        <p:spPr>
          <a:xfrm flipH="1" flipV="1">
            <a:off x="9906000" y="5301708"/>
            <a:ext cx="674694" cy="1850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5AAAB5D-53F8-4D76-9B19-56AE91254C99}"/>
              </a:ext>
            </a:extLst>
          </p:cNvPr>
          <p:cNvCxnSpPr>
            <a:cxnSpLocks/>
            <a:endCxn id="72" idx="3"/>
          </p:cNvCxnSpPr>
          <p:nvPr/>
        </p:nvCxnSpPr>
        <p:spPr>
          <a:xfrm flipH="1">
            <a:off x="10094958" y="2362200"/>
            <a:ext cx="725442" cy="22304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5" name="object 10">
            <a:extLst>
              <a:ext uri="{FF2B5EF4-FFF2-40B4-BE49-F238E27FC236}">
                <a16:creationId xmlns:a16="http://schemas.microsoft.com/office/drawing/2014/main" id="{08878201-3005-41FF-8684-72FD78070353}"/>
              </a:ext>
            </a:extLst>
          </p:cNvPr>
          <p:cNvSpPr txBox="1"/>
          <p:nvPr/>
        </p:nvSpPr>
        <p:spPr>
          <a:xfrm>
            <a:off x="10634453" y="5151325"/>
            <a:ext cx="1435735" cy="259045"/>
          </a:xfrm>
          <a:prstGeom prst="rect">
            <a:avLst/>
          </a:prstGeom>
        </p:spPr>
        <p:txBody>
          <a:bodyPr vert="horz" wrap="square" lIns="0" tIns="12700" rIns="0" bIns="0" rtlCol="0">
            <a:spAutoFit/>
          </a:bodyPr>
          <a:lstStyle/>
          <a:p>
            <a:pPr marL="12700" marR="5080">
              <a:lnSpc>
                <a:spcPct val="100000"/>
              </a:lnSpc>
              <a:spcBef>
                <a:spcPts val="100"/>
              </a:spcBef>
            </a:pPr>
            <a:r>
              <a:rPr lang="en-US" sz="1600" spc="-5">
                <a:cs typeface="Arial"/>
              </a:rPr>
              <a:t>Power supplies</a:t>
            </a:r>
            <a:endParaRPr sz="1600">
              <a:cs typeface="Arial"/>
            </a:endParaRPr>
          </a:p>
        </p:txBody>
      </p:sp>
      <p:sp>
        <p:nvSpPr>
          <p:cNvPr id="67" name="Rectangle 66">
            <a:extLst>
              <a:ext uri="{FF2B5EF4-FFF2-40B4-BE49-F238E27FC236}">
                <a16:creationId xmlns:a16="http://schemas.microsoft.com/office/drawing/2014/main" id="{E215588A-E0D0-4A2A-A17B-8FEA3A60037A}"/>
              </a:ext>
            </a:extLst>
          </p:cNvPr>
          <p:cNvSpPr/>
          <p:nvPr/>
        </p:nvSpPr>
        <p:spPr>
          <a:xfrm>
            <a:off x="9243953" y="4506939"/>
            <a:ext cx="677060" cy="12645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B043A17-DC1F-4741-BEF1-C2746E9FEC99}"/>
              </a:ext>
            </a:extLst>
          </p:cNvPr>
          <p:cNvSpPr/>
          <p:nvPr/>
        </p:nvSpPr>
        <p:spPr>
          <a:xfrm>
            <a:off x="8421913" y="1995552"/>
            <a:ext cx="1673045" cy="117938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AA2FB74-BC19-4274-98E4-A2831D17F94B}"/>
              </a:ext>
            </a:extLst>
          </p:cNvPr>
          <p:cNvSpPr/>
          <p:nvPr/>
        </p:nvSpPr>
        <p:spPr>
          <a:xfrm>
            <a:off x="7520572" y="2489610"/>
            <a:ext cx="752638" cy="71078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bject 14">
            <a:extLst>
              <a:ext uri="{FF2B5EF4-FFF2-40B4-BE49-F238E27FC236}">
                <a16:creationId xmlns:a16="http://schemas.microsoft.com/office/drawing/2014/main" id="{27F97AFF-976A-4A60-9414-72E1F4E45A6F}"/>
              </a:ext>
            </a:extLst>
          </p:cNvPr>
          <p:cNvSpPr txBox="1"/>
          <p:nvPr/>
        </p:nvSpPr>
        <p:spPr>
          <a:xfrm>
            <a:off x="5781178" y="3137833"/>
            <a:ext cx="1018540" cy="505267"/>
          </a:xfrm>
          <a:prstGeom prst="rect">
            <a:avLst/>
          </a:prstGeom>
        </p:spPr>
        <p:txBody>
          <a:bodyPr vert="horz" wrap="square" lIns="0" tIns="12700" rIns="0" bIns="0" rtlCol="0">
            <a:spAutoFit/>
          </a:bodyPr>
          <a:lstStyle/>
          <a:p>
            <a:pPr marL="12700" marR="5080">
              <a:lnSpc>
                <a:spcPct val="100000"/>
              </a:lnSpc>
              <a:spcBef>
                <a:spcPts val="100"/>
              </a:spcBef>
            </a:pPr>
            <a:r>
              <a:rPr lang="en-US" sz="1600" spc="-5">
                <a:cs typeface="Arial"/>
              </a:rPr>
              <a:t>Power Supplies</a:t>
            </a:r>
            <a:endParaRPr sz="1600">
              <a:cs typeface="Arial"/>
            </a:endParaRPr>
          </a:p>
        </p:txBody>
      </p:sp>
      <p:sp>
        <p:nvSpPr>
          <p:cNvPr id="79" name="object 14">
            <a:extLst>
              <a:ext uri="{FF2B5EF4-FFF2-40B4-BE49-F238E27FC236}">
                <a16:creationId xmlns:a16="http://schemas.microsoft.com/office/drawing/2014/main" id="{FE0F5927-2A0C-4FA2-89DA-2F0924504EA0}"/>
              </a:ext>
            </a:extLst>
          </p:cNvPr>
          <p:cNvSpPr txBox="1"/>
          <p:nvPr/>
        </p:nvSpPr>
        <p:spPr>
          <a:xfrm>
            <a:off x="10889046" y="2056022"/>
            <a:ext cx="1018540" cy="505267"/>
          </a:xfrm>
          <a:prstGeom prst="rect">
            <a:avLst/>
          </a:prstGeom>
        </p:spPr>
        <p:txBody>
          <a:bodyPr vert="horz" wrap="square" lIns="0" tIns="12700" rIns="0" bIns="0" rtlCol="0">
            <a:spAutoFit/>
          </a:bodyPr>
          <a:lstStyle/>
          <a:p>
            <a:pPr marL="12700" marR="5080">
              <a:lnSpc>
                <a:spcPct val="100000"/>
              </a:lnSpc>
              <a:spcBef>
                <a:spcPts val="100"/>
              </a:spcBef>
            </a:pPr>
            <a:r>
              <a:rPr lang="en-US" sz="1600" spc="-5">
                <a:cs typeface="Arial"/>
              </a:rPr>
              <a:t>Analog front-end</a:t>
            </a:r>
            <a:endParaRPr sz="1600">
              <a:cs typeface="Arial"/>
            </a:endParaRPr>
          </a:p>
        </p:txBody>
      </p:sp>
      <p:sp>
        <p:nvSpPr>
          <p:cNvPr id="80" name="Rectangle 79">
            <a:extLst>
              <a:ext uri="{FF2B5EF4-FFF2-40B4-BE49-F238E27FC236}">
                <a16:creationId xmlns:a16="http://schemas.microsoft.com/office/drawing/2014/main" id="{82122DC5-446E-4CC4-97F5-AA467FE5D440}"/>
              </a:ext>
            </a:extLst>
          </p:cNvPr>
          <p:cNvSpPr/>
          <p:nvPr/>
        </p:nvSpPr>
        <p:spPr>
          <a:xfrm>
            <a:off x="7686622" y="1188704"/>
            <a:ext cx="2524178" cy="41098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bject 14">
            <a:extLst>
              <a:ext uri="{FF2B5EF4-FFF2-40B4-BE49-F238E27FC236}">
                <a16:creationId xmlns:a16="http://schemas.microsoft.com/office/drawing/2014/main" id="{8DE3C0F0-D362-4EE0-AA13-253BE4E1B738}"/>
              </a:ext>
            </a:extLst>
          </p:cNvPr>
          <p:cNvSpPr txBox="1"/>
          <p:nvPr/>
        </p:nvSpPr>
        <p:spPr>
          <a:xfrm>
            <a:off x="10745199" y="1093046"/>
            <a:ext cx="1018540" cy="505267"/>
          </a:xfrm>
          <a:prstGeom prst="rect">
            <a:avLst/>
          </a:prstGeom>
        </p:spPr>
        <p:txBody>
          <a:bodyPr vert="horz" wrap="square" lIns="0" tIns="12700" rIns="0" bIns="0" rtlCol="0">
            <a:spAutoFit/>
          </a:bodyPr>
          <a:lstStyle/>
          <a:p>
            <a:pPr marL="12700" marR="5080">
              <a:lnSpc>
                <a:spcPct val="100000"/>
              </a:lnSpc>
              <a:spcBef>
                <a:spcPts val="100"/>
              </a:spcBef>
            </a:pPr>
            <a:r>
              <a:rPr lang="en-US" sz="1600" spc="-5">
                <a:cs typeface="Arial"/>
              </a:rPr>
              <a:t>Connector signals</a:t>
            </a:r>
            <a:endParaRPr sz="1600">
              <a:cs typeface="Arial"/>
            </a:endParaRPr>
          </a:p>
        </p:txBody>
      </p:sp>
      <p:cxnSp>
        <p:nvCxnSpPr>
          <p:cNvPr id="82" name="Straight Arrow Connector 81">
            <a:extLst>
              <a:ext uri="{FF2B5EF4-FFF2-40B4-BE49-F238E27FC236}">
                <a16:creationId xmlns:a16="http://schemas.microsoft.com/office/drawing/2014/main" id="{162E3D69-7B0B-4D1D-80E0-B5C3DBA113CF}"/>
              </a:ext>
            </a:extLst>
          </p:cNvPr>
          <p:cNvCxnSpPr>
            <a:cxnSpLocks/>
            <a:stCxn id="81" idx="1"/>
          </p:cNvCxnSpPr>
          <p:nvPr/>
        </p:nvCxnSpPr>
        <p:spPr>
          <a:xfrm flipH="1">
            <a:off x="10179867" y="1345680"/>
            <a:ext cx="565332" cy="954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E455C82B-66CE-476F-B1C2-B6A31151CB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9586" y="3721445"/>
            <a:ext cx="4297623" cy="262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40090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sp>
        <p:nvSpPr>
          <p:cNvPr id="4" name="object 4"/>
          <p:cNvSpPr txBox="1"/>
          <p:nvPr/>
        </p:nvSpPr>
        <p:spPr>
          <a:xfrm>
            <a:off x="342901" y="985158"/>
            <a:ext cx="3680460" cy="2003754"/>
          </a:xfrm>
          <a:prstGeom prst="rect">
            <a:avLst/>
          </a:prstGeom>
        </p:spPr>
        <p:txBody>
          <a:bodyPr vert="horz" wrap="square" lIns="0" tIns="74295" rIns="0" bIns="0" rtlCol="0">
            <a:spAutoFit/>
          </a:bodyPr>
          <a:lstStyle/>
          <a:p>
            <a:pPr marL="241300" indent="-228600">
              <a:lnSpc>
                <a:spcPct val="100000"/>
              </a:lnSpc>
              <a:spcBef>
                <a:spcPts val="585"/>
              </a:spcBef>
              <a:buClr>
                <a:srgbClr val="B1B3B3"/>
              </a:buClr>
              <a:buSzPct val="65000"/>
              <a:buFont typeface="Segoe UI"/>
              <a:buChar char="►"/>
              <a:tabLst>
                <a:tab pos="241300" algn="l"/>
              </a:tabLst>
            </a:pPr>
            <a:r>
              <a:rPr lang="en-US" sz="2000" spc="-5">
                <a:latin typeface="+mj-lt"/>
                <a:cs typeface="Arial"/>
              </a:rPr>
              <a:t>ADALM2000</a:t>
            </a:r>
            <a:r>
              <a:rPr sz="2000" spc="-25">
                <a:latin typeface="+mj-lt"/>
                <a:cs typeface="Arial"/>
              </a:rPr>
              <a:t> </a:t>
            </a:r>
            <a:r>
              <a:rPr sz="2000" spc="-5">
                <a:latin typeface="+mj-lt"/>
                <a:cs typeface="Arial"/>
              </a:rPr>
              <a:t>enumerates</a:t>
            </a:r>
            <a:r>
              <a:rPr sz="2000" spc="-30">
                <a:latin typeface="+mj-lt"/>
                <a:cs typeface="Arial"/>
              </a:rPr>
              <a:t> </a:t>
            </a:r>
            <a:r>
              <a:rPr sz="2000" spc="-5">
                <a:latin typeface="+mj-lt"/>
                <a:cs typeface="Arial"/>
              </a:rPr>
              <a:t>four</a:t>
            </a:r>
            <a:r>
              <a:rPr sz="2000" spc="-30">
                <a:latin typeface="+mj-lt"/>
                <a:cs typeface="Arial"/>
              </a:rPr>
              <a:t> </a:t>
            </a:r>
            <a:r>
              <a:rPr sz="2000" spc="-5">
                <a:latin typeface="+mj-lt"/>
                <a:cs typeface="Arial"/>
              </a:rPr>
              <a:t>devices</a:t>
            </a:r>
            <a:endParaRPr sz="2000">
              <a:latin typeface="+mj-lt"/>
              <a:cs typeface="Arial"/>
            </a:endParaRPr>
          </a:p>
          <a:p>
            <a:pPr marL="469900" lvl="1" indent="-228600">
              <a:lnSpc>
                <a:spcPct val="100000"/>
              </a:lnSpc>
              <a:spcBef>
                <a:spcPts val="440"/>
              </a:spcBef>
              <a:buClr>
                <a:srgbClr val="1E4056"/>
              </a:buClr>
              <a:buFont typeface="Wingdings"/>
              <a:buChar char=""/>
              <a:tabLst>
                <a:tab pos="469900" algn="l"/>
              </a:tabLst>
            </a:pPr>
            <a:r>
              <a:rPr sz="1800" spc="-5">
                <a:latin typeface="+mj-lt"/>
                <a:cs typeface="Arial"/>
              </a:rPr>
              <a:t>Mass</a:t>
            </a:r>
            <a:r>
              <a:rPr sz="1800" spc="-30">
                <a:latin typeface="+mj-lt"/>
                <a:cs typeface="Arial"/>
              </a:rPr>
              <a:t> </a:t>
            </a:r>
            <a:r>
              <a:rPr sz="1800" spc="-5">
                <a:latin typeface="+mj-lt"/>
                <a:cs typeface="Arial"/>
              </a:rPr>
              <a:t>storage</a:t>
            </a:r>
            <a:endParaRPr sz="1800">
              <a:latin typeface="+mj-lt"/>
              <a:cs typeface="Arial"/>
            </a:endParaRPr>
          </a:p>
          <a:p>
            <a:pPr marL="469900" lvl="1" indent="-228600">
              <a:lnSpc>
                <a:spcPct val="100000"/>
              </a:lnSpc>
              <a:spcBef>
                <a:spcPts val="430"/>
              </a:spcBef>
              <a:buClr>
                <a:srgbClr val="1E4056"/>
              </a:buClr>
              <a:buFont typeface="Wingdings"/>
              <a:buChar char=""/>
              <a:tabLst>
                <a:tab pos="469900" algn="l"/>
              </a:tabLst>
            </a:pPr>
            <a:r>
              <a:rPr sz="1800" spc="-5">
                <a:latin typeface="+mj-lt"/>
                <a:cs typeface="Arial"/>
              </a:rPr>
              <a:t>Ethernet</a:t>
            </a:r>
            <a:r>
              <a:rPr sz="1800" spc="-30">
                <a:latin typeface="+mj-lt"/>
                <a:cs typeface="Arial"/>
              </a:rPr>
              <a:t> </a:t>
            </a:r>
            <a:r>
              <a:rPr sz="1800" spc="-5">
                <a:latin typeface="+mj-lt"/>
                <a:cs typeface="Arial"/>
              </a:rPr>
              <a:t>(RNDIS)</a:t>
            </a:r>
            <a:endParaRPr sz="1800">
              <a:latin typeface="+mj-lt"/>
              <a:cs typeface="Arial"/>
            </a:endParaRPr>
          </a:p>
          <a:p>
            <a:pPr marL="469900" lvl="1" indent="-228600">
              <a:lnSpc>
                <a:spcPct val="100000"/>
              </a:lnSpc>
              <a:spcBef>
                <a:spcPts val="434"/>
              </a:spcBef>
              <a:buClr>
                <a:srgbClr val="1E4056"/>
              </a:buClr>
              <a:buFont typeface="Wingdings"/>
              <a:buChar char=""/>
              <a:tabLst>
                <a:tab pos="469900" algn="l"/>
              </a:tabLst>
            </a:pPr>
            <a:r>
              <a:rPr sz="1800" spc="-5">
                <a:latin typeface="+mj-lt"/>
                <a:cs typeface="Arial"/>
              </a:rPr>
              <a:t>Serial</a:t>
            </a:r>
            <a:endParaRPr sz="1800">
              <a:latin typeface="+mj-lt"/>
              <a:cs typeface="Arial"/>
            </a:endParaRPr>
          </a:p>
          <a:p>
            <a:pPr marL="469900" lvl="1" indent="-228600">
              <a:lnSpc>
                <a:spcPct val="100000"/>
              </a:lnSpc>
              <a:spcBef>
                <a:spcPts val="430"/>
              </a:spcBef>
              <a:buClr>
                <a:srgbClr val="1E4056"/>
              </a:buClr>
              <a:buFont typeface="Wingdings"/>
              <a:buChar char=""/>
              <a:tabLst>
                <a:tab pos="469900" algn="l"/>
              </a:tabLst>
            </a:pPr>
            <a:r>
              <a:rPr sz="1800" spc="-5">
                <a:latin typeface="+mj-lt"/>
                <a:cs typeface="Arial"/>
              </a:rPr>
              <a:t>IIO</a:t>
            </a:r>
            <a:endParaRPr sz="1800">
              <a:latin typeface="+mj-lt"/>
              <a:cs typeface="Arial"/>
            </a:endParaRPr>
          </a:p>
        </p:txBody>
      </p:sp>
      <p:sp>
        <p:nvSpPr>
          <p:cNvPr id="11" name="object 11"/>
          <p:cNvSpPr txBox="1">
            <a:spLocks noGrp="1"/>
          </p:cNvSpPr>
          <p:nvPr>
            <p:ph type="title"/>
          </p:nvPr>
        </p:nvSpPr>
        <p:spPr/>
        <p:txBody>
          <a:bodyPr/>
          <a:lstStyle/>
          <a:p>
            <a:r>
              <a:rPr lang="en-US"/>
              <a:t>Connecting With ADALM2000</a:t>
            </a:r>
          </a:p>
        </p:txBody>
      </p:sp>
      <p:sp>
        <p:nvSpPr>
          <p:cNvPr id="12" name="Footer Placeholder 11">
            <a:extLst>
              <a:ext uri="{FF2B5EF4-FFF2-40B4-BE49-F238E27FC236}">
                <a16:creationId xmlns:a16="http://schemas.microsoft.com/office/drawing/2014/main" id="{6FB40EAF-9A63-4B29-86F8-3A475AE8D7D3}"/>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13" name="Picture 12" descr="Graphical user interface, application&#10;&#10;Description automatically generated">
            <a:extLst>
              <a:ext uri="{FF2B5EF4-FFF2-40B4-BE49-F238E27FC236}">
                <a16:creationId xmlns:a16="http://schemas.microsoft.com/office/drawing/2014/main" id="{CC68FE9C-CFDB-493F-A4DA-8CDBBC90B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950" y="1521394"/>
            <a:ext cx="3297410" cy="4695390"/>
          </a:xfrm>
          <a:prstGeom prst="rect">
            <a:avLst/>
          </a:prstGeom>
        </p:spPr>
      </p:pic>
      <p:pic>
        <p:nvPicPr>
          <p:cNvPr id="5" name="Picture 4">
            <a:extLst>
              <a:ext uri="{FF2B5EF4-FFF2-40B4-BE49-F238E27FC236}">
                <a16:creationId xmlns:a16="http://schemas.microsoft.com/office/drawing/2014/main" id="{C79B4B1E-FB49-4DAF-BB47-3B84324A9DA6}"/>
              </a:ext>
            </a:extLst>
          </p:cNvPr>
          <p:cNvPicPr>
            <a:picLocks noChangeAspect="1"/>
          </p:cNvPicPr>
          <p:nvPr/>
        </p:nvPicPr>
        <p:blipFill>
          <a:blip r:embed="rId3"/>
          <a:stretch>
            <a:fillRect/>
          </a:stretch>
        </p:blipFill>
        <p:spPr>
          <a:xfrm>
            <a:off x="6268422" y="2161786"/>
            <a:ext cx="5505450" cy="2114550"/>
          </a:xfrm>
          <a:prstGeom prst="rect">
            <a:avLst/>
          </a:prstGeom>
        </p:spPr>
      </p:pic>
    </p:spTree>
    <p:extLst>
      <p:ext uri="{BB962C8B-B14F-4D97-AF65-F5344CB8AC3E}">
        <p14:creationId xmlns:p14="http://schemas.microsoft.com/office/powerpoint/2010/main" val="285269301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021680" y="1364001"/>
            <a:ext cx="2067560" cy="330200"/>
          </a:xfrm>
          <a:prstGeom prst="rect">
            <a:avLst/>
          </a:prstGeom>
        </p:spPr>
        <p:txBody>
          <a:bodyPr vert="horz" wrap="square" lIns="0" tIns="12065" rIns="0" bIns="0" rtlCol="0">
            <a:spAutoFit/>
          </a:bodyPr>
          <a:lstStyle/>
          <a:p>
            <a:pPr marL="12700">
              <a:lnSpc>
                <a:spcPct val="100000"/>
              </a:lnSpc>
              <a:spcBef>
                <a:spcPts val="95"/>
              </a:spcBef>
            </a:pPr>
            <a:r>
              <a:rPr sz="2000" spc="-5">
                <a:latin typeface="Arial"/>
                <a:cs typeface="Arial"/>
              </a:rPr>
              <a:t>USB</a:t>
            </a:r>
            <a:r>
              <a:rPr sz="2000" spc="-55">
                <a:latin typeface="Arial"/>
                <a:cs typeface="Arial"/>
              </a:rPr>
              <a:t> </a:t>
            </a:r>
            <a:r>
              <a:rPr sz="2000" spc="-10">
                <a:latin typeface="Arial"/>
                <a:cs typeface="Arial"/>
              </a:rPr>
              <a:t>Thumb</a:t>
            </a:r>
            <a:r>
              <a:rPr sz="2000" spc="-30">
                <a:latin typeface="Arial"/>
                <a:cs typeface="Arial"/>
              </a:rPr>
              <a:t> </a:t>
            </a:r>
            <a:r>
              <a:rPr sz="2000" spc="-5">
                <a:latin typeface="Arial"/>
                <a:cs typeface="Arial"/>
              </a:rPr>
              <a:t>Drive</a:t>
            </a:r>
            <a:endParaRPr sz="2000">
              <a:latin typeface="Arial"/>
              <a:cs typeface="Arial"/>
            </a:endParaRPr>
          </a:p>
        </p:txBody>
      </p:sp>
      <p:pic>
        <p:nvPicPr>
          <p:cNvPr id="6" name="object 6"/>
          <p:cNvPicPr/>
          <p:nvPr/>
        </p:nvPicPr>
        <p:blipFill>
          <a:blip r:embed="rId3" cstate="print"/>
          <a:stretch>
            <a:fillRect/>
          </a:stretch>
        </p:blipFill>
        <p:spPr>
          <a:xfrm>
            <a:off x="3533301" y="5097650"/>
            <a:ext cx="1166621" cy="874775"/>
          </a:xfrm>
          <a:prstGeom prst="rect">
            <a:avLst/>
          </a:prstGeom>
        </p:spPr>
      </p:pic>
      <p:sp>
        <p:nvSpPr>
          <p:cNvPr id="7" name="object 7"/>
          <p:cNvSpPr txBox="1">
            <a:spLocks noGrp="1"/>
          </p:cNvSpPr>
          <p:nvPr>
            <p:ph type="title"/>
          </p:nvPr>
        </p:nvSpPr>
        <p:spPr/>
        <p:txBody>
          <a:bodyPr/>
          <a:lstStyle/>
          <a:p>
            <a:r>
              <a:rPr lang="en-US"/>
              <a:t>ADALM2000(M2K) USB OTG Connectivity Options</a:t>
            </a:r>
          </a:p>
        </p:txBody>
      </p:sp>
      <p:sp>
        <p:nvSpPr>
          <p:cNvPr id="37" name="Footer Placeholder 36">
            <a:extLst>
              <a:ext uri="{FF2B5EF4-FFF2-40B4-BE49-F238E27FC236}">
                <a16:creationId xmlns:a16="http://schemas.microsoft.com/office/drawing/2014/main" id="{1BF7059B-CBB0-473B-8B87-672E326E8CD6}"/>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9" name="object 9"/>
          <p:cNvSpPr txBox="1"/>
          <p:nvPr/>
        </p:nvSpPr>
        <p:spPr>
          <a:xfrm>
            <a:off x="321934" y="1392432"/>
            <a:ext cx="1802130" cy="330200"/>
          </a:xfrm>
          <a:prstGeom prst="rect">
            <a:avLst/>
          </a:prstGeom>
        </p:spPr>
        <p:txBody>
          <a:bodyPr vert="horz" wrap="square" lIns="0" tIns="12065" rIns="0" bIns="0" rtlCol="0">
            <a:spAutoFit/>
          </a:bodyPr>
          <a:lstStyle/>
          <a:p>
            <a:pPr marL="12700">
              <a:lnSpc>
                <a:spcPct val="100000"/>
              </a:lnSpc>
              <a:spcBef>
                <a:spcPts val="95"/>
              </a:spcBef>
            </a:pPr>
            <a:r>
              <a:rPr sz="2000" spc="-5">
                <a:latin typeface="Arial"/>
                <a:cs typeface="Arial"/>
              </a:rPr>
              <a:t>Connect</a:t>
            </a:r>
            <a:r>
              <a:rPr sz="2000" spc="-35">
                <a:latin typeface="Arial"/>
                <a:cs typeface="Arial"/>
              </a:rPr>
              <a:t> </a:t>
            </a:r>
            <a:r>
              <a:rPr sz="2000" spc="-5">
                <a:latin typeface="Arial"/>
                <a:cs typeface="Arial"/>
              </a:rPr>
              <a:t>to</a:t>
            </a:r>
            <a:r>
              <a:rPr sz="2000" spc="-50">
                <a:latin typeface="Arial"/>
                <a:cs typeface="Arial"/>
              </a:rPr>
              <a:t> </a:t>
            </a:r>
            <a:r>
              <a:rPr sz="2000" spc="-5">
                <a:latin typeface="Arial"/>
                <a:cs typeface="Arial"/>
              </a:rPr>
              <a:t>host</a:t>
            </a:r>
            <a:endParaRPr sz="2000">
              <a:latin typeface="Arial"/>
              <a:cs typeface="Arial"/>
            </a:endParaRPr>
          </a:p>
        </p:txBody>
      </p:sp>
      <p:sp>
        <p:nvSpPr>
          <p:cNvPr id="11" name="object 11"/>
          <p:cNvSpPr txBox="1"/>
          <p:nvPr/>
        </p:nvSpPr>
        <p:spPr>
          <a:xfrm>
            <a:off x="9601200" y="1364001"/>
            <a:ext cx="1125855" cy="330200"/>
          </a:xfrm>
          <a:prstGeom prst="rect">
            <a:avLst/>
          </a:prstGeom>
        </p:spPr>
        <p:txBody>
          <a:bodyPr vert="horz" wrap="square" lIns="0" tIns="12065" rIns="0" bIns="0" rtlCol="0">
            <a:spAutoFit/>
          </a:bodyPr>
          <a:lstStyle/>
          <a:p>
            <a:pPr marL="12700">
              <a:lnSpc>
                <a:spcPct val="100000"/>
              </a:lnSpc>
              <a:spcBef>
                <a:spcPts val="95"/>
              </a:spcBef>
            </a:pPr>
            <a:r>
              <a:rPr sz="2000" spc="-5">
                <a:latin typeface="Arial"/>
                <a:cs typeface="Arial"/>
              </a:rPr>
              <a:t>USB</a:t>
            </a:r>
            <a:r>
              <a:rPr sz="2000" spc="-70">
                <a:latin typeface="Arial"/>
                <a:cs typeface="Arial"/>
              </a:rPr>
              <a:t> </a:t>
            </a:r>
            <a:r>
              <a:rPr sz="2000" spc="-5">
                <a:latin typeface="Arial"/>
                <a:cs typeface="Arial"/>
              </a:rPr>
              <a:t>WiFi</a:t>
            </a:r>
            <a:endParaRPr sz="2000">
              <a:latin typeface="Arial"/>
              <a:cs typeface="Arial"/>
            </a:endParaRPr>
          </a:p>
        </p:txBody>
      </p:sp>
      <p:pic>
        <p:nvPicPr>
          <p:cNvPr id="13" name="object 13"/>
          <p:cNvPicPr/>
          <p:nvPr/>
        </p:nvPicPr>
        <p:blipFill>
          <a:blip r:embed="rId4" cstate="print"/>
          <a:stretch>
            <a:fillRect/>
          </a:stretch>
        </p:blipFill>
        <p:spPr>
          <a:xfrm>
            <a:off x="9809607" y="5280914"/>
            <a:ext cx="1053845" cy="818387"/>
          </a:xfrm>
          <a:prstGeom prst="rect">
            <a:avLst/>
          </a:prstGeom>
        </p:spPr>
      </p:pic>
      <p:sp>
        <p:nvSpPr>
          <p:cNvPr id="18" name="object 18"/>
          <p:cNvSpPr txBox="1"/>
          <p:nvPr/>
        </p:nvSpPr>
        <p:spPr>
          <a:xfrm>
            <a:off x="6501412" y="1376390"/>
            <a:ext cx="1113155" cy="330200"/>
          </a:xfrm>
          <a:prstGeom prst="rect">
            <a:avLst/>
          </a:prstGeom>
        </p:spPr>
        <p:txBody>
          <a:bodyPr vert="horz" wrap="square" lIns="0" tIns="12065" rIns="0" bIns="0" rtlCol="0">
            <a:spAutoFit/>
          </a:bodyPr>
          <a:lstStyle/>
          <a:p>
            <a:pPr marL="12700">
              <a:lnSpc>
                <a:spcPct val="100000"/>
              </a:lnSpc>
              <a:spcBef>
                <a:spcPts val="95"/>
              </a:spcBef>
            </a:pPr>
            <a:r>
              <a:rPr sz="2000" spc="-5">
                <a:latin typeface="Arial"/>
                <a:cs typeface="Arial"/>
              </a:rPr>
              <a:t>USB</a:t>
            </a:r>
            <a:r>
              <a:rPr sz="2000" spc="-65">
                <a:latin typeface="Arial"/>
                <a:cs typeface="Arial"/>
              </a:rPr>
              <a:t> </a:t>
            </a:r>
            <a:r>
              <a:rPr sz="2000" spc="-5">
                <a:latin typeface="Arial"/>
                <a:cs typeface="Arial"/>
              </a:rPr>
              <a:t>LAN</a:t>
            </a:r>
            <a:endParaRPr sz="2000">
              <a:latin typeface="Arial"/>
              <a:cs typeface="Arial"/>
            </a:endParaRPr>
          </a:p>
        </p:txBody>
      </p:sp>
      <p:pic>
        <p:nvPicPr>
          <p:cNvPr id="19" name="object 19"/>
          <p:cNvPicPr/>
          <p:nvPr/>
        </p:nvPicPr>
        <p:blipFill>
          <a:blip r:embed="rId5" cstate="print"/>
          <a:stretch>
            <a:fillRect/>
          </a:stretch>
        </p:blipFill>
        <p:spPr>
          <a:xfrm>
            <a:off x="6298693" y="5043052"/>
            <a:ext cx="1613915" cy="992885"/>
          </a:xfrm>
          <a:prstGeom prst="rect">
            <a:avLst/>
          </a:prstGeom>
        </p:spPr>
      </p:pic>
      <p:sp>
        <p:nvSpPr>
          <p:cNvPr id="20" name="object 20"/>
          <p:cNvSpPr/>
          <p:nvPr/>
        </p:nvSpPr>
        <p:spPr>
          <a:xfrm>
            <a:off x="8686800" y="3702050"/>
            <a:ext cx="0" cy="3155950"/>
          </a:xfrm>
          <a:custGeom>
            <a:avLst/>
            <a:gdLst/>
            <a:ahLst/>
            <a:cxnLst/>
            <a:rect l="l" t="t" r="r" b="b"/>
            <a:pathLst>
              <a:path h="3155950">
                <a:moveTo>
                  <a:pt x="0" y="0"/>
                </a:moveTo>
                <a:lnTo>
                  <a:pt x="0" y="3155581"/>
                </a:lnTo>
              </a:path>
            </a:pathLst>
          </a:custGeom>
          <a:ln w="12954">
            <a:solidFill>
              <a:srgbClr val="000000"/>
            </a:solidFill>
            <a:prstDash val="sysDash"/>
          </a:ln>
        </p:spPr>
        <p:txBody>
          <a:bodyPr wrap="square" lIns="0" tIns="0" rIns="0" bIns="0" rtlCol="0"/>
          <a:lstStyle/>
          <a:p>
            <a:endParaRPr/>
          </a:p>
        </p:txBody>
      </p:sp>
      <p:sp>
        <p:nvSpPr>
          <p:cNvPr id="21" name="object 21"/>
          <p:cNvSpPr/>
          <p:nvPr/>
        </p:nvSpPr>
        <p:spPr>
          <a:xfrm>
            <a:off x="5562600" y="3693013"/>
            <a:ext cx="0" cy="3155950"/>
          </a:xfrm>
          <a:custGeom>
            <a:avLst/>
            <a:gdLst/>
            <a:ahLst/>
            <a:cxnLst/>
            <a:rect l="l" t="t" r="r" b="b"/>
            <a:pathLst>
              <a:path h="3155950">
                <a:moveTo>
                  <a:pt x="0" y="0"/>
                </a:moveTo>
                <a:lnTo>
                  <a:pt x="0" y="3155581"/>
                </a:lnTo>
              </a:path>
            </a:pathLst>
          </a:custGeom>
          <a:ln w="12954">
            <a:solidFill>
              <a:srgbClr val="000000"/>
            </a:solidFill>
            <a:prstDash val="sysDash"/>
          </a:ln>
        </p:spPr>
        <p:txBody>
          <a:bodyPr wrap="square" lIns="0" tIns="0" rIns="0" bIns="0" rtlCol="0"/>
          <a:lstStyle/>
          <a:p>
            <a:endParaRPr/>
          </a:p>
        </p:txBody>
      </p:sp>
      <p:pic>
        <p:nvPicPr>
          <p:cNvPr id="26" name="object 26"/>
          <p:cNvPicPr/>
          <p:nvPr/>
        </p:nvPicPr>
        <p:blipFill>
          <a:blip r:embed="rId6" cstate="print"/>
          <a:stretch>
            <a:fillRect/>
          </a:stretch>
        </p:blipFill>
        <p:spPr>
          <a:xfrm>
            <a:off x="954786" y="5314950"/>
            <a:ext cx="587501" cy="606551"/>
          </a:xfrm>
          <a:prstGeom prst="rect">
            <a:avLst/>
          </a:prstGeom>
        </p:spPr>
      </p:pic>
      <p:pic>
        <p:nvPicPr>
          <p:cNvPr id="27" name="object 27"/>
          <p:cNvPicPr/>
          <p:nvPr/>
        </p:nvPicPr>
        <p:blipFill>
          <a:blip r:embed="rId7" cstate="print"/>
          <a:stretch>
            <a:fillRect/>
          </a:stretch>
        </p:blipFill>
        <p:spPr>
          <a:xfrm>
            <a:off x="0" y="5284470"/>
            <a:ext cx="856487" cy="667511"/>
          </a:xfrm>
          <a:prstGeom prst="rect">
            <a:avLst/>
          </a:prstGeom>
        </p:spPr>
      </p:pic>
      <p:grpSp>
        <p:nvGrpSpPr>
          <p:cNvPr id="28" name="object 28"/>
          <p:cNvGrpSpPr/>
          <p:nvPr/>
        </p:nvGrpSpPr>
        <p:grpSpPr>
          <a:xfrm>
            <a:off x="1773112" y="3702050"/>
            <a:ext cx="932713" cy="3155950"/>
            <a:chOff x="1421594" y="3658977"/>
            <a:chExt cx="932713" cy="3155950"/>
          </a:xfrm>
        </p:grpSpPr>
        <p:sp>
          <p:nvSpPr>
            <p:cNvPr id="29" name="object 29"/>
            <p:cNvSpPr/>
            <p:nvPr/>
          </p:nvSpPr>
          <p:spPr>
            <a:xfrm>
              <a:off x="2354307" y="3658977"/>
              <a:ext cx="0" cy="3155950"/>
            </a:xfrm>
            <a:custGeom>
              <a:avLst/>
              <a:gdLst/>
              <a:ahLst/>
              <a:cxnLst/>
              <a:rect l="l" t="t" r="r" b="b"/>
              <a:pathLst>
                <a:path h="3155950">
                  <a:moveTo>
                    <a:pt x="0" y="0"/>
                  </a:moveTo>
                  <a:lnTo>
                    <a:pt x="0" y="3155581"/>
                  </a:lnTo>
                </a:path>
              </a:pathLst>
            </a:custGeom>
            <a:ln w="12954">
              <a:solidFill>
                <a:srgbClr val="000000"/>
              </a:solidFill>
              <a:prstDash val="sysDash"/>
            </a:ln>
          </p:spPr>
          <p:txBody>
            <a:bodyPr wrap="square" lIns="0" tIns="0" rIns="0" bIns="0" rtlCol="0"/>
            <a:lstStyle/>
            <a:p>
              <a:endParaRPr/>
            </a:p>
          </p:txBody>
        </p:sp>
        <p:pic>
          <p:nvPicPr>
            <p:cNvPr id="30" name="object 30"/>
            <p:cNvPicPr/>
            <p:nvPr/>
          </p:nvPicPr>
          <p:blipFill>
            <a:blip r:embed="rId8" cstate="print"/>
            <a:stretch>
              <a:fillRect/>
            </a:stretch>
          </p:blipFill>
          <p:spPr>
            <a:xfrm>
              <a:off x="1421594" y="5197856"/>
              <a:ext cx="790193" cy="689609"/>
            </a:xfrm>
            <a:prstGeom prst="rect">
              <a:avLst/>
            </a:prstGeom>
          </p:spPr>
        </p:pic>
      </p:grpSp>
      <p:sp>
        <p:nvSpPr>
          <p:cNvPr id="31" name="object 31"/>
          <p:cNvSpPr txBox="1"/>
          <p:nvPr/>
        </p:nvSpPr>
        <p:spPr>
          <a:xfrm>
            <a:off x="220319" y="5116243"/>
            <a:ext cx="38925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Arial"/>
                <a:cs typeface="Arial"/>
              </a:rPr>
              <a:t>Linux</a:t>
            </a:r>
            <a:endParaRPr sz="1200">
              <a:latin typeface="Arial"/>
              <a:cs typeface="Arial"/>
            </a:endParaRPr>
          </a:p>
        </p:txBody>
      </p:sp>
      <p:sp>
        <p:nvSpPr>
          <p:cNvPr id="32" name="object 32"/>
          <p:cNvSpPr txBox="1"/>
          <p:nvPr/>
        </p:nvSpPr>
        <p:spPr>
          <a:xfrm>
            <a:off x="1084275" y="5097650"/>
            <a:ext cx="313690" cy="208279"/>
          </a:xfrm>
          <a:prstGeom prst="rect">
            <a:avLst/>
          </a:prstGeom>
        </p:spPr>
        <p:txBody>
          <a:bodyPr vert="horz" wrap="square" lIns="0" tIns="12700" rIns="0" bIns="0" rtlCol="0">
            <a:spAutoFit/>
          </a:bodyPr>
          <a:lstStyle/>
          <a:p>
            <a:pPr marL="12700">
              <a:lnSpc>
                <a:spcPct val="100000"/>
              </a:lnSpc>
              <a:spcBef>
                <a:spcPts val="100"/>
              </a:spcBef>
            </a:pPr>
            <a:r>
              <a:rPr sz="1200">
                <a:latin typeface="Arial"/>
                <a:cs typeface="Arial"/>
              </a:rPr>
              <a:t>M</a:t>
            </a:r>
            <a:r>
              <a:rPr sz="1200" spc="-10">
                <a:latin typeface="Arial"/>
                <a:cs typeface="Arial"/>
              </a:rPr>
              <a:t>ac</a:t>
            </a:r>
            <a:endParaRPr sz="1200">
              <a:latin typeface="Arial"/>
              <a:cs typeface="Arial"/>
            </a:endParaRPr>
          </a:p>
        </p:txBody>
      </p:sp>
      <p:sp>
        <p:nvSpPr>
          <p:cNvPr id="33" name="object 33"/>
          <p:cNvSpPr txBox="1"/>
          <p:nvPr/>
        </p:nvSpPr>
        <p:spPr>
          <a:xfrm>
            <a:off x="1732127" y="5097650"/>
            <a:ext cx="642620" cy="208279"/>
          </a:xfrm>
          <a:prstGeom prst="rect">
            <a:avLst/>
          </a:prstGeom>
        </p:spPr>
        <p:txBody>
          <a:bodyPr vert="horz" wrap="square" lIns="0" tIns="12700" rIns="0" bIns="0" rtlCol="0">
            <a:spAutoFit/>
          </a:bodyPr>
          <a:lstStyle/>
          <a:p>
            <a:pPr marL="12700">
              <a:lnSpc>
                <a:spcPct val="100000"/>
              </a:lnSpc>
              <a:spcBef>
                <a:spcPts val="100"/>
              </a:spcBef>
            </a:pPr>
            <a:r>
              <a:rPr sz="1200">
                <a:latin typeface="Arial"/>
                <a:cs typeface="Arial"/>
              </a:rPr>
              <a:t>W</a:t>
            </a:r>
            <a:r>
              <a:rPr sz="1200" spc="-10">
                <a:latin typeface="Arial"/>
                <a:cs typeface="Arial"/>
              </a:rPr>
              <a:t>indow</a:t>
            </a:r>
            <a:r>
              <a:rPr sz="1200">
                <a:latin typeface="Arial"/>
                <a:cs typeface="Arial"/>
              </a:rPr>
              <a:t>s</a:t>
            </a:r>
          </a:p>
        </p:txBody>
      </p:sp>
      <p:pic>
        <p:nvPicPr>
          <p:cNvPr id="40" name="Picture 39">
            <a:extLst>
              <a:ext uri="{FF2B5EF4-FFF2-40B4-BE49-F238E27FC236}">
                <a16:creationId xmlns:a16="http://schemas.microsoft.com/office/drawing/2014/main" id="{E41C1AFC-2183-40C3-88C8-7AE5AA6DDF49}"/>
              </a:ext>
            </a:extLst>
          </p:cNvPr>
          <p:cNvPicPr>
            <a:picLocks noChangeAspect="1"/>
          </p:cNvPicPr>
          <p:nvPr/>
        </p:nvPicPr>
        <p:blipFill>
          <a:blip r:embed="rId9"/>
          <a:stretch>
            <a:fillRect/>
          </a:stretch>
        </p:blipFill>
        <p:spPr>
          <a:xfrm>
            <a:off x="342889" y="2019891"/>
            <a:ext cx="1781175" cy="2762250"/>
          </a:xfrm>
          <a:prstGeom prst="rect">
            <a:avLst/>
          </a:prstGeom>
        </p:spPr>
      </p:pic>
      <p:pic>
        <p:nvPicPr>
          <p:cNvPr id="42" name="Picture 41">
            <a:extLst>
              <a:ext uri="{FF2B5EF4-FFF2-40B4-BE49-F238E27FC236}">
                <a16:creationId xmlns:a16="http://schemas.microsoft.com/office/drawing/2014/main" id="{A88A271B-FE88-42F3-B8B7-B691CEED1720}"/>
              </a:ext>
            </a:extLst>
          </p:cNvPr>
          <p:cNvPicPr>
            <a:picLocks noChangeAspect="1"/>
          </p:cNvPicPr>
          <p:nvPr/>
        </p:nvPicPr>
        <p:blipFill>
          <a:blip r:embed="rId9"/>
          <a:stretch>
            <a:fillRect/>
          </a:stretch>
        </p:blipFill>
        <p:spPr>
          <a:xfrm>
            <a:off x="3222690" y="1980292"/>
            <a:ext cx="1781175" cy="2762250"/>
          </a:xfrm>
          <a:prstGeom prst="rect">
            <a:avLst/>
          </a:prstGeom>
        </p:spPr>
      </p:pic>
      <p:pic>
        <p:nvPicPr>
          <p:cNvPr id="44" name="Picture 43">
            <a:extLst>
              <a:ext uri="{FF2B5EF4-FFF2-40B4-BE49-F238E27FC236}">
                <a16:creationId xmlns:a16="http://schemas.microsoft.com/office/drawing/2014/main" id="{9C3963FF-1C49-4221-BDF9-A1AF60F6724D}"/>
              </a:ext>
            </a:extLst>
          </p:cNvPr>
          <p:cNvPicPr>
            <a:picLocks noChangeAspect="1"/>
          </p:cNvPicPr>
          <p:nvPr/>
        </p:nvPicPr>
        <p:blipFill>
          <a:blip r:embed="rId9"/>
          <a:stretch>
            <a:fillRect/>
          </a:stretch>
        </p:blipFill>
        <p:spPr>
          <a:xfrm>
            <a:off x="6167403" y="1981200"/>
            <a:ext cx="1781175" cy="2762250"/>
          </a:xfrm>
          <a:prstGeom prst="rect">
            <a:avLst/>
          </a:prstGeom>
        </p:spPr>
      </p:pic>
      <p:pic>
        <p:nvPicPr>
          <p:cNvPr id="46" name="Picture 45">
            <a:extLst>
              <a:ext uri="{FF2B5EF4-FFF2-40B4-BE49-F238E27FC236}">
                <a16:creationId xmlns:a16="http://schemas.microsoft.com/office/drawing/2014/main" id="{FC0E6CB7-D90F-4584-B520-BE1613549B1B}"/>
              </a:ext>
            </a:extLst>
          </p:cNvPr>
          <p:cNvPicPr>
            <a:picLocks noChangeAspect="1"/>
          </p:cNvPicPr>
          <p:nvPr/>
        </p:nvPicPr>
        <p:blipFill>
          <a:blip r:embed="rId9"/>
          <a:stretch>
            <a:fillRect/>
          </a:stretch>
        </p:blipFill>
        <p:spPr>
          <a:xfrm>
            <a:off x="9293000" y="2028893"/>
            <a:ext cx="1781175" cy="2762250"/>
          </a:xfrm>
          <a:prstGeom prst="rect">
            <a:avLst/>
          </a:prstGeom>
        </p:spPr>
      </p:pic>
      <p:sp>
        <p:nvSpPr>
          <p:cNvPr id="47" name="object 20">
            <a:extLst>
              <a:ext uri="{FF2B5EF4-FFF2-40B4-BE49-F238E27FC236}">
                <a16:creationId xmlns:a16="http://schemas.microsoft.com/office/drawing/2014/main" id="{B98C17F3-D5FE-4AC5-BB07-A41BCBD8C4D1}"/>
              </a:ext>
            </a:extLst>
          </p:cNvPr>
          <p:cNvSpPr/>
          <p:nvPr/>
        </p:nvSpPr>
        <p:spPr>
          <a:xfrm>
            <a:off x="11734800" y="3693013"/>
            <a:ext cx="0" cy="3155950"/>
          </a:xfrm>
          <a:custGeom>
            <a:avLst/>
            <a:gdLst/>
            <a:ahLst/>
            <a:cxnLst/>
            <a:rect l="l" t="t" r="r" b="b"/>
            <a:pathLst>
              <a:path h="3155950">
                <a:moveTo>
                  <a:pt x="0" y="0"/>
                </a:moveTo>
                <a:lnTo>
                  <a:pt x="0" y="3155581"/>
                </a:lnTo>
              </a:path>
            </a:pathLst>
          </a:custGeom>
          <a:ln w="12954">
            <a:solidFill>
              <a:srgbClr val="000000"/>
            </a:solidFill>
            <a:prstDash val="sysDash"/>
          </a:ln>
        </p:spPr>
        <p:txBody>
          <a:bodyPr wrap="square" lIns="0" tIns="0" rIns="0" bIns="0" rtlCol="0"/>
          <a:lstStyle/>
          <a:p>
            <a:endParaRPr/>
          </a:p>
        </p:txBody>
      </p:sp>
    </p:spTree>
    <p:extLst>
      <p:ext uri="{BB962C8B-B14F-4D97-AF65-F5344CB8AC3E}">
        <p14:creationId xmlns:p14="http://schemas.microsoft.com/office/powerpoint/2010/main" val="111054337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42902" y="1294130"/>
            <a:ext cx="4236085" cy="4534575"/>
          </a:xfrm>
          <a:prstGeom prst="rect">
            <a:avLst/>
          </a:prstGeom>
        </p:spPr>
        <p:txBody>
          <a:bodyPr vert="horz" wrap="square" lIns="0" tIns="45720" rIns="0" bIns="0" rtlCol="0">
            <a:spAutoFit/>
          </a:bodyPr>
          <a:lstStyle/>
          <a:p>
            <a:pPr marL="12700" marR="5080">
              <a:lnSpc>
                <a:spcPts val="2050"/>
              </a:lnSpc>
              <a:spcBef>
                <a:spcPts val="360"/>
              </a:spcBef>
              <a:buClr>
                <a:srgbClr val="B1B3B3"/>
              </a:buClr>
              <a:buSzPct val="63157"/>
              <a:tabLst>
                <a:tab pos="241300" algn="l"/>
              </a:tabLst>
            </a:pPr>
            <a:r>
              <a:rPr lang="en-US" sz="1900" spc="-5">
                <a:cs typeface="Arial"/>
              </a:rPr>
              <a:t>M2K is compatible with some add-on boards, which increase its capabilities:</a:t>
            </a:r>
          </a:p>
          <a:p>
            <a:pPr marL="12700" marR="5080">
              <a:lnSpc>
                <a:spcPts val="2050"/>
              </a:lnSpc>
              <a:spcBef>
                <a:spcPts val="360"/>
              </a:spcBef>
              <a:buClr>
                <a:srgbClr val="B1B3B3"/>
              </a:buClr>
              <a:buSzPct val="63157"/>
              <a:tabLst>
                <a:tab pos="241300" algn="l"/>
              </a:tabLst>
            </a:pPr>
            <a:r>
              <a:rPr lang="en-US" sz="2000" b="1" i="0">
                <a:effectLst/>
              </a:rPr>
              <a:t>AD-M2KBNC-EBZ</a:t>
            </a:r>
            <a:r>
              <a:rPr lang="en-US" sz="2000" b="0" i="0">
                <a:effectLst/>
              </a:rPr>
              <a:t> -  allows the user to connect oscilloscope probes and other test leads to the analog inputs of M2K</a:t>
            </a:r>
          </a:p>
          <a:p>
            <a:pPr algn="l"/>
            <a:r>
              <a:rPr lang="en-US" sz="2000" b="0" i="0">
                <a:effectLst/>
              </a:rPr>
              <a:t>Features:</a:t>
            </a:r>
          </a:p>
          <a:p>
            <a:pPr marL="342900" indent="-342900" algn="l">
              <a:buFont typeface="Wingdings" panose="05000000000000000000" pitchFamily="2" charset="2"/>
              <a:buChar char="Ø"/>
            </a:pPr>
            <a:r>
              <a:rPr lang="en-US" sz="2000" b="0" i="0">
                <a:effectLst/>
              </a:rPr>
              <a:t>AC or DC coupling on all channels</a:t>
            </a:r>
          </a:p>
          <a:p>
            <a:pPr marL="342900" indent="-342900" algn="l">
              <a:buFont typeface="Wingdings" panose="05000000000000000000" pitchFamily="2" charset="2"/>
              <a:buChar char="Ø"/>
            </a:pPr>
            <a:r>
              <a:rPr lang="en-US" sz="2000" b="0" i="0">
                <a:effectLst/>
              </a:rPr>
              <a:t>Possibility to reconfigure the analog inputs as differential input channels</a:t>
            </a:r>
          </a:p>
          <a:p>
            <a:pPr marL="342900" indent="-342900" algn="l">
              <a:buFont typeface="Wingdings" panose="05000000000000000000" pitchFamily="2" charset="2"/>
              <a:buChar char="Ø"/>
            </a:pPr>
            <a:r>
              <a:rPr lang="en-US" sz="2000" b="0" i="0">
                <a:effectLst/>
              </a:rPr>
              <a:t>Access to all other ADALM2000 output pins</a:t>
            </a:r>
          </a:p>
          <a:p>
            <a:pPr marL="342900" indent="-342900" algn="l">
              <a:buFont typeface="Wingdings" panose="05000000000000000000" pitchFamily="2" charset="2"/>
              <a:buChar char="Ø"/>
            </a:pPr>
            <a:r>
              <a:rPr lang="en-US" sz="2000" b="0" i="0">
                <a:effectLst/>
              </a:rPr>
              <a:t>Oscilloscope probes, BNC to grabber cables and mini grabber test clips are included in the package</a:t>
            </a:r>
          </a:p>
          <a:p>
            <a:pPr marL="12700" marR="5080">
              <a:lnSpc>
                <a:spcPts val="2050"/>
              </a:lnSpc>
              <a:spcBef>
                <a:spcPts val="360"/>
              </a:spcBef>
              <a:buClr>
                <a:srgbClr val="B1B3B3"/>
              </a:buClr>
              <a:buSzPct val="63157"/>
              <a:tabLst>
                <a:tab pos="241300" algn="l"/>
              </a:tabLst>
            </a:pPr>
            <a:endParaRPr sz="1900">
              <a:latin typeface="Arial"/>
              <a:cs typeface="Arial"/>
            </a:endParaRPr>
          </a:p>
        </p:txBody>
      </p:sp>
      <p:sp>
        <p:nvSpPr>
          <p:cNvPr id="17" name="object 17"/>
          <p:cNvSpPr txBox="1">
            <a:spLocks noGrp="1"/>
          </p:cNvSpPr>
          <p:nvPr>
            <p:ph type="title"/>
          </p:nvPr>
        </p:nvSpPr>
        <p:spPr/>
        <p:txBody>
          <a:bodyPr/>
          <a:lstStyle/>
          <a:p>
            <a:r>
              <a:rPr lang="en-US"/>
              <a:t>ADALM2000 add-on boards</a:t>
            </a:r>
          </a:p>
        </p:txBody>
      </p:sp>
      <p:sp>
        <p:nvSpPr>
          <p:cNvPr id="18" name="Footer Placeholder 17">
            <a:extLst>
              <a:ext uri="{FF2B5EF4-FFF2-40B4-BE49-F238E27FC236}">
                <a16:creationId xmlns:a16="http://schemas.microsoft.com/office/drawing/2014/main" id="{A6232BAE-13EA-46E8-B720-3DD74A599FE9}"/>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1026" name="Picture 2">
            <a:extLst>
              <a:ext uri="{FF2B5EF4-FFF2-40B4-BE49-F238E27FC236}">
                <a16:creationId xmlns:a16="http://schemas.microsoft.com/office/drawing/2014/main" id="{77F03C60-F246-4081-938C-08218B2D1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01067"/>
            <a:ext cx="216243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F7AC319-F946-445D-82A0-296949E37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270" y="3315592"/>
            <a:ext cx="2147960" cy="25131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74BB3F8-3A5F-4D17-A1DB-6C4B3BCC9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890587"/>
            <a:ext cx="3810000"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7221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42900" y="947316"/>
            <a:ext cx="4236085" cy="854465"/>
          </a:xfrm>
          <a:prstGeom prst="rect">
            <a:avLst/>
          </a:prstGeom>
        </p:spPr>
        <p:txBody>
          <a:bodyPr vert="horz" wrap="square" lIns="0" tIns="45720" rIns="0" bIns="0" rtlCol="0">
            <a:spAutoFit/>
          </a:bodyPr>
          <a:lstStyle/>
          <a:p>
            <a:pPr marL="12700" marR="5080">
              <a:lnSpc>
                <a:spcPts val="2050"/>
              </a:lnSpc>
              <a:spcBef>
                <a:spcPts val="360"/>
              </a:spcBef>
              <a:buClr>
                <a:srgbClr val="B1B3B3"/>
              </a:buClr>
              <a:buSzPct val="63157"/>
              <a:tabLst>
                <a:tab pos="241300" algn="l"/>
              </a:tabLst>
            </a:pPr>
            <a:r>
              <a:rPr lang="en-US" sz="2000" b="1" i="0">
                <a:effectLst/>
                <a:latin typeface="Helvetica" panose="020B0604020202020204" pitchFamily="34" charset="0"/>
              </a:rPr>
              <a:t>AD-M2KPWR-EBZ</a:t>
            </a:r>
            <a:r>
              <a:rPr lang="en-US" sz="2000" b="0" i="0">
                <a:solidFill>
                  <a:srgbClr val="636363"/>
                </a:solidFill>
                <a:effectLst/>
                <a:latin typeface="Helvetica" panose="020B0604020202020204" pitchFamily="34" charset="0"/>
              </a:rPr>
              <a:t> </a:t>
            </a:r>
            <a:r>
              <a:rPr lang="en-US" sz="2000" b="0" i="0">
                <a:effectLst/>
              </a:rPr>
              <a:t>-  increases the output current capability up to 700mA Features:</a:t>
            </a:r>
          </a:p>
        </p:txBody>
      </p:sp>
      <p:sp>
        <p:nvSpPr>
          <p:cNvPr id="17" name="object 17"/>
          <p:cNvSpPr txBox="1">
            <a:spLocks noGrp="1"/>
          </p:cNvSpPr>
          <p:nvPr>
            <p:ph type="title"/>
          </p:nvPr>
        </p:nvSpPr>
        <p:spPr/>
        <p:txBody>
          <a:bodyPr/>
          <a:lstStyle/>
          <a:p>
            <a:r>
              <a:rPr lang="en-US"/>
              <a:t>ADALM2000 add-on boards</a:t>
            </a:r>
          </a:p>
        </p:txBody>
      </p:sp>
      <p:sp>
        <p:nvSpPr>
          <p:cNvPr id="18" name="Footer Placeholder 17">
            <a:extLst>
              <a:ext uri="{FF2B5EF4-FFF2-40B4-BE49-F238E27FC236}">
                <a16:creationId xmlns:a16="http://schemas.microsoft.com/office/drawing/2014/main" id="{A6232BAE-13EA-46E8-B720-3DD74A599FE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2" name="Rectangle 1">
            <a:extLst>
              <a:ext uri="{FF2B5EF4-FFF2-40B4-BE49-F238E27FC236}">
                <a16:creationId xmlns:a16="http://schemas.microsoft.com/office/drawing/2014/main" id="{73F17CFC-FE5A-407C-8272-6B9244E34034}"/>
              </a:ext>
            </a:extLst>
          </p:cNvPr>
          <p:cNvSpPr>
            <a:spLocks noChangeArrowheads="1"/>
          </p:cNvSpPr>
          <p:nvPr/>
        </p:nvSpPr>
        <p:spPr bwMode="auto">
          <a:xfrm>
            <a:off x="378343" y="1609673"/>
            <a:ext cx="4602479" cy="473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2856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b="0" i="0" u="none" strike="noStrike" cap="none" normalizeH="0" baseline="0">
                <a:ln>
                  <a:noFill/>
                </a:ln>
                <a:effectLst/>
              </a:rPr>
              <a:t>ADALM2000 compatible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b="0" i="0" u="none" strike="noStrike" cap="none" normalizeH="0" baseline="0">
                <a:ln>
                  <a:noFill/>
                </a:ln>
                <a:effectLst/>
              </a:rPr>
              <a:t>USB Type-C powered (no Power Delivery included)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altLang="en-US"/>
              <a:t>Outputs: </a:t>
            </a:r>
          </a:p>
          <a:p>
            <a:pPr marL="800100" lvl="1" indent="-342900" eaLnBrk="0" fontAlgn="base" hangingPunct="0">
              <a:spcBef>
                <a:spcPct val="0"/>
              </a:spcBef>
              <a:spcAft>
                <a:spcPct val="0"/>
              </a:spcAft>
              <a:buFont typeface="Wingdings" panose="05000000000000000000" pitchFamily="2" charset="2"/>
              <a:buChar char="Ø"/>
            </a:pPr>
            <a:r>
              <a:rPr kumimoji="0" lang="en-US" altLang="en-US" b="0" i="0" u="none" strike="noStrike" cap="none" normalizeH="0" baseline="0">
                <a:ln>
                  <a:noFill/>
                </a:ln>
                <a:effectLst/>
              </a:rPr>
              <a:t>Two variable power supplies that track M2K user supplies:</a:t>
            </a:r>
          </a:p>
          <a:p>
            <a:pPr lvl="2" eaLnBrk="0" fontAlgn="base" hangingPunct="0">
              <a:spcBef>
                <a:spcPct val="0"/>
              </a:spcBef>
              <a:spcAft>
                <a:spcPct val="0"/>
              </a:spcAft>
              <a:buFontTx/>
              <a:buChar char="•"/>
            </a:pPr>
            <a:r>
              <a:rPr kumimoji="0" lang="en-US" altLang="en-US" b="0" i="0" u="none" strike="noStrike" cap="none" normalizeH="0" baseline="0">
                <a:ln>
                  <a:noFill/>
                </a:ln>
                <a:effectLst/>
              </a:rPr>
              <a:t>0V to 5V (400mA in USB power mode)</a:t>
            </a:r>
          </a:p>
          <a:p>
            <a:pPr lvl="2" eaLnBrk="0" fontAlgn="base" hangingPunct="0">
              <a:spcBef>
                <a:spcPct val="0"/>
              </a:spcBef>
              <a:spcAft>
                <a:spcPct val="0"/>
              </a:spcAft>
              <a:buFontTx/>
              <a:buChar char="•"/>
            </a:pPr>
            <a:r>
              <a:rPr kumimoji="0" lang="en-US" altLang="en-US" b="0" i="0" u="none" strike="noStrike" cap="none" normalizeH="0" baseline="0">
                <a:ln>
                  <a:noFill/>
                </a:ln>
                <a:effectLst/>
              </a:rPr>
              <a:t>-5V to 0V (400mA in USB power mode)</a:t>
            </a:r>
          </a:p>
          <a:p>
            <a:pPr marL="742950" lvl="1" indent="-285750" eaLnBrk="0" fontAlgn="base" hangingPunct="0">
              <a:spcBef>
                <a:spcPct val="0"/>
              </a:spcBef>
              <a:spcAft>
                <a:spcPct val="0"/>
              </a:spcAft>
              <a:buFont typeface="Wingdings" panose="05000000000000000000" pitchFamily="2" charset="2"/>
              <a:buChar char="Ø"/>
            </a:pPr>
            <a:r>
              <a:rPr kumimoji="0" lang="en-US" altLang="en-US" b="0" i="0" u="none" strike="noStrike" cap="none" normalizeH="0" baseline="0">
                <a:ln>
                  <a:noFill/>
                </a:ln>
                <a:effectLst/>
              </a:rPr>
              <a:t>Two independent variable power supplies, adjusted by potentiometers:</a:t>
            </a:r>
          </a:p>
          <a:p>
            <a:pPr lvl="2" eaLnBrk="0" fontAlgn="base" hangingPunct="0">
              <a:spcBef>
                <a:spcPct val="0"/>
              </a:spcBef>
              <a:spcAft>
                <a:spcPct val="0"/>
              </a:spcAft>
              <a:buFontTx/>
              <a:buChar char="•"/>
            </a:pPr>
            <a:r>
              <a:rPr kumimoji="0" lang="en-US" altLang="en-US" b="0" i="0" u="none" strike="noStrike" cap="none" normalizeH="0" baseline="0">
                <a:ln>
                  <a:noFill/>
                </a:ln>
                <a:effectLst/>
              </a:rPr>
              <a:t>1.5V to 15V (up to 700mA if powered with 18V)</a:t>
            </a:r>
          </a:p>
          <a:p>
            <a:pPr lvl="2" eaLnBrk="0" fontAlgn="base" hangingPunct="0">
              <a:spcBef>
                <a:spcPct val="0"/>
              </a:spcBef>
              <a:spcAft>
                <a:spcPct val="0"/>
              </a:spcAft>
              <a:buFontTx/>
              <a:buChar char="•"/>
            </a:pPr>
            <a:r>
              <a:rPr kumimoji="0" lang="en-US" altLang="en-US" b="0" i="0" u="none" strike="noStrike" cap="none" normalizeH="0" baseline="0">
                <a:ln>
                  <a:noFill/>
                </a:ln>
                <a:effectLst/>
              </a:rPr>
              <a:t>-15V to -1.5V (up to 700mA if powered with 18V)</a:t>
            </a:r>
          </a:p>
        </p:txBody>
      </p:sp>
      <p:pic>
        <p:nvPicPr>
          <p:cNvPr id="1026" name="Picture 2">
            <a:extLst>
              <a:ext uri="{FF2B5EF4-FFF2-40B4-BE49-F238E27FC236}">
                <a16:creationId xmlns:a16="http://schemas.microsoft.com/office/drawing/2014/main" id="{ED5A615E-8162-44A0-97D1-6F6B9CACD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377" y="3485217"/>
            <a:ext cx="3750198" cy="2701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0C3682-A62C-4F77-808C-106DEF7CE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272" y="742708"/>
            <a:ext cx="3109615" cy="26487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F57FCAB-BC12-4971-9345-18966A5FF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822" y="767832"/>
            <a:ext cx="3173185" cy="264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44068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p:txBody>
          <a:bodyPr/>
          <a:lstStyle/>
          <a:p>
            <a:r>
              <a:rPr lang="en-US"/>
              <a:t>Getting started with ADALM2000</a:t>
            </a:r>
          </a:p>
        </p:txBody>
      </p:sp>
      <p:sp>
        <p:nvSpPr>
          <p:cNvPr id="10" name="Footer Placeholder 9">
            <a:extLst>
              <a:ext uri="{FF2B5EF4-FFF2-40B4-BE49-F238E27FC236}">
                <a16:creationId xmlns:a16="http://schemas.microsoft.com/office/drawing/2014/main" id="{1BA1E878-BD3F-4ADC-9A5A-68F05EDDA592}"/>
              </a:ext>
            </a:extLst>
          </p:cNvPr>
          <p:cNvSpPr>
            <a:spLocks noGrp="1"/>
          </p:cNvSpPr>
          <p:nvPr>
            <p:ph type="ftr" sz="quarter" idx="3"/>
          </p:nvPr>
        </p:nvSpPr>
        <p:spPr/>
        <p:txBody>
          <a:bodyPr/>
          <a:lstStyle/>
          <a:p>
            <a:r>
              <a:rPr lang="en-US"/>
              <a:t>©2023 Analog Devices, Inc. All rights reserved.</a:t>
            </a:r>
          </a:p>
        </p:txBody>
      </p:sp>
      <p:graphicFrame>
        <p:nvGraphicFramePr>
          <p:cNvPr id="2" name="Diagram 1">
            <a:extLst>
              <a:ext uri="{FF2B5EF4-FFF2-40B4-BE49-F238E27FC236}">
                <a16:creationId xmlns:a16="http://schemas.microsoft.com/office/drawing/2014/main" id="{2A639D3F-0CA1-435C-8DD4-7D90A0A2049D}"/>
              </a:ext>
            </a:extLst>
          </p:cNvPr>
          <p:cNvGraphicFramePr/>
          <p:nvPr>
            <p:extLst>
              <p:ext uri="{D42A27DB-BD31-4B8C-83A1-F6EECF244321}">
                <p14:modId xmlns:p14="http://schemas.microsoft.com/office/powerpoint/2010/main" val="1968413249"/>
              </p:ext>
            </p:extLst>
          </p:nvPr>
        </p:nvGraphicFramePr>
        <p:xfrm>
          <a:off x="429491" y="1252886"/>
          <a:ext cx="11201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419226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23B0F25-0F09-3C4C-9CC5-C9AC32DF7A33}"/>
              </a:ext>
            </a:extLst>
          </p:cNvPr>
          <p:cNvPicPr>
            <a:picLocks noChangeAspect="1"/>
          </p:cNvPicPr>
          <p:nvPr/>
        </p:nvPicPr>
        <p:blipFill>
          <a:blip r:embed="rId4"/>
          <a:srcRect/>
          <a:stretch/>
        </p:blipFill>
        <p:spPr>
          <a:xfrm>
            <a:off x="1" y="-6626"/>
            <a:ext cx="12191996" cy="6864623"/>
          </a:xfrm>
          <a:prstGeom prst="rect">
            <a:avLst/>
          </a:prstGeom>
        </p:spPr>
      </p:pic>
      <p:sp>
        <p:nvSpPr>
          <p:cNvPr id="2" name="Title 1"/>
          <p:cNvSpPr>
            <a:spLocks noGrp="1"/>
          </p:cNvSpPr>
          <p:nvPr>
            <p:ph type="title"/>
          </p:nvPr>
        </p:nvSpPr>
        <p:spPr/>
        <p:txBody>
          <a:bodyPr/>
          <a:lstStyle/>
          <a:p>
            <a:r>
              <a:rPr lang="en-US">
                <a:solidFill>
                  <a:schemeClr val="bg1"/>
                </a:solidFill>
                <a:latin typeface="Barlow"/>
              </a:rPr>
              <a:t>Who are we?</a:t>
            </a:r>
          </a:p>
        </p:txBody>
      </p:sp>
      <p:sp>
        <p:nvSpPr>
          <p:cNvPr id="8" name="Footer Placeholder 7">
            <a:extLst>
              <a:ext uri="{FF2B5EF4-FFF2-40B4-BE49-F238E27FC236}">
                <a16:creationId xmlns:a16="http://schemas.microsoft.com/office/drawing/2014/main" id="{240039D0-9615-4CA7-B442-1F23BF671973}"/>
              </a:ext>
            </a:extLst>
          </p:cNvPr>
          <p:cNvSpPr>
            <a:spLocks noGrp="1"/>
          </p:cNvSpPr>
          <p:nvPr>
            <p:ph type="ftr" sz="quarter" idx="3"/>
          </p:nvPr>
        </p:nvSpPr>
        <p:spPr/>
        <p:txBody>
          <a:bodyPr/>
          <a:lstStyle/>
          <a:p>
            <a:r>
              <a:rPr lang="en-US"/>
              <a:t>©2023 Analog Devices, Inc. All rights reserved.</a:t>
            </a:r>
          </a:p>
        </p:txBody>
      </p:sp>
      <p:sp>
        <p:nvSpPr>
          <p:cNvPr id="12" name="Rectangle 11"/>
          <p:cNvSpPr/>
          <p:nvPr/>
        </p:nvSpPr>
        <p:spPr>
          <a:xfrm>
            <a:off x="212971" y="1108780"/>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Founded</a:t>
            </a:r>
          </a:p>
        </p:txBody>
      </p:sp>
      <p:sp>
        <p:nvSpPr>
          <p:cNvPr id="13" name="Rectangle 12"/>
          <p:cNvSpPr/>
          <p:nvPr/>
        </p:nvSpPr>
        <p:spPr>
          <a:xfrm>
            <a:off x="212971" y="1647679"/>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Headquarters</a:t>
            </a:r>
          </a:p>
        </p:txBody>
      </p:sp>
      <p:sp>
        <p:nvSpPr>
          <p:cNvPr id="14" name="Rectangle 13"/>
          <p:cNvSpPr/>
          <p:nvPr/>
        </p:nvSpPr>
        <p:spPr>
          <a:xfrm>
            <a:off x="212971" y="2211076"/>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Employees</a:t>
            </a:r>
          </a:p>
        </p:txBody>
      </p:sp>
      <p:sp>
        <p:nvSpPr>
          <p:cNvPr id="15" name="Rectangle 14"/>
          <p:cNvSpPr/>
          <p:nvPr/>
        </p:nvSpPr>
        <p:spPr>
          <a:xfrm>
            <a:off x="212971" y="2750755"/>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Countries</a:t>
            </a:r>
          </a:p>
        </p:txBody>
      </p:sp>
      <p:sp>
        <p:nvSpPr>
          <p:cNvPr id="16" name="Rectangle 15"/>
          <p:cNvSpPr/>
          <p:nvPr/>
        </p:nvSpPr>
        <p:spPr>
          <a:xfrm>
            <a:off x="212971" y="3273014"/>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Products</a:t>
            </a:r>
          </a:p>
        </p:txBody>
      </p:sp>
      <p:sp>
        <p:nvSpPr>
          <p:cNvPr id="17" name="Rectangle 16"/>
          <p:cNvSpPr/>
          <p:nvPr/>
        </p:nvSpPr>
        <p:spPr>
          <a:xfrm>
            <a:off x="212971" y="3836410"/>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Customers</a:t>
            </a:r>
          </a:p>
        </p:txBody>
      </p:sp>
      <p:sp>
        <p:nvSpPr>
          <p:cNvPr id="18" name="Rectangle 17"/>
          <p:cNvSpPr/>
          <p:nvPr/>
        </p:nvSpPr>
        <p:spPr>
          <a:xfrm>
            <a:off x="212971" y="4402414"/>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Publicly Listed</a:t>
            </a:r>
          </a:p>
        </p:txBody>
      </p:sp>
      <p:sp>
        <p:nvSpPr>
          <p:cNvPr id="19" name="Rectangle 18"/>
          <p:cNvSpPr/>
          <p:nvPr/>
        </p:nvSpPr>
        <p:spPr>
          <a:xfrm>
            <a:off x="212971" y="4950003"/>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Design Centers</a:t>
            </a:r>
          </a:p>
        </p:txBody>
      </p:sp>
      <p:sp>
        <p:nvSpPr>
          <p:cNvPr id="37" name="Rectangle 36">
            <a:extLst>
              <a:ext uri="{FF2B5EF4-FFF2-40B4-BE49-F238E27FC236}">
                <a16:creationId xmlns:a16="http://schemas.microsoft.com/office/drawing/2014/main" id="{ACB3F239-D37E-3344-B4F8-96D4DEC6D0E3}"/>
              </a:ext>
            </a:extLst>
          </p:cNvPr>
          <p:cNvSpPr/>
          <p:nvPr/>
        </p:nvSpPr>
        <p:spPr>
          <a:xfrm>
            <a:off x="212971" y="5495556"/>
            <a:ext cx="2190829" cy="372495"/>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a:solidFill>
                  <a:schemeClr val="bg1"/>
                </a:solidFill>
              </a:rPr>
              <a:t>Global Manufacturing</a:t>
            </a:r>
          </a:p>
        </p:txBody>
      </p:sp>
      <p:sp>
        <p:nvSpPr>
          <p:cNvPr id="20" name="TextBox 19"/>
          <p:cNvSpPr txBox="1"/>
          <p:nvPr/>
        </p:nvSpPr>
        <p:spPr>
          <a:xfrm>
            <a:off x="2606992" y="1156640"/>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1965</a:t>
            </a:r>
          </a:p>
        </p:txBody>
      </p:sp>
      <p:sp>
        <p:nvSpPr>
          <p:cNvPr id="21" name="TextBox 20"/>
          <p:cNvSpPr txBox="1"/>
          <p:nvPr/>
        </p:nvSpPr>
        <p:spPr>
          <a:xfrm>
            <a:off x="2606992" y="1687890"/>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Norwood, MA</a:t>
            </a:r>
          </a:p>
        </p:txBody>
      </p:sp>
      <p:sp>
        <p:nvSpPr>
          <p:cNvPr id="22" name="TextBox 21"/>
          <p:cNvSpPr txBox="1"/>
          <p:nvPr/>
        </p:nvSpPr>
        <p:spPr>
          <a:xfrm>
            <a:off x="2606992" y="2230302"/>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~15,000</a:t>
            </a:r>
          </a:p>
        </p:txBody>
      </p:sp>
      <p:sp>
        <p:nvSpPr>
          <p:cNvPr id="23" name="TextBox 22"/>
          <p:cNvSpPr txBox="1"/>
          <p:nvPr/>
        </p:nvSpPr>
        <p:spPr>
          <a:xfrm>
            <a:off x="2606992" y="2793534"/>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20+</a:t>
            </a:r>
          </a:p>
        </p:txBody>
      </p:sp>
      <p:sp>
        <p:nvSpPr>
          <p:cNvPr id="24" name="TextBox 23"/>
          <p:cNvSpPr txBox="1"/>
          <p:nvPr/>
        </p:nvSpPr>
        <p:spPr>
          <a:xfrm>
            <a:off x="2606992" y="3328005"/>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~45,000 SKUs</a:t>
            </a:r>
          </a:p>
        </p:txBody>
      </p:sp>
      <p:sp>
        <p:nvSpPr>
          <p:cNvPr id="25" name="TextBox 24"/>
          <p:cNvSpPr txBox="1"/>
          <p:nvPr/>
        </p:nvSpPr>
        <p:spPr>
          <a:xfrm>
            <a:off x="2606992" y="3862476"/>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125,000</a:t>
            </a:r>
          </a:p>
        </p:txBody>
      </p:sp>
      <p:sp>
        <p:nvSpPr>
          <p:cNvPr id="27" name="TextBox 26"/>
          <p:cNvSpPr txBox="1"/>
          <p:nvPr/>
        </p:nvSpPr>
        <p:spPr>
          <a:xfrm>
            <a:off x="2606992" y="5005524"/>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~45</a:t>
            </a:r>
          </a:p>
        </p:txBody>
      </p:sp>
      <p:sp>
        <p:nvSpPr>
          <p:cNvPr id="28" name="TextBox 27"/>
          <p:cNvSpPr txBox="1"/>
          <p:nvPr/>
        </p:nvSpPr>
        <p:spPr>
          <a:xfrm>
            <a:off x="2606992" y="4357719"/>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2000" b="1">
                <a:solidFill>
                  <a:schemeClr val="bg1"/>
                </a:solidFill>
              </a:rPr>
              <a:t>NASDAQ:ADI</a:t>
            </a:r>
          </a:p>
        </p:txBody>
      </p:sp>
      <p:sp>
        <p:nvSpPr>
          <p:cNvPr id="29" name="TextBox 28"/>
          <p:cNvSpPr txBox="1"/>
          <p:nvPr/>
        </p:nvSpPr>
        <p:spPr>
          <a:xfrm>
            <a:off x="2606992" y="4587512"/>
            <a:ext cx="914400" cy="276774"/>
          </a:xfrm>
          <a:prstGeom prst="rect">
            <a:avLst/>
          </a:prstGeom>
          <a:noFill/>
        </p:spPr>
        <p:txBody>
          <a:bodyPr wrap="none" lIns="0" tIns="0" rIns="0" bIns="0" rtlCol="0" anchor="ctr">
            <a:noAutofit/>
          </a:bodyPr>
          <a:lstStyle/>
          <a:p>
            <a:pPr marL="228600" marR="0" lvl="0" indent="-228600" defTabSz="457200" eaLnBrk="1" fontAlgn="auto" latinLnBrk="0" hangingPunct="1">
              <a:lnSpc>
                <a:spcPct val="100000"/>
              </a:lnSpc>
              <a:spcBef>
                <a:spcPts val="1000"/>
              </a:spcBef>
              <a:spcAft>
                <a:spcPts val="0"/>
              </a:spcAft>
              <a:buClr>
                <a:srgbClr val="1E4056"/>
              </a:buClr>
              <a:buSzPct val="75000"/>
              <a:buFont typeface="Lucida Grande"/>
              <a:buNone/>
              <a:tabLst/>
              <a:defRPr/>
            </a:pPr>
            <a:r>
              <a:rPr lang="en-US" sz="1200">
                <a:solidFill>
                  <a:schemeClr val="bg1"/>
                </a:solidFill>
              </a:rPr>
              <a:t>Part of S&amp;P 500 and NASDAQ 100</a:t>
            </a:r>
          </a:p>
        </p:txBody>
      </p:sp>
      <p:sp>
        <p:nvSpPr>
          <p:cNvPr id="38" name="TextBox 37">
            <a:extLst>
              <a:ext uri="{FF2B5EF4-FFF2-40B4-BE49-F238E27FC236}">
                <a16:creationId xmlns:a16="http://schemas.microsoft.com/office/drawing/2014/main" id="{0FE72D76-5D63-8D4A-9EC8-49ABBCB78978}"/>
              </a:ext>
            </a:extLst>
          </p:cNvPr>
          <p:cNvSpPr txBox="1"/>
          <p:nvPr/>
        </p:nvSpPr>
        <p:spPr>
          <a:xfrm>
            <a:off x="2606992" y="5489658"/>
            <a:ext cx="2809112" cy="646331"/>
          </a:xfrm>
          <a:prstGeom prst="rect">
            <a:avLst/>
          </a:prstGeom>
          <a:noFill/>
        </p:spPr>
        <p:txBody>
          <a:bodyPr wrap="square" lIns="0" tIns="0" rIns="0" bIns="0" rtlCol="0" anchor="ctr">
            <a:spAutoFit/>
          </a:bodyPr>
          <a:lstStyle/>
          <a:p>
            <a:pPr defTabSz="457200">
              <a:spcBef>
                <a:spcPts val="1000"/>
              </a:spcBef>
              <a:buClr>
                <a:srgbClr val="1E4056"/>
              </a:buClr>
              <a:buSzPct val="75000"/>
            </a:pPr>
            <a:r>
              <a:rPr lang="en-US" sz="1400" b="1">
                <a:solidFill>
                  <a:schemeClr val="bg1"/>
                </a:solidFill>
              </a:rPr>
              <a:t>U.S. (Massachusetts, California,</a:t>
            </a:r>
          </a:p>
          <a:p>
            <a:pPr defTabSz="457200">
              <a:buClr>
                <a:srgbClr val="1E4056"/>
              </a:buClr>
              <a:buSzPct val="75000"/>
            </a:pPr>
            <a:r>
              <a:rPr lang="en-US" sz="1400" b="1">
                <a:solidFill>
                  <a:schemeClr val="bg1"/>
                </a:solidFill>
              </a:rPr>
              <a:t>Washington), Ireland, Philippines, and Malaysia </a:t>
            </a:r>
          </a:p>
        </p:txBody>
      </p:sp>
      <p:pic>
        <p:nvPicPr>
          <p:cNvPr id="41" name="Picture 40">
            <a:extLst>
              <a:ext uri="{FF2B5EF4-FFF2-40B4-BE49-F238E27FC236}">
                <a16:creationId xmlns:a16="http://schemas.microsoft.com/office/drawing/2014/main" id="{33EADAB3-CD58-6D4C-AB2E-625B8D0D2D72}"/>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10919678" y="293715"/>
            <a:ext cx="991639" cy="398355"/>
          </a:xfrm>
          <a:prstGeom prst="rect">
            <a:avLst/>
          </a:prstGeom>
          <a:noFill/>
          <a:ln>
            <a:noFill/>
          </a:ln>
        </p:spPr>
      </p:pic>
      <p:sp>
        <p:nvSpPr>
          <p:cNvPr id="42" name="Rectangle 41">
            <a:extLst>
              <a:ext uri="{FF2B5EF4-FFF2-40B4-BE49-F238E27FC236}">
                <a16:creationId xmlns:a16="http://schemas.microsoft.com/office/drawing/2014/main" id="{3E26F816-4599-A345-8CC5-63FD643CB9B4}"/>
              </a:ext>
            </a:extLst>
          </p:cNvPr>
          <p:cNvSpPr/>
          <p:nvPr/>
        </p:nvSpPr>
        <p:spPr>
          <a:xfrm>
            <a:off x="5868366" y="3043276"/>
            <a:ext cx="6323631" cy="2373675"/>
          </a:xfrm>
          <a:prstGeom prst="rect">
            <a:avLst/>
          </a:prstGeom>
          <a:solidFill>
            <a:srgbClr val="0C6DB7">
              <a:alpha val="80000"/>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43" name="TextBox 42">
            <a:extLst>
              <a:ext uri="{FF2B5EF4-FFF2-40B4-BE49-F238E27FC236}">
                <a16:creationId xmlns:a16="http://schemas.microsoft.com/office/drawing/2014/main" id="{4A28578E-3382-E146-BF5B-1A6E7A7639DB}"/>
              </a:ext>
            </a:extLst>
          </p:cNvPr>
          <p:cNvSpPr txBox="1"/>
          <p:nvPr/>
        </p:nvSpPr>
        <p:spPr>
          <a:xfrm>
            <a:off x="8900932" y="3578161"/>
            <a:ext cx="2935467" cy="1753008"/>
          </a:xfrm>
          <a:prstGeom prst="rect">
            <a:avLst/>
          </a:prstGeom>
          <a:noFill/>
        </p:spPr>
        <p:txBody>
          <a:bodyPr wrap="square" lIns="0" tIns="0" rIns="0" bIns="0" rtlCol="0">
            <a:noAutofit/>
          </a:bodyPr>
          <a:lstStyle/>
          <a:p>
            <a:pPr algn="r">
              <a:buClr>
                <a:srgbClr val="1E4056"/>
              </a:buClr>
            </a:pPr>
            <a:r>
              <a:rPr lang="en-US" sz="2400" b="1">
                <a:solidFill>
                  <a:schemeClr val="bg1"/>
                </a:solidFill>
              </a:rPr>
              <a:t> Over 4700 patents and $4 billion R&amp;D investment in the past 10 years.</a:t>
            </a:r>
          </a:p>
        </p:txBody>
      </p:sp>
      <p:pic>
        <p:nvPicPr>
          <p:cNvPr id="44" name="Picture 43">
            <a:extLst>
              <a:ext uri="{FF2B5EF4-FFF2-40B4-BE49-F238E27FC236}">
                <a16:creationId xmlns:a16="http://schemas.microsoft.com/office/drawing/2014/main" id="{6819A65C-F99B-B947-922D-789D91B531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561" r="10354" b="4382"/>
          <a:stretch/>
        </p:blipFill>
        <p:spPr>
          <a:xfrm>
            <a:off x="5591844" y="739224"/>
            <a:ext cx="4781470" cy="5353466"/>
          </a:xfrm>
          <a:prstGeom prst="rect">
            <a:avLst/>
          </a:prstGeom>
        </p:spPr>
      </p:pic>
      <p:cxnSp>
        <p:nvCxnSpPr>
          <p:cNvPr id="45" name="Straight Connector 44">
            <a:extLst>
              <a:ext uri="{FF2B5EF4-FFF2-40B4-BE49-F238E27FC236}">
                <a16:creationId xmlns:a16="http://schemas.microsoft.com/office/drawing/2014/main" id="{2F1DAF09-DFB8-FE4E-B7DE-A611CA1139F8}"/>
              </a:ext>
            </a:extLst>
          </p:cNvPr>
          <p:cNvCxnSpPr>
            <a:cxnSpLocks/>
          </p:cNvCxnSpPr>
          <p:nvPr/>
        </p:nvCxnSpPr>
        <p:spPr>
          <a:xfrm>
            <a:off x="386713" y="1527575"/>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FC36424-2E74-8449-9910-BCE37E7933F3}"/>
              </a:ext>
            </a:extLst>
          </p:cNvPr>
          <p:cNvCxnSpPr>
            <a:cxnSpLocks/>
          </p:cNvCxnSpPr>
          <p:nvPr/>
        </p:nvCxnSpPr>
        <p:spPr>
          <a:xfrm>
            <a:off x="386713" y="2117884"/>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F160EEB-3BA2-ED4B-AE0E-CB4310B9B317}"/>
              </a:ext>
            </a:extLst>
          </p:cNvPr>
          <p:cNvCxnSpPr>
            <a:cxnSpLocks/>
          </p:cNvCxnSpPr>
          <p:nvPr/>
        </p:nvCxnSpPr>
        <p:spPr>
          <a:xfrm>
            <a:off x="386713" y="2673469"/>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44495EE-D611-A243-AC40-E88743585CB3}"/>
              </a:ext>
            </a:extLst>
          </p:cNvPr>
          <p:cNvCxnSpPr>
            <a:cxnSpLocks/>
          </p:cNvCxnSpPr>
          <p:nvPr/>
        </p:nvCxnSpPr>
        <p:spPr>
          <a:xfrm>
            <a:off x="386713" y="3194329"/>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16C8A4D-82E5-D64C-8C96-F8EF76F6981C}"/>
              </a:ext>
            </a:extLst>
          </p:cNvPr>
          <p:cNvCxnSpPr>
            <a:cxnSpLocks/>
          </p:cNvCxnSpPr>
          <p:nvPr/>
        </p:nvCxnSpPr>
        <p:spPr>
          <a:xfrm>
            <a:off x="386713" y="3761489"/>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2D8AC15-FE79-A043-9D38-3D0C1E64586C}"/>
              </a:ext>
            </a:extLst>
          </p:cNvPr>
          <p:cNvCxnSpPr>
            <a:cxnSpLocks/>
          </p:cNvCxnSpPr>
          <p:nvPr/>
        </p:nvCxnSpPr>
        <p:spPr>
          <a:xfrm>
            <a:off x="386713" y="4282349"/>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7CFA5A1A-5708-1642-94A7-59414FA32068}"/>
              </a:ext>
            </a:extLst>
          </p:cNvPr>
          <p:cNvCxnSpPr>
            <a:cxnSpLocks/>
          </p:cNvCxnSpPr>
          <p:nvPr/>
        </p:nvCxnSpPr>
        <p:spPr>
          <a:xfrm>
            <a:off x="386713" y="4884233"/>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B98457A-8870-F749-97C0-18528847BA7F}"/>
              </a:ext>
            </a:extLst>
          </p:cNvPr>
          <p:cNvCxnSpPr>
            <a:cxnSpLocks/>
          </p:cNvCxnSpPr>
          <p:nvPr/>
        </p:nvCxnSpPr>
        <p:spPr>
          <a:xfrm>
            <a:off x="386713" y="5405093"/>
            <a:ext cx="486445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546986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42900" y="985158"/>
            <a:ext cx="4725670" cy="5389296"/>
          </a:xfrm>
          <a:prstGeom prst="rect">
            <a:avLst/>
          </a:prstGeom>
        </p:spPr>
        <p:txBody>
          <a:bodyPr vert="horz" wrap="square" lIns="0" tIns="74295" rIns="0" bIns="0" rtlCol="0">
            <a:spAutoFit/>
          </a:bodyPr>
          <a:lstStyle/>
          <a:p>
            <a:pPr marL="241300" indent="-228600">
              <a:spcBef>
                <a:spcPts val="585"/>
              </a:spcBef>
              <a:buClr>
                <a:srgbClr val="B1B3B3"/>
              </a:buClr>
              <a:buSzPct val="65000"/>
              <a:buFont typeface="Segoe UI"/>
              <a:buChar char="►"/>
              <a:tabLst>
                <a:tab pos="241300" algn="l"/>
              </a:tabLst>
            </a:pPr>
            <a:r>
              <a:rPr lang="en-US" spc="-5">
                <a:cs typeface="Arial"/>
              </a:rPr>
              <a:t>Install </a:t>
            </a:r>
          </a:p>
          <a:p>
            <a:pPr marL="698500" lvl="1" indent="-228600">
              <a:spcBef>
                <a:spcPts val="585"/>
              </a:spcBef>
              <a:buClr>
                <a:srgbClr val="B1B3B3"/>
              </a:buClr>
              <a:buSzPct val="65000"/>
              <a:buFont typeface="Segoe UI"/>
              <a:buChar char="►"/>
              <a:tabLst>
                <a:tab pos="241300" algn="l"/>
              </a:tabLst>
            </a:pPr>
            <a:r>
              <a:rPr lang="en-US" b="0" i="0">
                <a:effectLst/>
              </a:rPr>
              <a:t>Windows download</a:t>
            </a:r>
            <a:r>
              <a:rPr lang="en-US" b="0" i="0">
                <a:solidFill>
                  <a:srgbClr val="636363"/>
                </a:solidFill>
                <a:effectLst/>
              </a:rPr>
              <a:t>: </a:t>
            </a:r>
            <a:r>
              <a:rPr lang="en-US" b="0" i="0" u="none" strike="noStrike">
                <a:solidFill>
                  <a:srgbClr val="009FBD"/>
                </a:solidFill>
                <a:effectLst/>
                <a:hlinkClick r:id="rId2" tooltip="https://github.com/analogdevicesinc/scopy/releases/latest"/>
              </a:rPr>
              <a:t>Installer for latest release (Windows 64/32-bit)</a:t>
            </a:r>
            <a:endParaRPr lang="en-US" b="0" i="0">
              <a:solidFill>
                <a:srgbClr val="636363"/>
              </a:solidFill>
              <a:effectLst/>
            </a:endParaRPr>
          </a:p>
          <a:p>
            <a:pPr marL="241300" indent="-228600">
              <a:lnSpc>
                <a:spcPct val="100000"/>
              </a:lnSpc>
              <a:spcBef>
                <a:spcPts val="585"/>
              </a:spcBef>
              <a:buClr>
                <a:srgbClr val="B1B3B3"/>
              </a:buClr>
              <a:buSzPct val="65000"/>
              <a:buFont typeface="Segoe UI"/>
              <a:buChar char="►"/>
              <a:tabLst>
                <a:tab pos="241300" algn="l"/>
              </a:tabLst>
            </a:pPr>
            <a:r>
              <a:rPr lang="en-US" spc="-5">
                <a:cs typeface="Arial"/>
              </a:rPr>
              <a:t>Connect to a USB or remote device</a:t>
            </a:r>
          </a:p>
          <a:p>
            <a:pPr marL="241300" indent="-228600">
              <a:lnSpc>
                <a:spcPct val="100000"/>
              </a:lnSpc>
              <a:spcBef>
                <a:spcPts val="1000"/>
              </a:spcBef>
              <a:buClr>
                <a:srgbClr val="B1B3B3"/>
              </a:buClr>
              <a:buSzPct val="65000"/>
              <a:buFont typeface="Segoe UI"/>
              <a:buChar char="►"/>
              <a:tabLst>
                <a:tab pos="241300" algn="l"/>
              </a:tabLst>
            </a:pPr>
            <a:r>
              <a:rPr spc="-5">
                <a:cs typeface="Arial"/>
              </a:rPr>
              <a:t>Cross</a:t>
            </a:r>
            <a:r>
              <a:rPr spc="-30">
                <a:cs typeface="Arial"/>
              </a:rPr>
              <a:t> </a:t>
            </a:r>
            <a:r>
              <a:rPr spc="-5">
                <a:cs typeface="Arial"/>
              </a:rPr>
              <a:t>platform</a:t>
            </a:r>
            <a:endParaRPr lang="en-US" spc="-5">
              <a:cs typeface="Arial"/>
            </a:endParaRPr>
          </a:p>
          <a:p>
            <a:pPr marL="241300" indent="-228600">
              <a:lnSpc>
                <a:spcPct val="100000"/>
              </a:lnSpc>
              <a:spcBef>
                <a:spcPts val="1000"/>
              </a:spcBef>
              <a:buClr>
                <a:srgbClr val="B1B3B3"/>
              </a:buClr>
              <a:buSzPct val="65000"/>
              <a:buFont typeface="Segoe UI"/>
              <a:buChar char="►"/>
              <a:tabLst>
                <a:tab pos="241300" algn="l"/>
              </a:tabLst>
            </a:pPr>
            <a:r>
              <a:rPr lang="en-US" spc="-5">
                <a:cs typeface="Arial"/>
              </a:rPr>
              <a:t>Multiple instruments:</a:t>
            </a:r>
          </a:p>
          <a:p>
            <a:pPr marL="698500" lvl="1" indent="-228600">
              <a:spcBef>
                <a:spcPts val="1000"/>
              </a:spcBef>
              <a:buClr>
                <a:srgbClr val="B1B3B3"/>
              </a:buClr>
              <a:buSzPct val="65000"/>
              <a:buFont typeface="Segoe UI"/>
              <a:buChar char="►"/>
              <a:tabLst>
                <a:tab pos="241300" algn="l"/>
              </a:tabLst>
            </a:pPr>
            <a:r>
              <a:rPr lang="en-US" spc="-5">
                <a:cs typeface="Arial"/>
              </a:rPr>
              <a:t>Oscilloscope</a:t>
            </a:r>
          </a:p>
          <a:p>
            <a:pPr marL="698500" lvl="1" indent="-228600">
              <a:spcBef>
                <a:spcPts val="1000"/>
              </a:spcBef>
              <a:buClr>
                <a:srgbClr val="B1B3B3"/>
              </a:buClr>
              <a:buSzPct val="65000"/>
              <a:buFont typeface="Segoe UI"/>
              <a:buChar char="►"/>
              <a:tabLst>
                <a:tab pos="241300" algn="l"/>
              </a:tabLst>
            </a:pPr>
            <a:r>
              <a:rPr lang="en-US" spc="-5">
                <a:cs typeface="Arial"/>
              </a:rPr>
              <a:t>Network Analyzer</a:t>
            </a:r>
          </a:p>
          <a:p>
            <a:pPr marL="698500" lvl="1" indent="-228600">
              <a:spcBef>
                <a:spcPts val="1000"/>
              </a:spcBef>
              <a:buClr>
                <a:srgbClr val="B1B3B3"/>
              </a:buClr>
              <a:buSzPct val="65000"/>
              <a:buFont typeface="Segoe UI"/>
              <a:buChar char="►"/>
              <a:tabLst>
                <a:tab pos="241300" algn="l"/>
              </a:tabLst>
            </a:pPr>
            <a:r>
              <a:rPr lang="en-US" spc="-5">
                <a:cs typeface="Arial"/>
              </a:rPr>
              <a:t>Spectrum Analyzer</a:t>
            </a:r>
          </a:p>
          <a:p>
            <a:pPr marL="698500" lvl="1" indent="-228600">
              <a:spcBef>
                <a:spcPts val="1000"/>
              </a:spcBef>
              <a:buClr>
                <a:srgbClr val="B1B3B3"/>
              </a:buClr>
              <a:buSzPct val="65000"/>
              <a:buFont typeface="Segoe UI"/>
              <a:buChar char="►"/>
              <a:tabLst>
                <a:tab pos="241300" algn="l"/>
              </a:tabLst>
            </a:pPr>
            <a:r>
              <a:rPr lang="en-US" spc="-5">
                <a:cs typeface="Arial"/>
              </a:rPr>
              <a:t>Signal generator</a:t>
            </a:r>
          </a:p>
          <a:p>
            <a:pPr marL="698500" lvl="1" indent="-228600">
              <a:spcBef>
                <a:spcPts val="1000"/>
              </a:spcBef>
              <a:buClr>
                <a:srgbClr val="B1B3B3"/>
              </a:buClr>
              <a:buSzPct val="65000"/>
              <a:buFont typeface="Segoe UI"/>
              <a:buChar char="►"/>
              <a:tabLst>
                <a:tab pos="241300" algn="l"/>
              </a:tabLst>
            </a:pPr>
            <a:r>
              <a:rPr lang="en-US" spc="-5">
                <a:cs typeface="Arial"/>
              </a:rPr>
              <a:t>Logic Analyzer</a:t>
            </a:r>
          </a:p>
          <a:p>
            <a:pPr marL="698500" lvl="1" indent="-228600">
              <a:spcBef>
                <a:spcPts val="1000"/>
              </a:spcBef>
              <a:buClr>
                <a:srgbClr val="B1B3B3"/>
              </a:buClr>
              <a:buSzPct val="65000"/>
              <a:buFont typeface="Segoe UI"/>
              <a:buChar char="►"/>
              <a:tabLst>
                <a:tab pos="241300" algn="l"/>
              </a:tabLst>
            </a:pPr>
            <a:r>
              <a:rPr lang="en-US" spc="-5">
                <a:cs typeface="Arial"/>
              </a:rPr>
              <a:t>Pattern Generator</a:t>
            </a:r>
          </a:p>
          <a:p>
            <a:pPr marL="698500" lvl="1" indent="-228600">
              <a:spcBef>
                <a:spcPts val="1000"/>
              </a:spcBef>
              <a:buClr>
                <a:srgbClr val="B1B3B3"/>
              </a:buClr>
              <a:buSzPct val="65000"/>
              <a:buFont typeface="Segoe UI"/>
              <a:buChar char="►"/>
              <a:tabLst>
                <a:tab pos="241300" algn="l"/>
              </a:tabLst>
            </a:pPr>
            <a:r>
              <a:rPr lang="en-US" spc="-5">
                <a:cs typeface="Arial"/>
              </a:rPr>
              <a:t>Voltmeter</a:t>
            </a:r>
          </a:p>
          <a:p>
            <a:pPr marL="698500" lvl="1" indent="-228600">
              <a:spcBef>
                <a:spcPts val="1000"/>
              </a:spcBef>
              <a:buClr>
                <a:srgbClr val="B1B3B3"/>
              </a:buClr>
              <a:buSzPct val="65000"/>
              <a:buFont typeface="Segoe UI"/>
              <a:buChar char="►"/>
              <a:tabLst>
                <a:tab pos="241300" algn="l"/>
              </a:tabLst>
            </a:pPr>
            <a:r>
              <a:rPr lang="en-US" spc="-5">
                <a:cs typeface="Arial"/>
              </a:rPr>
              <a:t>Power supplies</a:t>
            </a:r>
            <a:endParaRPr sz="2000">
              <a:cs typeface="Arial"/>
            </a:endParaRPr>
          </a:p>
        </p:txBody>
      </p:sp>
      <p:sp>
        <p:nvSpPr>
          <p:cNvPr id="6" name="object 6"/>
          <p:cNvSpPr txBox="1">
            <a:spLocks noGrp="1"/>
          </p:cNvSpPr>
          <p:nvPr>
            <p:ph type="title"/>
          </p:nvPr>
        </p:nvSpPr>
        <p:spPr/>
        <p:txBody>
          <a:bodyPr/>
          <a:lstStyle/>
          <a:p>
            <a:r>
              <a:rPr lang="en-US" err="1"/>
              <a:t>Scopy</a:t>
            </a:r>
            <a:endParaRPr lang="en-US"/>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1" name="Right Brace 10">
            <a:extLst>
              <a:ext uri="{FF2B5EF4-FFF2-40B4-BE49-F238E27FC236}">
                <a16:creationId xmlns:a16="http://schemas.microsoft.com/office/drawing/2014/main" id="{374A82E5-58BA-400F-9675-E6D9443777C4}"/>
              </a:ext>
            </a:extLst>
          </p:cNvPr>
          <p:cNvSpPr/>
          <p:nvPr/>
        </p:nvSpPr>
        <p:spPr>
          <a:xfrm>
            <a:off x="3208712" y="3429000"/>
            <a:ext cx="220287" cy="282217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738CC79B-CFAE-423E-A3BD-D84700245F64}"/>
              </a:ext>
            </a:extLst>
          </p:cNvPr>
          <p:cNvPicPr>
            <a:picLocks noChangeAspect="1"/>
          </p:cNvPicPr>
          <p:nvPr/>
        </p:nvPicPr>
        <p:blipFill>
          <a:blip r:embed="rId3"/>
          <a:stretch>
            <a:fillRect/>
          </a:stretch>
        </p:blipFill>
        <p:spPr>
          <a:xfrm>
            <a:off x="5271034" y="867122"/>
            <a:ext cx="6427359" cy="4127715"/>
          </a:xfrm>
          <a:prstGeom prst="rect">
            <a:avLst/>
          </a:prstGeom>
        </p:spPr>
      </p:pic>
      <p:sp>
        <p:nvSpPr>
          <p:cNvPr id="9" name="Rectangle 8">
            <a:extLst>
              <a:ext uri="{FF2B5EF4-FFF2-40B4-BE49-F238E27FC236}">
                <a16:creationId xmlns:a16="http://schemas.microsoft.com/office/drawing/2014/main" id="{11BC629A-1534-46FB-BC09-B632142DCF39}"/>
              </a:ext>
            </a:extLst>
          </p:cNvPr>
          <p:cNvSpPr/>
          <p:nvPr/>
        </p:nvSpPr>
        <p:spPr>
          <a:xfrm>
            <a:off x="6324276" y="2395886"/>
            <a:ext cx="915047" cy="3048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19A380F9-6E88-4ECE-A881-E2DFBF3444AE}"/>
              </a:ext>
            </a:extLst>
          </p:cNvPr>
          <p:cNvPicPr>
            <a:picLocks noChangeAspect="1"/>
          </p:cNvPicPr>
          <p:nvPr/>
        </p:nvPicPr>
        <p:blipFill rotWithShape="1">
          <a:blip r:embed="rId3"/>
          <a:srcRect r="22260" b="24511"/>
          <a:stretch/>
        </p:blipFill>
        <p:spPr>
          <a:xfrm>
            <a:off x="6242425" y="3135227"/>
            <a:ext cx="4996587" cy="3115944"/>
          </a:xfrm>
          <a:prstGeom prst="rect">
            <a:avLst/>
          </a:prstGeom>
        </p:spPr>
      </p:pic>
      <p:sp>
        <p:nvSpPr>
          <p:cNvPr id="10" name="Rectangle 9">
            <a:extLst>
              <a:ext uri="{FF2B5EF4-FFF2-40B4-BE49-F238E27FC236}">
                <a16:creationId xmlns:a16="http://schemas.microsoft.com/office/drawing/2014/main" id="{6C0FF01C-E70A-469C-933A-84A2216E191D}"/>
              </a:ext>
            </a:extLst>
          </p:cNvPr>
          <p:cNvSpPr/>
          <p:nvPr/>
        </p:nvSpPr>
        <p:spPr>
          <a:xfrm>
            <a:off x="6211429" y="3798292"/>
            <a:ext cx="1078748" cy="194404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EF7B8666-BE24-408C-AFBA-13ACAE435728}"/>
              </a:ext>
            </a:extLst>
          </p:cNvPr>
          <p:cNvCxnSpPr>
            <a:cxnSpLocks/>
          </p:cNvCxnSpPr>
          <p:nvPr/>
        </p:nvCxnSpPr>
        <p:spPr>
          <a:xfrm flipV="1">
            <a:off x="3461266" y="4601095"/>
            <a:ext cx="2993567" cy="23899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00499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15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200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1" nodeType="withEffect">
                                  <p:stCondLst>
                                    <p:cond delay="200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Oscilloscope</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4184615227"/>
              </p:ext>
            </p:extLst>
          </p:nvPr>
        </p:nvGraphicFramePr>
        <p:xfrm>
          <a:off x="228296" y="1003068"/>
          <a:ext cx="5410504" cy="4559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441FAE47-8712-4AA3-96AE-289C1C3789C6}"/>
              </a:ext>
            </a:extLst>
          </p:cNvPr>
          <p:cNvPicPr>
            <a:picLocks noChangeAspect="1"/>
          </p:cNvPicPr>
          <p:nvPr/>
        </p:nvPicPr>
        <p:blipFill>
          <a:blip r:embed="rId7"/>
          <a:stretch>
            <a:fillRect/>
          </a:stretch>
        </p:blipFill>
        <p:spPr>
          <a:xfrm>
            <a:off x="5745873" y="1345259"/>
            <a:ext cx="6379148" cy="3820844"/>
          </a:xfrm>
          <a:prstGeom prst="rect">
            <a:avLst/>
          </a:prstGeom>
        </p:spPr>
      </p:pic>
      <p:sp>
        <p:nvSpPr>
          <p:cNvPr id="4" name="Rectangle 3">
            <a:extLst>
              <a:ext uri="{FF2B5EF4-FFF2-40B4-BE49-F238E27FC236}">
                <a16:creationId xmlns:a16="http://schemas.microsoft.com/office/drawing/2014/main" id="{C33C1204-1D11-47A7-A840-11826D3B77EC}"/>
              </a:ext>
            </a:extLst>
          </p:cNvPr>
          <p:cNvSpPr/>
          <p:nvPr/>
        </p:nvSpPr>
        <p:spPr>
          <a:xfrm>
            <a:off x="5745873" y="1823634"/>
            <a:ext cx="861571" cy="232474"/>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4425671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Signal Generator</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3443468244"/>
              </p:ext>
            </p:extLst>
          </p:nvPr>
        </p:nvGraphicFramePr>
        <p:xfrm>
          <a:off x="342900" y="1229083"/>
          <a:ext cx="4495800" cy="4724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85E1178-3F19-4EA1-B48C-869027967CD7}"/>
              </a:ext>
            </a:extLst>
          </p:cNvPr>
          <p:cNvPicPr>
            <a:picLocks noChangeAspect="1"/>
          </p:cNvPicPr>
          <p:nvPr/>
        </p:nvPicPr>
        <p:blipFill>
          <a:blip r:embed="rId7"/>
          <a:stretch>
            <a:fillRect/>
          </a:stretch>
        </p:blipFill>
        <p:spPr>
          <a:xfrm>
            <a:off x="4993178" y="1571565"/>
            <a:ext cx="6950804" cy="4163242"/>
          </a:xfrm>
          <a:prstGeom prst="rect">
            <a:avLst/>
          </a:prstGeom>
        </p:spPr>
      </p:pic>
      <p:sp>
        <p:nvSpPr>
          <p:cNvPr id="4" name="Rectangle 3">
            <a:extLst>
              <a:ext uri="{FF2B5EF4-FFF2-40B4-BE49-F238E27FC236}">
                <a16:creationId xmlns:a16="http://schemas.microsoft.com/office/drawing/2014/main" id="{5F4D1EDA-9BAB-4C96-B8C5-968A00721769}"/>
              </a:ext>
            </a:extLst>
          </p:cNvPr>
          <p:cNvSpPr/>
          <p:nvPr/>
        </p:nvSpPr>
        <p:spPr>
          <a:xfrm>
            <a:off x="5011964" y="2693793"/>
            <a:ext cx="948872" cy="259996"/>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905375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342900" y="233668"/>
            <a:ext cx="10287000" cy="470898"/>
          </a:xfrm>
        </p:spPr>
        <p:txBody>
          <a:bodyPr/>
          <a:lstStyle/>
          <a:p>
            <a:r>
              <a:rPr lang="en-US" err="1"/>
              <a:t>Scopy</a:t>
            </a:r>
            <a:r>
              <a:rPr lang="en-US"/>
              <a:t> Network Analyzer</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3881062248"/>
              </p:ext>
            </p:extLst>
          </p:nvPr>
        </p:nvGraphicFramePr>
        <p:xfrm>
          <a:off x="342900" y="1173479"/>
          <a:ext cx="5226627"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FA726F1-DEAB-4435-B987-7A7F7EBB4B23}"/>
              </a:ext>
            </a:extLst>
          </p:cNvPr>
          <p:cNvPicPr>
            <a:picLocks noChangeAspect="1"/>
          </p:cNvPicPr>
          <p:nvPr/>
        </p:nvPicPr>
        <p:blipFill>
          <a:blip r:embed="rId7"/>
          <a:stretch>
            <a:fillRect/>
          </a:stretch>
        </p:blipFill>
        <p:spPr>
          <a:xfrm>
            <a:off x="5742017" y="1587307"/>
            <a:ext cx="6405696" cy="3836745"/>
          </a:xfrm>
          <a:prstGeom prst="rect">
            <a:avLst/>
          </a:prstGeom>
        </p:spPr>
      </p:pic>
      <p:sp>
        <p:nvSpPr>
          <p:cNvPr id="10" name="Rectangle 9">
            <a:extLst>
              <a:ext uri="{FF2B5EF4-FFF2-40B4-BE49-F238E27FC236}">
                <a16:creationId xmlns:a16="http://schemas.microsoft.com/office/drawing/2014/main" id="{09ED038D-876F-6226-D392-0AEDF2BDCD71}"/>
              </a:ext>
            </a:extLst>
          </p:cNvPr>
          <p:cNvSpPr/>
          <p:nvPr/>
        </p:nvSpPr>
        <p:spPr>
          <a:xfrm>
            <a:off x="5679143" y="2438870"/>
            <a:ext cx="1053885" cy="23764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9408000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Spectrum Analyzer</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2585114145"/>
              </p:ext>
            </p:extLst>
          </p:nvPr>
        </p:nvGraphicFramePr>
        <p:xfrm>
          <a:off x="342900" y="1539897"/>
          <a:ext cx="4267200" cy="394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A9C0D2E6-1397-45BF-8012-E931901EBF29}"/>
              </a:ext>
            </a:extLst>
          </p:cNvPr>
          <p:cNvPicPr>
            <a:picLocks noChangeAspect="1"/>
          </p:cNvPicPr>
          <p:nvPr/>
        </p:nvPicPr>
        <p:blipFill>
          <a:blip r:embed="rId7"/>
          <a:stretch>
            <a:fillRect/>
          </a:stretch>
        </p:blipFill>
        <p:spPr>
          <a:xfrm>
            <a:off x="4839482" y="1176579"/>
            <a:ext cx="7307653" cy="4376980"/>
          </a:xfrm>
          <a:prstGeom prst="rect">
            <a:avLst/>
          </a:prstGeom>
        </p:spPr>
      </p:pic>
      <p:sp>
        <p:nvSpPr>
          <p:cNvPr id="10" name="Rectangle 9">
            <a:extLst>
              <a:ext uri="{FF2B5EF4-FFF2-40B4-BE49-F238E27FC236}">
                <a16:creationId xmlns:a16="http://schemas.microsoft.com/office/drawing/2014/main" id="{84BE8423-C777-4005-9C85-C7133279860B}"/>
              </a:ext>
            </a:extLst>
          </p:cNvPr>
          <p:cNvSpPr/>
          <p:nvPr/>
        </p:nvSpPr>
        <p:spPr>
          <a:xfrm>
            <a:off x="4850969" y="1932122"/>
            <a:ext cx="1033221" cy="25830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3364280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Logic Analyzer</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2370004306"/>
              </p:ext>
            </p:extLst>
          </p:nvPr>
        </p:nvGraphicFramePr>
        <p:xfrm>
          <a:off x="342900" y="1174866"/>
          <a:ext cx="4495800" cy="4724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D240FE3B-24BB-4E0D-85E5-EDBB6E8C980E}"/>
              </a:ext>
            </a:extLst>
          </p:cNvPr>
          <p:cNvPicPr>
            <a:picLocks noChangeAspect="1"/>
          </p:cNvPicPr>
          <p:nvPr/>
        </p:nvPicPr>
        <p:blipFill>
          <a:blip r:embed="rId7"/>
          <a:stretch>
            <a:fillRect/>
          </a:stretch>
        </p:blipFill>
        <p:spPr>
          <a:xfrm>
            <a:off x="5196200" y="1409053"/>
            <a:ext cx="6919521" cy="4144505"/>
          </a:xfrm>
          <a:prstGeom prst="rect">
            <a:avLst/>
          </a:prstGeom>
        </p:spPr>
      </p:pic>
      <p:sp>
        <p:nvSpPr>
          <p:cNvPr id="10" name="Rectangle 9">
            <a:extLst>
              <a:ext uri="{FF2B5EF4-FFF2-40B4-BE49-F238E27FC236}">
                <a16:creationId xmlns:a16="http://schemas.microsoft.com/office/drawing/2014/main" id="{EF48EB44-6969-4A20-80F3-CA71CD7FB756}"/>
              </a:ext>
            </a:extLst>
          </p:cNvPr>
          <p:cNvSpPr/>
          <p:nvPr/>
        </p:nvSpPr>
        <p:spPr>
          <a:xfrm>
            <a:off x="5196200" y="2738034"/>
            <a:ext cx="899800" cy="222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2399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Pattern Generator</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2203322926"/>
              </p:ext>
            </p:extLst>
          </p:nvPr>
        </p:nvGraphicFramePr>
        <p:xfrm>
          <a:off x="342900" y="1066795"/>
          <a:ext cx="4572000" cy="5289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2C11546-9BC5-4A7B-AA8D-12ED7D0E2BEF}"/>
              </a:ext>
            </a:extLst>
          </p:cNvPr>
          <p:cNvPicPr>
            <a:picLocks noChangeAspect="1"/>
          </p:cNvPicPr>
          <p:nvPr/>
        </p:nvPicPr>
        <p:blipFill>
          <a:blip r:embed="rId7"/>
          <a:stretch>
            <a:fillRect/>
          </a:stretch>
        </p:blipFill>
        <p:spPr>
          <a:xfrm>
            <a:off x="5087389" y="1553165"/>
            <a:ext cx="7012242" cy="4200041"/>
          </a:xfrm>
          <a:prstGeom prst="rect">
            <a:avLst/>
          </a:prstGeom>
        </p:spPr>
      </p:pic>
      <p:sp>
        <p:nvSpPr>
          <p:cNvPr id="4" name="Rectangle 3">
            <a:extLst>
              <a:ext uri="{FF2B5EF4-FFF2-40B4-BE49-F238E27FC236}">
                <a16:creationId xmlns:a16="http://schemas.microsoft.com/office/drawing/2014/main" id="{8E9E22CE-59FE-4BDB-9906-8EFC771FB284}"/>
              </a:ext>
            </a:extLst>
          </p:cNvPr>
          <p:cNvSpPr/>
          <p:nvPr/>
        </p:nvSpPr>
        <p:spPr>
          <a:xfrm>
            <a:off x="5087389" y="3078433"/>
            <a:ext cx="950563" cy="2738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26508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Digital IO</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4051261226"/>
              </p:ext>
            </p:extLst>
          </p:nvPr>
        </p:nvGraphicFramePr>
        <p:xfrm>
          <a:off x="342900" y="1109898"/>
          <a:ext cx="4572000" cy="4861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ight Brace 1">
            <a:extLst>
              <a:ext uri="{FF2B5EF4-FFF2-40B4-BE49-F238E27FC236}">
                <a16:creationId xmlns:a16="http://schemas.microsoft.com/office/drawing/2014/main" id="{7820C731-A765-4CCF-B436-7F4365323D58}"/>
              </a:ext>
            </a:extLst>
          </p:cNvPr>
          <p:cNvSpPr/>
          <p:nvPr/>
        </p:nvSpPr>
        <p:spPr>
          <a:xfrm>
            <a:off x="4739620" y="2669430"/>
            <a:ext cx="152400" cy="175260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41481AFA-C2E8-42F9-8260-1076142CEECC}"/>
              </a:ext>
            </a:extLst>
          </p:cNvPr>
          <p:cNvCxnSpPr>
            <a:cxnSpLocks/>
            <a:stCxn id="2" idx="1"/>
          </p:cNvCxnSpPr>
          <p:nvPr/>
        </p:nvCxnSpPr>
        <p:spPr>
          <a:xfrm flipV="1">
            <a:off x="4892020" y="2028614"/>
            <a:ext cx="2726689" cy="15171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77FB68-4E6B-4CEA-BEFE-FCD0B07CD510}"/>
              </a:ext>
            </a:extLst>
          </p:cNvPr>
          <p:cNvPicPr>
            <a:picLocks noChangeAspect="1"/>
          </p:cNvPicPr>
          <p:nvPr/>
        </p:nvPicPr>
        <p:blipFill>
          <a:blip r:embed="rId7"/>
          <a:stretch>
            <a:fillRect/>
          </a:stretch>
        </p:blipFill>
        <p:spPr>
          <a:xfrm>
            <a:off x="5528185" y="3476192"/>
            <a:ext cx="6157993" cy="2933687"/>
          </a:xfrm>
          <a:prstGeom prst="rect">
            <a:avLst/>
          </a:prstGeom>
        </p:spPr>
      </p:pic>
      <p:grpSp>
        <p:nvGrpSpPr>
          <p:cNvPr id="17" name="Group 16">
            <a:extLst>
              <a:ext uri="{FF2B5EF4-FFF2-40B4-BE49-F238E27FC236}">
                <a16:creationId xmlns:a16="http://schemas.microsoft.com/office/drawing/2014/main" id="{591C04C5-6A31-47B0-9131-2A790D0EE561}"/>
              </a:ext>
            </a:extLst>
          </p:cNvPr>
          <p:cNvGrpSpPr/>
          <p:nvPr/>
        </p:nvGrpSpPr>
        <p:grpSpPr>
          <a:xfrm>
            <a:off x="7543800" y="764410"/>
            <a:ext cx="2210690" cy="2711782"/>
            <a:chOff x="7391400" y="758980"/>
            <a:chExt cx="2210690" cy="2711782"/>
          </a:xfrm>
        </p:grpSpPr>
        <p:pic>
          <p:nvPicPr>
            <p:cNvPr id="13" name="Picture 12">
              <a:extLst>
                <a:ext uri="{FF2B5EF4-FFF2-40B4-BE49-F238E27FC236}">
                  <a16:creationId xmlns:a16="http://schemas.microsoft.com/office/drawing/2014/main" id="{E7E17A60-D31F-4E9E-9C2C-A5F838A6B024}"/>
                </a:ext>
              </a:extLst>
            </p:cNvPr>
            <p:cNvPicPr>
              <a:picLocks noChangeAspect="1"/>
            </p:cNvPicPr>
            <p:nvPr/>
          </p:nvPicPr>
          <p:blipFill>
            <a:blip r:embed="rId8"/>
            <a:stretch>
              <a:fillRect/>
            </a:stretch>
          </p:blipFill>
          <p:spPr>
            <a:xfrm>
              <a:off x="7477407" y="808846"/>
              <a:ext cx="2123793" cy="2661916"/>
            </a:xfrm>
            <a:prstGeom prst="rect">
              <a:avLst/>
            </a:prstGeom>
          </p:spPr>
        </p:pic>
        <p:sp>
          <p:nvSpPr>
            <p:cNvPr id="14" name="Rectangle 13">
              <a:extLst>
                <a:ext uri="{FF2B5EF4-FFF2-40B4-BE49-F238E27FC236}">
                  <a16:creationId xmlns:a16="http://schemas.microsoft.com/office/drawing/2014/main" id="{ED6B1DE6-FA07-4785-BB0F-E07009042EA2}"/>
                </a:ext>
              </a:extLst>
            </p:cNvPr>
            <p:cNvSpPr/>
            <p:nvPr/>
          </p:nvSpPr>
          <p:spPr>
            <a:xfrm>
              <a:off x="7686675" y="991892"/>
              <a:ext cx="429271" cy="6044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9CEECA-D8B1-4C58-BECD-D4590080F6CA}"/>
                </a:ext>
              </a:extLst>
            </p:cNvPr>
            <p:cNvSpPr txBox="1"/>
            <p:nvPr/>
          </p:nvSpPr>
          <p:spPr>
            <a:xfrm>
              <a:off x="7391400" y="758980"/>
              <a:ext cx="340158" cy="461665"/>
            </a:xfrm>
            <a:prstGeom prst="rect">
              <a:avLst/>
            </a:prstGeom>
            <a:noFill/>
          </p:spPr>
          <p:txBody>
            <a:bodyPr wrap="none" rtlCol="0">
              <a:spAutoFit/>
            </a:bodyPr>
            <a:lstStyle/>
            <a:p>
              <a:r>
                <a:rPr lang="en-US" sz="2400" b="1">
                  <a:solidFill>
                    <a:srgbClr val="FF0000"/>
                  </a:solidFill>
                </a:rPr>
                <a:t>1</a:t>
              </a:r>
            </a:p>
          </p:txBody>
        </p:sp>
        <p:sp>
          <p:nvSpPr>
            <p:cNvPr id="18" name="Rectangle 17">
              <a:extLst>
                <a:ext uri="{FF2B5EF4-FFF2-40B4-BE49-F238E27FC236}">
                  <a16:creationId xmlns:a16="http://schemas.microsoft.com/office/drawing/2014/main" id="{D0A7987F-A28C-42D5-8507-8E6E57944C04}"/>
                </a:ext>
              </a:extLst>
            </p:cNvPr>
            <p:cNvSpPr/>
            <p:nvPr/>
          </p:nvSpPr>
          <p:spPr>
            <a:xfrm>
              <a:off x="8366715" y="973810"/>
              <a:ext cx="896106" cy="6044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F20B7F-7EA9-4C10-B034-F40A4260E862}"/>
                </a:ext>
              </a:extLst>
            </p:cNvPr>
            <p:cNvSpPr/>
            <p:nvPr/>
          </p:nvSpPr>
          <p:spPr>
            <a:xfrm>
              <a:off x="7517970" y="1802618"/>
              <a:ext cx="1879169" cy="6044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7DDB11-8054-487C-8A14-8A8E1D02E002}"/>
                </a:ext>
              </a:extLst>
            </p:cNvPr>
            <p:cNvSpPr/>
            <p:nvPr/>
          </p:nvSpPr>
          <p:spPr>
            <a:xfrm>
              <a:off x="8073871" y="2664001"/>
              <a:ext cx="780828" cy="5320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1E3AEC9-40B9-4E70-B388-B26DECB98016}"/>
                </a:ext>
              </a:extLst>
            </p:cNvPr>
            <p:cNvSpPr txBox="1"/>
            <p:nvPr/>
          </p:nvSpPr>
          <p:spPr>
            <a:xfrm>
              <a:off x="9261932" y="925367"/>
              <a:ext cx="340158" cy="461665"/>
            </a:xfrm>
            <a:prstGeom prst="rect">
              <a:avLst/>
            </a:prstGeom>
            <a:noFill/>
          </p:spPr>
          <p:txBody>
            <a:bodyPr wrap="none" rtlCol="0">
              <a:spAutoFit/>
            </a:bodyPr>
            <a:lstStyle/>
            <a:p>
              <a:r>
                <a:rPr lang="en-US" sz="2400" b="1">
                  <a:solidFill>
                    <a:srgbClr val="FF0000"/>
                  </a:solidFill>
                </a:rPr>
                <a:t>2</a:t>
              </a:r>
            </a:p>
          </p:txBody>
        </p:sp>
        <p:sp>
          <p:nvSpPr>
            <p:cNvPr id="22" name="TextBox 21">
              <a:extLst>
                <a:ext uri="{FF2B5EF4-FFF2-40B4-BE49-F238E27FC236}">
                  <a16:creationId xmlns:a16="http://schemas.microsoft.com/office/drawing/2014/main" id="{BC7ED68B-B80A-4340-A721-83B6A4A3C028}"/>
                </a:ext>
              </a:extLst>
            </p:cNvPr>
            <p:cNvSpPr txBox="1"/>
            <p:nvPr/>
          </p:nvSpPr>
          <p:spPr>
            <a:xfrm>
              <a:off x="9108642" y="2341182"/>
              <a:ext cx="340158" cy="461665"/>
            </a:xfrm>
            <a:prstGeom prst="rect">
              <a:avLst/>
            </a:prstGeom>
            <a:noFill/>
          </p:spPr>
          <p:txBody>
            <a:bodyPr wrap="none" rtlCol="0">
              <a:spAutoFit/>
            </a:bodyPr>
            <a:lstStyle/>
            <a:p>
              <a:r>
                <a:rPr lang="en-US" sz="2400" b="1">
                  <a:solidFill>
                    <a:srgbClr val="FF0000"/>
                  </a:solidFill>
                </a:rPr>
                <a:t>3</a:t>
              </a:r>
            </a:p>
          </p:txBody>
        </p:sp>
        <p:sp>
          <p:nvSpPr>
            <p:cNvPr id="23" name="TextBox 22">
              <a:extLst>
                <a:ext uri="{FF2B5EF4-FFF2-40B4-BE49-F238E27FC236}">
                  <a16:creationId xmlns:a16="http://schemas.microsoft.com/office/drawing/2014/main" id="{5E724043-0FD0-428B-BCD3-961079BF13F1}"/>
                </a:ext>
              </a:extLst>
            </p:cNvPr>
            <p:cNvSpPr txBox="1"/>
            <p:nvPr/>
          </p:nvSpPr>
          <p:spPr>
            <a:xfrm>
              <a:off x="8854699" y="2728028"/>
              <a:ext cx="340158" cy="461665"/>
            </a:xfrm>
            <a:prstGeom prst="rect">
              <a:avLst/>
            </a:prstGeom>
            <a:noFill/>
          </p:spPr>
          <p:txBody>
            <a:bodyPr wrap="none" rtlCol="0">
              <a:spAutoFit/>
            </a:bodyPr>
            <a:lstStyle/>
            <a:p>
              <a:r>
                <a:rPr lang="en-US" sz="2400" b="1">
                  <a:solidFill>
                    <a:srgbClr val="FF0000"/>
                  </a:solidFill>
                </a:rPr>
                <a:t>4</a:t>
              </a:r>
            </a:p>
          </p:txBody>
        </p:sp>
      </p:grpSp>
    </p:spTree>
    <p:extLst>
      <p:ext uri="{BB962C8B-B14F-4D97-AF65-F5344CB8AC3E}">
        <p14:creationId xmlns:p14="http://schemas.microsoft.com/office/powerpoint/2010/main" val="156117400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Voltmeter</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3362912887"/>
              </p:ext>
            </p:extLst>
          </p:nvPr>
        </p:nvGraphicFramePr>
        <p:xfrm>
          <a:off x="343324" y="1043708"/>
          <a:ext cx="4495800" cy="4724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a:extLst>
              <a:ext uri="{FF2B5EF4-FFF2-40B4-BE49-F238E27FC236}">
                <a16:creationId xmlns:a16="http://schemas.microsoft.com/office/drawing/2014/main" id="{C5A91DC3-EDEA-44DA-86A2-32070B7170BA}"/>
              </a:ext>
            </a:extLst>
          </p:cNvPr>
          <p:cNvGrpSpPr/>
          <p:nvPr/>
        </p:nvGrpSpPr>
        <p:grpSpPr>
          <a:xfrm>
            <a:off x="4774379" y="1371446"/>
            <a:ext cx="7417621" cy="4442846"/>
            <a:chOff x="4774379" y="1094276"/>
            <a:chExt cx="7417621" cy="4442846"/>
          </a:xfrm>
        </p:grpSpPr>
        <p:pic>
          <p:nvPicPr>
            <p:cNvPr id="3" name="Picture 2">
              <a:extLst>
                <a:ext uri="{FF2B5EF4-FFF2-40B4-BE49-F238E27FC236}">
                  <a16:creationId xmlns:a16="http://schemas.microsoft.com/office/drawing/2014/main" id="{65596248-49BB-4848-8482-42585E0D92E2}"/>
                </a:ext>
              </a:extLst>
            </p:cNvPr>
            <p:cNvPicPr>
              <a:picLocks noChangeAspect="1"/>
            </p:cNvPicPr>
            <p:nvPr/>
          </p:nvPicPr>
          <p:blipFill>
            <a:blip r:embed="rId7"/>
            <a:stretch>
              <a:fillRect/>
            </a:stretch>
          </p:blipFill>
          <p:spPr>
            <a:xfrm>
              <a:off x="4774379" y="1094276"/>
              <a:ext cx="7417621" cy="4442846"/>
            </a:xfrm>
            <a:prstGeom prst="rect">
              <a:avLst/>
            </a:prstGeom>
          </p:spPr>
        </p:pic>
        <p:cxnSp>
          <p:nvCxnSpPr>
            <p:cNvPr id="9" name="Straight Connector 8">
              <a:extLst>
                <a:ext uri="{FF2B5EF4-FFF2-40B4-BE49-F238E27FC236}">
                  <a16:creationId xmlns:a16="http://schemas.microsoft.com/office/drawing/2014/main" id="{82B3B3F2-25C7-4DDF-8CE2-24B1BF1B09DC}"/>
                </a:ext>
              </a:extLst>
            </p:cNvPr>
            <p:cNvCxnSpPr/>
            <p:nvPr/>
          </p:nvCxnSpPr>
          <p:spPr>
            <a:xfrm>
              <a:off x="7289369" y="2872547"/>
              <a:ext cx="0" cy="161679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897F1B44-30DF-4ED7-92C6-2DFE5A20950D}"/>
                </a:ext>
              </a:extLst>
            </p:cNvPr>
            <p:cNvSpPr txBox="1"/>
            <p:nvPr/>
          </p:nvSpPr>
          <p:spPr>
            <a:xfrm>
              <a:off x="6771246" y="3309595"/>
              <a:ext cx="1036246" cy="307777"/>
            </a:xfrm>
            <a:prstGeom prst="rect">
              <a:avLst/>
            </a:prstGeom>
            <a:noFill/>
          </p:spPr>
          <p:txBody>
            <a:bodyPr wrap="none" rtlCol="0">
              <a:spAutoFit/>
            </a:bodyPr>
            <a:lstStyle/>
            <a:p>
              <a:r>
                <a:rPr lang="en-US" sz="1400">
                  <a:solidFill>
                    <a:srgbClr val="FF0000"/>
                  </a:solidFill>
                </a:rPr>
                <a:t>History Plot</a:t>
              </a:r>
            </a:p>
          </p:txBody>
        </p:sp>
        <p:sp>
          <p:nvSpPr>
            <p:cNvPr id="11" name="TextBox 10">
              <a:extLst>
                <a:ext uri="{FF2B5EF4-FFF2-40B4-BE49-F238E27FC236}">
                  <a16:creationId xmlns:a16="http://schemas.microsoft.com/office/drawing/2014/main" id="{8E9C1C8A-09FD-445F-BD70-ECF973CF5799}"/>
                </a:ext>
              </a:extLst>
            </p:cNvPr>
            <p:cNvSpPr txBox="1"/>
            <p:nvPr/>
          </p:nvSpPr>
          <p:spPr>
            <a:xfrm>
              <a:off x="9221492" y="3405908"/>
              <a:ext cx="1214692" cy="307777"/>
            </a:xfrm>
            <a:prstGeom prst="rect">
              <a:avLst/>
            </a:prstGeom>
            <a:noFill/>
          </p:spPr>
          <p:txBody>
            <a:bodyPr wrap="none" rtlCol="0">
              <a:spAutoFit/>
            </a:bodyPr>
            <a:lstStyle/>
            <a:p>
              <a:r>
                <a:rPr lang="en-US" sz="1400">
                  <a:solidFill>
                    <a:srgbClr val="FF0000"/>
                  </a:solidFill>
                </a:rPr>
                <a:t>Digital Display</a:t>
              </a:r>
            </a:p>
          </p:txBody>
        </p:sp>
        <p:sp>
          <p:nvSpPr>
            <p:cNvPr id="12" name="Rectangle 11">
              <a:extLst>
                <a:ext uri="{FF2B5EF4-FFF2-40B4-BE49-F238E27FC236}">
                  <a16:creationId xmlns:a16="http://schemas.microsoft.com/office/drawing/2014/main" id="{3DDBE59A-19D5-4DA7-8860-0EC4585945A0}"/>
                </a:ext>
              </a:extLst>
            </p:cNvPr>
            <p:cNvSpPr/>
            <p:nvPr/>
          </p:nvSpPr>
          <p:spPr>
            <a:xfrm>
              <a:off x="4819973" y="3130658"/>
              <a:ext cx="971226" cy="2983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DE2AFA-CBF6-42E0-B0E0-CEA3DB8867AD}"/>
                </a:ext>
              </a:extLst>
            </p:cNvPr>
            <p:cNvSpPr/>
            <p:nvPr/>
          </p:nvSpPr>
          <p:spPr>
            <a:xfrm>
              <a:off x="11065790" y="1564867"/>
              <a:ext cx="1126208" cy="3907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2ABDBB4-0421-475F-A9DC-B3022700E929}"/>
                </a:ext>
              </a:extLst>
            </p:cNvPr>
            <p:cNvSpPr txBox="1"/>
            <p:nvPr/>
          </p:nvSpPr>
          <p:spPr>
            <a:xfrm>
              <a:off x="9898865" y="1320878"/>
              <a:ext cx="1198020" cy="307777"/>
            </a:xfrm>
            <a:prstGeom prst="rect">
              <a:avLst/>
            </a:prstGeom>
            <a:noFill/>
          </p:spPr>
          <p:txBody>
            <a:bodyPr wrap="none" rtlCol="0">
              <a:spAutoFit/>
            </a:bodyPr>
            <a:lstStyle/>
            <a:p>
              <a:r>
                <a:rPr lang="en-US" sz="1400">
                  <a:solidFill>
                    <a:srgbClr val="FF0000"/>
                  </a:solidFill>
                </a:rPr>
                <a:t>Control Menu</a:t>
              </a:r>
            </a:p>
          </p:txBody>
        </p:sp>
      </p:grpSp>
    </p:spTree>
    <p:extLst>
      <p:ext uri="{BB962C8B-B14F-4D97-AF65-F5344CB8AC3E}">
        <p14:creationId xmlns:p14="http://schemas.microsoft.com/office/powerpoint/2010/main" val="54212165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err="1"/>
              <a:t>Scopy</a:t>
            </a:r>
            <a:r>
              <a:rPr lang="en-US"/>
              <a:t> Power Supply</a:t>
            </a:r>
          </a:p>
        </p:txBody>
      </p:sp>
      <p:sp>
        <p:nvSpPr>
          <p:cNvPr id="8" name="Footer Placeholder 7">
            <a:extLst>
              <a:ext uri="{FF2B5EF4-FFF2-40B4-BE49-F238E27FC236}">
                <a16:creationId xmlns:a16="http://schemas.microsoft.com/office/drawing/2014/main" id="{EB0F4A98-A3D0-43D6-9994-A644004693E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5" name="Diagram 4">
            <a:extLst>
              <a:ext uri="{FF2B5EF4-FFF2-40B4-BE49-F238E27FC236}">
                <a16:creationId xmlns:a16="http://schemas.microsoft.com/office/drawing/2014/main" id="{9771C10F-AA0F-495F-ABEA-26122211AA76}"/>
              </a:ext>
            </a:extLst>
          </p:cNvPr>
          <p:cNvGraphicFramePr/>
          <p:nvPr>
            <p:extLst>
              <p:ext uri="{D42A27DB-BD31-4B8C-83A1-F6EECF244321}">
                <p14:modId xmlns:p14="http://schemas.microsoft.com/office/powerpoint/2010/main" val="1816334559"/>
              </p:ext>
            </p:extLst>
          </p:nvPr>
        </p:nvGraphicFramePr>
        <p:xfrm>
          <a:off x="342900" y="1232761"/>
          <a:ext cx="4495800" cy="4724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92D326D-F3FD-4C38-8D68-4326BFA05523}"/>
              </a:ext>
            </a:extLst>
          </p:cNvPr>
          <p:cNvPicPr>
            <a:picLocks noChangeAspect="1"/>
          </p:cNvPicPr>
          <p:nvPr/>
        </p:nvPicPr>
        <p:blipFill>
          <a:blip r:embed="rId7"/>
          <a:stretch>
            <a:fillRect/>
          </a:stretch>
        </p:blipFill>
        <p:spPr>
          <a:xfrm>
            <a:off x="5059944" y="1395789"/>
            <a:ext cx="6789156" cy="4066422"/>
          </a:xfrm>
          <a:prstGeom prst="rect">
            <a:avLst/>
          </a:prstGeom>
        </p:spPr>
      </p:pic>
      <p:sp>
        <p:nvSpPr>
          <p:cNvPr id="4" name="Rectangle 3">
            <a:extLst>
              <a:ext uri="{FF2B5EF4-FFF2-40B4-BE49-F238E27FC236}">
                <a16:creationId xmlns:a16="http://schemas.microsoft.com/office/drawing/2014/main" id="{89E1CD1C-43DC-4127-AEA7-C7D7206A32F4}"/>
              </a:ext>
            </a:extLst>
          </p:cNvPr>
          <p:cNvSpPr/>
          <p:nvPr/>
        </p:nvSpPr>
        <p:spPr>
          <a:xfrm>
            <a:off x="5059944" y="3428999"/>
            <a:ext cx="945397" cy="3319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1178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Technologies</a:t>
            </a:r>
            <a:r>
              <a:rPr lang="en-US" sz="3200"/>
              <a:t> </a:t>
            </a:r>
            <a:r>
              <a:rPr lang="en-US"/>
              <a:t>for Today’s and Tomorrow’s Innovations</a:t>
            </a:r>
            <a:endParaRPr lang="en-US" sz="3200"/>
          </a:p>
        </p:txBody>
      </p:sp>
      <p:sp>
        <p:nvSpPr>
          <p:cNvPr id="3" name="Footer Placeholder 2">
            <a:extLst>
              <a:ext uri="{FF2B5EF4-FFF2-40B4-BE49-F238E27FC236}">
                <a16:creationId xmlns:a16="http://schemas.microsoft.com/office/drawing/2014/main" id="{5913DFB5-8A7E-0DCD-4AE1-4D482690833F}"/>
              </a:ext>
            </a:extLst>
          </p:cNvPr>
          <p:cNvSpPr>
            <a:spLocks noGrp="1"/>
          </p:cNvSpPr>
          <p:nvPr>
            <p:ph type="ftr" sz="quarter" idx="3"/>
          </p:nvPr>
        </p:nvSpPr>
        <p:spPr/>
        <p:txBody>
          <a:bodyPr/>
          <a:lstStyle/>
          <a:p>
            <a:pPr algn="l"/>
            <a:r>
              <a:rPr lang="en-US"/>
              <a:t>©2023 Analog Devices, Inc. All rights reserved.</a:t>
            </a:r>
          </a:p>
        </p:txBody>
      </p:sp>
      <p:pic>
        <p:nvPicPr>
          <p:cNvPr id="8" name="Picture 7">
            <a:extLst>
              <a:ext uri="{FF2B5EF4-FFF2-40B4-BE49-F238E27FC236}">
                <a16:creationId xmlns:a16="http://schemas.microsoft.com/office/drawing/2014/main" id="{7A225F4E-2D86-EF4F-9B02-E5EAB0DF0B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03271" y="1122218"/>
            <a:ext cx="3798151" cy="2369627"/>
          </a:xfrm>
          <a:prstGeom prst="rect">
            <a:avLst/>
          </a:prstGeom>
          <a:effectLst>
            <a:outerShdw blurRad="88900" dist="38100" dir="2700000" algn="tl" rotWithShape="0">
              <a:prstClr val="black">
                <a:alpha val="65000"/>
              </a:prstClr>
            </a:outerShdw>
          </a:effectLst>
        </p:spPr>
      </p:pic>
      <p:pic>
        <p:nvPicPr>
          <p:cNvPr id="33" name="Picture 32">
            <a:extLst>
              <a:ext uri="{FF2B5EF4-FFF2-40B4-BE49-F238E27FC236}">
                <a16:creationId xmlns:a16="http://schemas.microsoft.com/office/drawing/2014/main" id="{5C3B24A4-AD64-6E4C-B552-F7471347CB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599" y="3539676"/>
            <a:ext cx="3798144" cy="2355569"/>
          </a:xfrm>
          <a:prstGeom prst="rect">
            <a:avLst/>
          </a:prstGeom>
          <a:effectLst>
            <a:outerShdw blurRad="88900" dist="38100" dir="2700000" algn="tl" rotWithShape="0">
              <a:prstClr val="black">
                <a:alpha val="65000"/>
              </a:prstClr>
            </a:outerShdw>
          </a:effectLst>
        </p:spPr>
      </p:pic>
      <p:pic>
        <p:nvPicPr>
          <p:cNvPr id="34" name="Picture 33">
            <a:extLst>
              <a:ext uri="{FF2B5EF4-FFF2-40B4-BE49-F238E27FC236}">
                <a16:creationId xmlns:a16="http://schemas.microsoft.com/office/drawing/2014/main" id="{E4EF5150-5102-494B-96B4-AB365A2D94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03273" y="3546808"/>
            <a:ext cx="3798148" cy="2348437"/>
          </a:xfrm>
          <a:prstGeom prst="rect">
            <a:avLst/>
          </a:prstGeom>
          <a:effectLst>
            <a:outerShdw blurRad="88900" dist="38100" dir="2700000" algn="tl" rotWithShape="0">
              <a:prstClr val="black">
                <a:alpha val="65000"/>
              </a:prstClr>
            </a:outerShdw>
          </a:effectLst>
        </p:spPr>
      </p:pic>
      <p:pic>
        <p:nvPicPr>
          <p:cNvPr id="35" name="Picture 34">
            <a:extLst>
              <a:ext uri="{FF2B5EF4-FFF2-40B4-BE49-F238E27FC236}">
                <a16:creationId xmlns:a16="http://schemas.microsoft.com/office/drawing/2014/main" id="{54A46898-263E-5E49-B540-C15808B6C5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50948" y="1127879"/>
            <a:ext cx="3798151" cy="2356768"/>
          </a:xfrm>
          <a:prstGeom prst="rect">
            <a:avLst/>
          </a:prstGeom>
          <a:effectLst>
            <a:outerShdw blurRad="88900" dist="38100" dir="2700000" algn="tl" rotWithShape="0">
              <a:prstClr val="black">
                <a:alpha val="65000"/>
              </a:prstClr>
            </a:outerShdw>
          </a:effectLst>
        </p:spPr>
      </p:pic>
      <p:pic>
        <p:nvPicPr>
          <p:cNvPr id="36" name="Picture 35">
            <a:extLst>
              <a:ext uri="{FF2B5EF4-FFF2-40B4-BE49-F238E27FC236}">
                <a16:creationId xmlns:a16="http://schemas.microsoft.com/office/drawing/2014/main" id="{937AF484-D594-0347-8857-14FAF6CBFA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052" t="95" r="163" b="1220"/>
          <a:stretch/>
        </p:blipFill>
        <p:spPr>
          <a:xfrm>
            <a:off x="8050947" y="3539677"/>
            <a:ext cx="3791569" cy="2355568"/>
          </a:xfrm>
          <a:prstGeom prst="rect">
            <a:avLst/>
          </a:prstGeom>
          <a:effectLst>
            <a:outerShdw blurRad="88900" dist="38100" dir="2700000" algn="tl" rotWithShape="0">
              <a:prstClr val="black">
                <a:alpha val="65000"/>
              </a:prstClr>
            </a:outerShdw>
          </a:effectLst>
        </p:spPr>
      </p:pic>
      <p:sp>
        <p:nvSpPr>
          <p:cNvPr id="48" name="Freeform 47">
            <a:extLst>
              <a:ext uri="{FF2B5EF4-FFF2-40B4-BE49-F238E27FC236}">
                <a16:creationId xmlns:a16="http://schemas.microsoft.com/office/drawing/2014/main" id="{EE68BD9F-BCA6-A340-AD08-C20E005CE2AD}"/>
              </a:ext>
            </a:extLst>
          </p:cNvPr>
          <p:cNvSpPr/>
          <p:nvPr/>
        </p:nvSpPr>
        <p:spPr>
          <a:xfrm rot="10800000">
            <a:off x="1088136" y="4118117"/>
            <a:ext cx="3059584" cy="1777128"/>
          </a:xfrm>
          <a:custGeom>
            <a:avLst/>
            <a:gdLst>
              <a:gd name="connsiteX0" fmla="*/ 0 w 875956"/>
              <a:gd name="connsiteY0" fmla="*/ 0 h 508790"/>
              <a:gd name="connsiteX1" fmla="*/ 874637 w 875956"/>
              <a:gd name="connsiteY1" fmla="*/ 0 h 508790"/>
              <a:gd name="connsiteX2" fmla="*/ 875956 w 875956"/>
              <a:gd name="connsiteY2" fmla="*/ 765 h 508790"/>
              <a:gd name="connsiteX3" fmla="*/ 0 w 875956"/>
              <a:gd name="connsiteY3" fmla="*/ 508790 h 508790"/>
              <a:gd name="connsiteX4" fmla="*/ 0 w 875956"/>
              <a:gd name="connsiteY4" fmla="*/ 0 h 50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56" h="508790">
                <a:moveTo>
                  <a:pt x="0" y="0"/>
                </a:moveTo>
                <a:lnTo>
                  <a:pt x="874637" y="0"/>
                </a:lnTo>
                <a:lnTo>
                  <a:pt x="875956" y="765"/>
                </a:lnTo>
                <a:lnTo>
                  <a:pt x="0" y="508790"/>
                </a:lnTo>
                <a:lnTo>
                  <a:pt x="0" y="0"/>
                </a:lnTo>
                <a:close/>
              </a:path>
            </a:pathLst>
          </a:custGeom>
          <a:solidFill>
            <a:schemeClr val="accent2">
              <a:alpha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Freeform 48">
            <a:extLst>
              <a:ext uri="{FF2B5EF4-FFF2-40B4-BE49-F238E27FC236}">
                <a16:creationId xmlns:a16="http://schemas.microsoft.com/office/drawing/2014/main" id="{63983B1E-32CE-E644-914E-91D8584999A2}"/>
              </a:ext>
            </a:extLst>
          </p:cNvPr>
          <p:cNvSpPr/>
          <p:nvPr/>
        </p:nvSpPr>
        <p:spPr>
          <a:xfrm rot="10800000">
            <a:off x="4941837" y="4118116"/>
            <a:ext cx="3059584" cy="1777128"/>
          </a:xfrm>
          <a:custGeom>
            <a:avLst/>
            <a:gdLst>
              <a:gd name="connsiteX0" fmla="*/ 0 w 875956"/>
              <a:gd name="connsiteY0" fmla="*/ 0 h 508790"/>
              <a:gd name="connsiteX1" fmla="*/ 874637 w 875956"/>
              <a:gd name="connsiteY1" fmla="*/ 0 h 508790"/>
              <a:gd name="connsiteX2" fmla="*/ 875956 w 875956"/>
              <a:gd name="connsiteY2" fmla="*/ 765 h 508790"/>
              <a:gd name="connsiteX3" fmla="*/ 0 w 875956"/>
              <a:gd name="connsiteY3" fmla="*/ 508790 h 508790"/>
              <a:gd name="connsiteX4" fmla="*/ 0 w 875956"/>
              <a:gd name="connsiteY4" fmla="*/ 0 h 50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56" h="508790">
                <a:moveTo>
                  <a:pt x="0" y="0"/>
                </a:moveTo>
                <a:lnTo>
                  <a:pt x="874637" y="0"/>
                </a:lnTo>
                <a:lnTo>
                  <a:pt x="875956" y="765"/>
                </a:lnTo>
                <a:lnTo>
                  <a:pt x="0" y="508790"/>
                </a:lnTo>
                <a:lnTo>
                  <a:pt x="0" y="0"/>
                </a:lnTo>
                <a:close/>
              </a:path>
            </a:pathLst>
          </a:custGeom>
          <a:solidFill>
            <a:schemeClr val="accent2">
              <a:alpha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Freeform 49">
            <a:extLst>
              <a:ext uri="{FF2B5EF4-FFF2-40B4-BE49-F238E27FC236}">
                <a16:creationId xmlns:a16="http://schemas.microsoft.com/office/drawing/2014/main" id="{C945F65B-D0B4-8841-8F49-2B9C5303D476}"/>
              </a:ext>
            </a:extLst>
          </p:cNvPr>
          <p:cNvSpPr/>
          <p:nvPr/>
        </p:nvSpPr>
        <p:spPr>
          <a:xfrm rot="10800000">
            <a:off x="8788281" y="4118116"/>
            <a:ext cx="3059584" cy="1777128"/>
          </a:xfrm>
          <a:custGeom>
            <a:avLst/>
            <a:gdLst>
              <a:gd name="connsiteX0" fmla="*/ 0 w 875956"/>
              <a:gd name="connsiteY0" fmla="*/ 0 h 508790"/>
              <a:gd name="connsiteX1" fmla="*/ 874637 w 875956"/>
              <a:gd name="connsiteY1" fmla="*/ 0 h 508790"/>
              <a:gd name="connsiteX2" fmla="*/ 875956 w 875956"/>
              <a:gd name="connsiteY2" fmla="*/ 765 h 508790"/>
              <a:gd name="connsiteX3" fmla="*/ 0 w 875956"/>
              <a:gd name="connsiteY3" fmla="*/ 508790 h 508790"/>
              <a:gd name="connsiteX4" fmla="*/ 0 w 875956"/>
              <a:gd name="connsiteY4" fmla="*/ 0 h 50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56" h="508790">
                <a:moveTo>
                  <a:pt x="0" y="0"/>
                </a:moveTo>
                <a:lnTo>
                  <a:pt x="874637" y="0"/>
                </a:lnTo>
                <a:lnTo>
                  <a:pt x="875956" y="765"/>
                </a:lnTo>
                <a:lnTo>
                  <a:pt x="0" y="508790"/>
                </a:lnTo>
                <a:lnTo>
                  <a:pt x="0" y="0"/>
                </a:lnTo>
                <a:close/>
              </a:path>
            </a:pathLst>
          </a:custGeom>
          <a:solidFill>
            <a:schemeClr val="accent2">
              <a:alpha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7" name="Picture 36">
            <a:extLst>
              <a:ext uri="{FF2B5EF4-FFF2-40B4-BE49-F238E27FC236}">
                <a16:creationId xmlns:a16="http://schemas.microsoft.com/office/drawing/2014/main" id="{2C68C702-020F-6E47-8DEC-4573C45DD41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5599" y="1122218"/>
            <a:ext cx="3798145" cy="2369628"/>
          </a:xfrm>
          <a:prstGeom prst="rect">
            <a:avLst/>
          </a:prstGeom>
          <a:effectLst>
            <a:outerShdw blurRad="88900" dist="38100" dir="2700000" algn="tl" rotWithShape="0">
              <a:prstClr val="black">
                <a:alpha val="65000"/>
              </a:prstClr>
            </a:outerShdw>
          </a:effectLst>
        </p:spPr>
      </p:pic>
      <p:sp>
        <p:nvSpPr>
          <p:cNvPr id="44" name="TextBox 43">
            <a:extLst>
              <a:ext uri="{FF2B5EF4-FFF2-40B4-BE49-F238E27FC236}">
                <a16:creationId xmlns:a16="http://schemas.microsoft.com/office/drawing/2014/main" id="{F11EEBC5-3BC1-0340-A816-5C3A9A5C23C6}"/>
              </a:ext>
            </a:extLst>
          </p:cNvPr>
          <p:cNvSpPr txBox="1"/>
          <p:nvPr/>
        </p:nvSpPr>
        <p:spPr>
          <a:xfrm>
            <a:off x="2674709" y="5118525"/>
            <a:ext cx="1359744" cy="465130"/>
          </a:xfrm>
          <a:prstGeom prst="rect">
            <a:avLst/>
          </a:prstGeom>
          <a:noFill/>
        </p:spPr>
        <p:txBody>
          <a:bodyPr wrap="square" lIns="0" tIns="0" rIns="0" bIns="0" rtlCol="0" anchor="ctr">
            <a:noAutofit/>
          </a:bodyPr>
          <a:lstStyle/>
          <a:p>
            <a:pPr marL="0" marR="0" lvl="0" indent="0" algn="r" defTabSz="457200" rtl="0" eaLnBrk="1" fontAlgn="auto" latinLnBrk="0" hangingPunct="1">
              <a:lnSpc>
                <a:spcPct val="100000"/>
              </a:lnSpc>
              <a:spcBef>
                <a:spcPts val="1000"/>
              </a:spcBef>
              <a:spcAft>
                <a:spcPts val="0"/>
              </a:spcAft>
              <a:buClr>
                <a:srgbClr val="1E4056"/>
              </a:buClr>
              <a:buSzPct val="75000"/>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Digital Health</a:t>
            </a:r>
          </a:p>
        </p:txBody>
      </p:sp>
      <p:sp>
        <p:nvSpPr>
          <p:cNvPr id="45" name="TextBox 44">
            <a:extLst>
              <a:ext uri="{FF2B5EF4-FFF2-40B4-BE49-F238E27FC236}">
                <a16:creationId xmlns:a16="http://schemas.microsoft.com/office/drawing/2014/main" id="{EEF3AA07-4693-4C45-8AAC-BCFDCF0B2868}"/>
              </a:ext>
            </a:extLst>
          </p:cNvPr>
          <p:cNvSpPr txBox="1"/>
          <p:nvPr/>
        </p:nvSpPr>
        <p:spPr>
          <a:xfrm>
            <a:off x="6317672" y="5118525"/>
            <a:ext cx="1574659" cy="479189"/>
          </a:xfrm>
          <a:prstGeom prst="rect">
            <a:avLst/>
          </a:prstGeom>
          <a:noFill/>
        </p:spPr>
        <p:txBody>
          <a:bodyPr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
                <a:srgbClr val="1E4056"/>
              </a:buClr>
              <a:buSzPct val="75000"/>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Industry 4.0 and Smart Energy</a:t>
            </a:r>
          </a:p>
        </p:txBody>
      </p:sp>
      <p:sp>
        <p:nvSpPr>
          <p:cNvPr id="46" name="TextBox 45">
            <a:extLst>
              <a:ext uri="{FF2B5EF4-FFF2-40B4-BE49-F238E27FC236}">
                <a16:creationId xmlns:a16="http://schemas.microsoft.com/office/drawing/2014/main" id="{6290C274-F5A7-EB4E-AB6C-6AB606A3A499}"/>
              </a:ext>
            </a:extLst>
          </p:cNvPr>
          <p:cNvSpPr txBox="1"/>
          <p:nvPr/>
        </p:nvSpPr>
        <p:spPr>
          <a:xfrm>
            <a:off x="9789974" y="5118525"/>
            <a:ext cx="1920866" cy="479189"/>
          </a:xfrm>
          <a:prstGeom prst="rect">
            <a:avLst/>
          </a:prstGeom>
          <a:noFill/>
        </p:spPr>
        <p:txBody>
          <a:bodyPr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
                <a:srgbClr val="1E4056"/>
              </a:buClr>
              <a:buSzPct val="75000"/>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Immersive Consumer Experiences</a:t>
            </a:r>
          </a:p>
        </p:txBody>
      </p:sp>
      <p:sp>
        <p:nvSpPr>
          <p:cNvPr id="27" name="Freeform 26">
            <a:extLst>
              <a:ext uri="{FF2B5EF4-FFF2-40B4-BE49-F238E27FC236}">
                <a16:creationId xmlns:a16="http://schemas.microsoft.com/office/drawing/2014/main" id="{F441B564-2D6D-384E-A4ED-541A381D9149}"/>
              </a:ext>
            </a:extLst>
          </p:cNvPr>
          <p:cNvSpPr/>
          <p:nvPr/>
        </p:nvSpPr>
        <p:spPr>
          <a:xfrm rot="10800000" flipV="1">
            <a:off x="1088136" y="1123314"/>
            <a:ext cx="3059584" cy="1777128"/>
          </a:xfrm>
          <a:custGeom>
            <a:avLst/>
            <a:gdLst>
              <a:gd name="connsiteX0" fmla="*/ 0 w 875956"/>
              <a:gd name="connsiteY0" fmla="*/ 0 h 508790"/>
              <a:gd name="connsiteX1" fmla="*/ 874637 w 875956"/>
              <a:gd name="connsiteY1" fmla="*/ 0 h 508790"/>
              <a:gd name="connsiteX2" fmla="*/ 875956 w 875956"/>
              <a:gd name="connsiteY2" fmla="*/ 765 h 508790"/>
              <a:gd name="connsiteX3" fmla="*/ 0 w 875956"/>
              <a:gd name="connsiteY3" fmla="*/ 508790 h 508790"/>
              <a:gd name="connsiteX4" fmla="*/ 0 w 875956"/>
              <a:gd name="connsiteY4" fmla="*/ 0 h 50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56" h="508790">
                <a:moveTo>
                  <a:pt x="0" y="0"/>
                </a:moveTo>
                <a:lnTo>
                  <a:pt x="874637" y="0"/>
                </a:lnTo>
                <a:lnTo>
                  <a:pt x="875956" y="765"/>
                </a:lnTo>
                <a:lnTo>
                  <a:pt x="0" y="508790"/>
                </a:lnTo>
                <a:lnTo>
                  <a:pt x="0" y="0"/>
                </a:lnTo>
                <a:close/>
              </a:path>
            </a:pathLst>
          </a:custGeom>
          <a:solidFill>
            <a:schemeClr val="accent2">
              <a:alpha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18B58949-F67C-7546-B6CF-141342C61EE6}"/>
              </a:ext>
            </a:extLst>
          </p:cNvPr>
          <p:cNvSpPr txBox="1"/>
          <p:nvPr/>
        </p:nvSpPr>
        <p:spPr>
          <a:xfrm>
            <a:off x="2385813" y="1339750"/>
            <a:ext cx="1642534" cy="465130"/>
          </a:xfrm>
          <a:prstGeom prst="rect">
            <a:avLst/>
          </a:prstGeom>
          <a:noFill/>
        </p:spPr>
        <p:txBody>
          <a:bodyPr wrap="square" lIns="0" tIns="0" rIns="0" bIns="0" rtlCol="0" anchor="ctr">
            <a:noAutofit/>
          </a:bodyPr>
          <a:lstStyle/>
          <a:p>
            <a:pPr marL="0" marR="0" lvl="0" indent="0" algn="r" defTabSz="457200" rtl="0" eaLnBrk="1" fontAlgn="auto" latinLnBrk="0" hangingPunct="1">
              <a:lnSpc>
                <a:spcPct val="100000"/>
              </a:lnSpc>
              <a:spcBef>
                <a:spcPts val="1000"/>
              </a:spcBef>
              <a:spcAft>
                <a:spcPts val="0"/>
              </a:spcAft>
              <a:buClr>
                <a:srgbClr val="1E4056"/>
              </a:buClr>
              <a:buSzPct val="75000"/>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Autonomous Transportation and Machines</a:t>
            </a:r>
          </a:p>
        </p:txBody>
      </p:sp>
      <p:sp>
        <p:nvSpPr>
          <p:cNvPr id="29" name="Freeform 28">
            <a:extLst>
              <a:ext uri="{FF2B5EF4-FFF2-40B4-BE49-F238E27FC236}">
                <a16:creationId xmlns:a16="http://schemas.microsoft.com/office/drawing/2014/main" id="{E7DE909E-831B-7F44-AE48-CB8F61A2757A}"/>
              </a:ext>
            </a:extLst>
          </p:cNvPr>
          <p:cNvSpPr/>
          <p:nvPr/>
        </p:nvSpPr>
        <p:spPr>
          <a:xfrm rot="10800000" flipV="1">
            <a:off x="4941837" y="1123314"/>
            <a:ext cx="3059584" cy="1777128"/>
          </a:xfrm>
          <a:custGeom>
            <a:avLst/>
            <a:gdLst>
              <a:gd name="connsiteX0" fmla="*/ 0 w 875956"/>
              <a:gd name="connsiteY0" fmla="*/ 0 h 508790"/>
              <a:gd name="connsiteX1" fmla="*/ 874637 w 875956"/>
              <a:gd name="connsiteY1" fmla="*/ 0 h 508790"/>
              <a:gd name="connsiteX2" fmla="*/ 875956 w 875956"/>
              <a:gd name="connsiteY2" fmla="*/ 765 h 508790"/>
              <a:gd name="connsiteX3" fmla="*/ 0 w 875956"/>
              <a:gd name="connsiteY3" fmla="*/ 508790 h 508790"/>
              <a:gd name="connsiteX4" fmla="*/ 0 w 875956"/>
              <a:gd name="connsiteY4" fmla="*/ 0 h 50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56" h="508790">
                <a:moveTo>
                  <a:pt x="0" y="0"/>
                </a:moveTo>
                <a:lnTo>
                  <a:pt x="874637" y="0"/>
                </a:lnTo>
                <a:lnTo>
                  <a:pt x="875956" y="765"/>
                </a:lnTo>
                <a:lnTo>
                  <a:pt x="0" y="508790"/>
                </a:lnTo>
                <a:lnTo>
                  <a:pt x="0" y="0"/>
                </a:lnTo>
                <a:close/>
              </a:path>
            </a:pathLst>
          </a:custGeom>
          <a:solidFill>
            <a:schemeClr val="accent2">
              <a:alpha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9">
            <a:extLst>
              <a:ext uri="{FF2B5EF4-FFF2-40B4-BE49-F238E27FC236}">
                <a16:creationId xmlns:a16="http://schemas.microsoft.com/office/drawing/2014/main" id="{D60B6ABF-8821-664D-9B11-EAF0BCA3A2BF}"/>
              </a:ext>
            </a:extLst>
          </p:cNvPr>
          <p:cNvSpPr/>
          <p:nvPr/>
        </p:nvSpPr>
        <p:spPr>
          <a:xfrm rot="10800000" flipV="1">
            <a:off x="8788281" y="1123314"/>
            <a:ext cx="3059584" cy="1777128"/>
          </a:xfrm>
          <a:custGeom>
            <a:avLst/>
            <a:gdLst>
              <a:gd name="connsiteX0" fmla="*/ 0 w 875956"/>
              <a:gd name="connsiteY0" fmla="*/ 0 h 508790"/>
              <a:gd name="connsiteX1" fmla="*/ 874637 w 875956"/>
              <a:gd name="connsiteY1" fmla="*/ 0 h 508790"/>
              <a:gd name="connsiteX2" fmla="*/ 875956 w 875956"/>
              <a:gd name="connsiteY2" fmla="*/ 765 h 508790"/>
              <a:gd name="connsiteX3" fmla="*/ 0 w 875956"/>
              <a:gd name="connsiteY3" fmla="*/ 508790 h 508790"/>
              <a:gd name="connsiteX4" fmla="*/ 0 w 875956"/>
              <a:gd name="connsiteY4" fmla="*/ 0 h 50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56" h="508790">
                <a:moveTo>
                  <a:pt x="0" y="0"/>
                </a:moveTo>
                <a:lnTo>
                  <a:pt x="874637" y="0"/>
                </a:lnTo>
                <a:lnTo>
                  <a:pt x="875956" y="765"/>
                </a:lnTo>
                <a:lnTo>
                  <a:pt x="0" y="508790"/>
                </a:lnTo>
                <a:lnTo>
                  <a:pt x="0" y="0"/>
                </a:lnTo>
                <a:close/>
              </a:path>
            </a:pathLst>
          </a:custGeom>
          <a:solidFill>
            <a:schemeClr val="accent2">
              <a:alpha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F8C84644-ACC9-694C-B808-EB0F2DF23FB4}"/>
              </a:ext>
            </a:extLst>
          </p:cNvPr>
          <p:cNvSpPr txBox="1"/>
          <p:nvPr/>
        </p:nvSpPr>
        <p:spPr>
          <a:xfrm>
            <a:off x="9836842" y="1343647"/>
            <a:ext cx="1926166" cy="465130"/>
          </a:xfrm>
          <a:prstGeom prst="rect">
            <a:avLst/>
          </a:prstGeom>
          <a:noFill/>
        </p:spPr>
        <p:txBody>
          <a:bodyPr wrap="square" lIns="0" tIns="0" rIns="0" bIns="0" rtlCol="0" anchor="ctr">
            <a:noAutofit/>
          </a:bodyPr>
          <a:lstStyle/>
          <a:p>
            <a:pPr marL="0" marR="0" lvl="0" indent="0" algn="r" defTabSz="457200" rtl="0" eaLnBrk="1" fontAlgn="auto" latinLnBrk="0" hangingPunct="1">
              <a:lnSpc>
                <a:spcPct val="100000"/>
              </a:lnSpc>
              <a:spcBef>
                <a:spcPts val="1000"/>
              </a:spcBef>
              <a:spcAft>
                <a:spcPts val="0"/>
              </a:spcAft>
              <a:buClr>
                <a:srgbClr val="1E4056"/>
              </a:buClr>
              <a:buSzPct val="75000"/>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5G and Next-Gen Connectivity</a:t>
            </a:r>
          </a:p>
        </p:txBody>
      </p:sp>
      <p:sp>
        <p:nvSpPr>
          <p:cNvPr id="32" name="TextBox 31">
            <a:extLst>
              <a:ext uri="{FF2B5EF4-FFF2-40B4-BE49-F238E27FC236}">
                <a16:creationId xmlns:a16="http://schemas.microsoft.com/office/drawing/2014/main" id="{ACB8A244-8256-4A46-91C2-4AEC81BCB3C0}"/>
              </a:ext>
            </a:extLst>
          </p:cNvPr>
          <p:cNvSpPr txBox="1"/>
          <p:nvPr/>
        </p:nvSpPr>
        <p:spPr>
          <a:xfrm>
            <a:off x="6095999" y="1343647"/>
            <a:ext cx="1843201" cy="465130"/>
          </a:xfrm>
          <a:prstGeom prst="rect">
            <a:avLst/>
          </a:prstGeom>
          <a:noFill/>
        </p:spPr>
        <p:txBody>
          <a:bodyPr wrap="square" lIns="0" tIns="0" rIns="0" bIns="0" rtlCol="0" anchor="ctr">
            <a:noAutofit/>
          </a:bodyPr>
          <a:lstStyle/>
          <a:p>
            <a:pPr marL="0" marR="0" lvl="0" indent="0" algn="r" defTabSz="457200" rtl="0" eaLnBrk="1" fontAlgn="auto" latinLnBrk="0" hangingPunct="1">
              <a:lnSpc>
                <a:spcPct val="100000"/>
              </a:lnSpc>
              <a:spcBef>
                <a:spcPts val="1000"/>
              </a:spcBef>
              <a:spcAft>
                <a:spcPts val="0"/>
              </a:spcAft>
              <a:buClr>
                <a:srgbClr val="1E4056"/>
              </a:buClr>
              <a:buSzPct val="75000"/>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Automotive Electrification</a:t>
            </a:r>
          </a:p>
        </p:txBody>
      </p:sp>
    </p:spTree>
    <p:custDataLst>
      <p:tags r:id="rId1"/>
    </p:custDataLst>
    <p:extLst>
      <p:ext uri="{BB962C8B-B14F-4D97-AF65-F5344CB8AC3E}">
        <p14:creationId xmlns:p14="http://schemas.microsoft.com/office/powerpoint/2010/main" val="3998048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5338" y="1003729"/>
            <a:ext cx="7099437" cy="2274982"/>
          </a:xfrm>
          <a:prstGeom prst="rect">
            <a:avLst/>
          </a:prstGeom>
        </p:spPr>
        <p:txBody>
          <a:bodyPr vert="horz" wrap="square" lIns="0" tIns="12700" rIns="0" bIns="0" rtlCol="0" anchor="t">
            <a:spAutoFit/>
          </a:bodyPr>
          <a:lstStyle/>
          <a:p>
            <a:pPr marL="12700" marR="5080">
              <a:spcBef>
                <a:spcPts val="100"/>
              </a:spcBef>
            </a:pPr>
            <a:r>
              <a:rPr sz="4900">
                <a:solidFill>
                  <a:srgbClr val="FFFFFF"/>
                </a:solidFill>
                <a:cs typeface="Arial"/>
              </a:rPr>
              <a:t>Hands-on</a:t>
            </a:r>
            <a:r>
              <a:rPr sz="4900" spc="-90">
                <a:solidFill>
                  <a:srgbClr val="FFFFFF"/>
                </a:solidFill>
                <a:cs typeface="Arial"/>
              </a:rPr>
              <a:t> </a:t>
            </a:r>
            <a:r>
              <a:rPr sz="4900" spc="-10">
                <a:solidFill>
                  <a:srgbClr val="FFFFFF"/>
                </a:solidFill>
                <a:cs typeface="Arial"/>
              </a:rPr>
              <a:t>Workshop:</a:t>
            </a:r>
            <a:r>
              <a:rPr lang="en-GB" sz="4900" spc="-10">
                <a:solidFill>
                  <a:srgbClr val="FFFFFF"/>
                </a:solidFill>
                <a:cs typeface="Arial"/>
              </a:rPr>
              <a:t> </a:t>
            </a:r>
            <a:endParaRPr lang="en-US" sz="4900">
              <a:solidFill>
                <a:srgbClr val="000000"/>
              </a:solidFill>
              <a:cs typeface="Arial"/>
            </a:endParaRPr>
          </a:p>
          <a:p>
            <a:pPr marL="12700" marR="5080">
              <a:spcBef>
                <a:spcPts val="100"/>
              </a:spcBef>
            </a:pPr>
            <a:r>
              <a:rPr lang="en-GB" sz="4900" spc="-1345">
                <a:solidFill>
                  <a:srgbClr val="FFFFFF"/>
                </a:solidFill>
                <a:cs typeface="Arial"/>
              </a:rPr>
              <a:t> </a:t>
            </a:r>
            <a:r>
              <a:rPr sz="4900">
                <a:solidFill>
                  <a:srgbClr val="FFFFFF"/>
                </a:solidFill>
                <a:cs typeface="Arial"/>
              </a:rPr>
              <a:t>Introduction </a:t>
            </a:r>
            <a:r>
              <a:rPr lang="en-GB" sz="4900">
                <a:solidFill>
                  <a:srgbClr val="FFFFFF"/>
                </a:solidFill>
                <a:cs typeface="Arial"/>
              </a:rPr>
              <a:t>to Software Defined Instrumentation </a:t>
            </a:r>
            <a:endParaRPr lang="en-GB" sz="4900">
              <a:cs typeface="Arial"/>
            </a:endParaRPr>
          </a:p>
        </p:txBody>
      </p:sp>
      <p:sp>
        <p:nvSpPr>
          <p:cNvPr id="8" name="Footer Placeholder 7">
            <a:extLst>
              <a:ext uri="{FF2B5EF4-FFF2-40B4-BE49-F238E27FC236}">
                <a16:creationId xmlns:a16="http://schemas.microsoft.com/office/drawing/2014/main" id="{D6761D53-32F9-4BE3-8353-97892D26C734}"/>
              </a:ext>
            </a:extLst>
          </p:cNvPr>
          <p:cNvSpPr>
            <a:spLocks noGrp="1"/>
          </p:cNvSpPr>
          <p:nvPr>
            <p:ph type="ftr" sz="quarter" idx="14"/>
          </p:nvPr>
        </p:nvSpPr>
        <p:spPr/>
        <p:txBody>
          <a:bodyPr/>
          <a:lstStyle/>
          <a:p>
            <a:r>
              <a:rPr lang="en-US">
                <a:latin typeface="+mn-lt"/>
              </a:rPr>
              <a:t>©2023 Analog Devices, Inc. All rights reserved.</a:t>
            </a:r>
          </a:p>
        </p:txBody>
      </p:sp>
      <p:sp>
        <p:nvSpPr>
          <p:cNvPr id="4" name="TextBox 3">
            <a:extLst>
              <a:ext uri="{FF2B5EF4-FFF2-40B4-BE49-F238E27FC236}">
                <a16:creationId xmlns:a16="http://schemas.microsoft.com/office/drawing/2014/main" id="{F137B70E-AC6F-48B4-8109-EC1CAD9C1186}"/>
              </a:ext>
            </a:extLst>
          </p:cNvPr>
          <p:cNvSpPr txBox="1"/>
          <p:nvPr/>
        </p:nvSpPr>
        <p:spPr>
          <a:xfrm>
            <a:off x="342900" y="3429000"/>
            <a:ext cx="5945310" cy="3036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bg1"/>
                </a:solidFill>
              </a:rPr>
              <a:t>Part 2</a:t>
            </a:r>
            <a:endParaRPr lang="en-GB" sz="2800" b="1">
              <a:solidFill>
                <a:schemeClr val="bg1"/>
              </a:solidFill>
              <a:cs typeface="Calibri"/>
            </a:endParaRPr>
          </a:p>
          <a:p>
            <a:r>
              <a:rPr lang="en-GB" sz="2000">
                <a:solidFill>
                  <a:schemeClr val="bg1"/>
                </a:solidFill>
                <a:cs typeface="Calibri"/>
              </a:rPr>
              <a:t>Hands on Lab: </a:t>
            </a:r>
          </a:p>
          <a:p>
            <a:pPr marL="285750" indent="-285750">
              <a:spcBef>
                <a:spcPts val="95"/>
              </a:spcBef>
              <a:buFont typeface="Arial"/>
              <a:buChar char="•"/>
            </a:pPr>
            <a:r>
              <a:rPr lang="en-US" sz="2000" b="1">
                <a:solidFill>
                  <a:schemeClr val="bg1"/>
                </a:solidFill>
                <a:cs typeface="Arial"/>
              </a:rPr>
              <a:t>Demo 1</a:t>
            </a:r>
            <a:endParaRPr lang="en-US" sz="2000">
              <a:solidFill>
                <a:schemeClr val="bg1"/>
              </a:solidFill>
              <a:ea typeface="+mn-lt"/>
              <a:cs typeface="+mn-lt"/>
            </a:endParaRPr>
          </a:p>
          <a:p>
            <a:pPr>
              <a:spcBef>
                <a:spcPts val="95"/>
              </a:spcBef>
            </a:pPr>
            <a:r>
              <a:rPr lang="en-US" sz="2000">
                <a:solidFill>
                  <a:schemeClr val="bg1"/>
                </a:solidFill>
                <a:cs typeface="Arial"/>
              </a:rPr>
              <a:t>Scope and Signal generator channels – </a:t>
            </a:r>
            <a:r>
              <a:rPr lang="en-US" sz="2000">
                <a:solidFill>
                  <a:schemeClr val="bg1"/>
                </a:solidFill>
                <a:ea typeface="+mn-lt"/>
                <a:cs typeface="Arial"/>
              </a:rPr>
              <a:t>Cascaded LP filters</a:t>
            </a:r>
            <a:endParaRPr lang="en-US" sz="2000">
              <a:solidFill>
                <a:schemeClr val="bg1"/>
              </a:solidFill>
              <a:ea typeface="+mn-lt"/>
              <a:cs typeface="+mn-lt"/>
            </a:endParaRPr>
          </a:p>
          <a:p>
            <a:pPr marL="285750" indent="-285750">
              <a:spcBef>
                <a:spcPts val="95"/>
              </a:spcBef>
              <a:buFont typeface="Arial"/>
              <a:buChar char="•"/>
            </a:pPr>
            <a:r>
              <a:rPr lang="en-US" sz="2000" b="1">
                <a:solidFill>
                  <a:schemeClr val="bg1"/>
                </a:solidFill>
                <a:ea typeface="+mn-lt"/>
                <a:cs typeface="Arial"/>
              </a:rPr>
              <a:t>Demo 2</a:t>
            </a:r>
            <a:endParaRPr lang="en-US" sz="2000">
              <a:solidFill>
                <a:schemeClr val="bg1"/>
              </a:solidFill>
              <a:ea typeface="+mn-lt"/>
              <a:cs typeface="+mn-lt"/>
            </a:endParaRPr>
          </a:p>
          <a:p>
            <a:pPr>
              <a:spcBef>
                <a:spcPts val="95"/>
              </a:spcBef>
            </a:pPr>
            <a:r>
              <a:rPr lang="en-US" sz="2000">
                <a:solidFill>
                  <a:schemeClr val="bg1"/>
                </a:solidFill>
                <a:ea typeface="+mn-lt"/>
                <a:cs typeface="Arial"/>
              </a:rPr>
              <a:t>Digital Pattern Generator and Oscilloscope – AD5626 component – SPI-controlled and analog signal visualized using Oscilloscope </a:t>
            </a:r>
            <a:endParaRPr lang="en-US">
              <a:solidFill>
                <a:schemeClr val="bg1"/>
              </a:solidFill>
              <a:cs typeface="Calibri"/>
            </a:endParaRPr>
          </a:p>
        </p:txBody>
      </p:sp>
    </p:spTree>
    <p:extLst>
      <p:ext uri="{BB962C8B-B14F-4D97-AF65-F5344CB8AC3E}">
        <p14:creationId xmlns:p14="http://schemas.microsoft.com/office/powerpoint/2010/main" val="132943348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pSp>
        <p:nvGrpSpPr>
          <p:cNvPr id="3" name="object 3"/>
          <p:cNvGrpSpPr/>
          <p:nvPr/>
        </p:nvGrpSpPr>
        <p:grpSpPr>
          <a:xfrm>
            <a:off x="6156959" y="707898"/>
            <a:ext cx="5747753" cy="5747765"/>
            <a:chOff x="6156959" y="707898"/>
            <a:chExt cx="5747753" cy="5747765"/>
          </a:xfrm>
        </p:grpSpPr>
        <p:pic>
          <p:nvPicPr>
            <p:cNvPr id="5" name="object 5"/>
            <p:cNvPicPr/>
            <p:nvPr/>
          </p:nvPicPr>
          <p:blipFill>
            <a:blip r:embed="rId2" cstate="print"/>
            <a:stretch>
              <a:fillRect/>
            </a:stretch>
          </p:blipFill>
          <p:spPr>
            <a:xfrm>
              <a:off x="6156959" y="707898"/>
              <a:ext cx="5747753" cy="5747765"/>
            </a:xfrm>
            <a:prstGeom prst="rect">
              <a:avLst/>
            </a:prstGeom>
          </p:spPr>
        </p:pic>
        <p:pic>
          <p:nvPicPr>
            <p:cNvPr id="6" name="object 6"/>
            <p:cNvPicPr/>
            <p:nvPr/>
          </p:nvPicPr>
          <p:blipFill>
            <a:blip r:embed="rId3" cstate="print"/>
            <a:stretch>
              <a:fillRect/>
            </a:stretch>
          </p:blipFill>
          <p:spPr>
            <a:xfrm>
              <a:off x="7308341" y="3236976"/>
              <a:ext cx="1819655" cy="1819655"/>
            </a:xfrm>
            <a:prstGeom prst="rect">
              <a:avLst/>
            </a:prstGeom>
          </p:spPr>
        </p:pic>
        <p:pic>
          <p:nvPicPr>
            <p:cNvPr id="7" name="object 7"/>
            <p:cNvPicPr/>
            <p:nvPr/>
          </p:nvPicPr>
          <p:blipFill>
            <a:blip r:embed="rId4" cstate="print"/>
            <a:stretch>
              <a:fillRect/>
            </a:stretch>
          </p:blipFill>
          <p:spPr>
            <a:xfrm>
              <a:off x="10047985" y="3867309"/>
              <a:ext cx="1396453" cy="1396454"/>
            </a:xfrm>
            <a:prstGeom prst="rect">
              <a:avLst/>
            </a:prstGeom>
          </p:spPr>
        </p:pic>
      </p:grpSp>
      <p:graphicFrame>
        <p:nvGraphicFramePr>
          <p:cNvPr id="4" name="Diagram 3">
            <a:extLst>
              <a:ext uri="{FF2B5EF4-FFF2-40B4-BE49-F238E27FC236}">
                <a16:creationId xmlns:a16="http://schemas.microsoft.com/office/drawing/2014/main" id="{1430DC09-FE9D-9B47-7B93-B6C16FDD2F5F}"/>
              </a:ext>
            </a:extLst>
          </p:cNvPr>
          <p:cNvGraphicFramePr/>
          <p:nvPr>
            <p:extLst>
              <p:ext uri="{D42A27DB-BD31-4B8C-83A1-F6EECF244321}">
                <p14:modId xmlns:p14="http://schemas.microsoft.com/office/powerpoint/2010/main" val="887217866"/>
              </p:ext>
            </p:extLst>
          </p:nvPr>
        </p:nvGraphicFramePr>
        <p:xfrm>
          <a:off x="248284" y="1056556"/>
          <a:ext cx="5558156" cy="26802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1" name="object 11"/>
          <p:cNvSpPr txBox="1"/>
          <p:nvPr/>
        </p:nvSpPr>
        <p:spPr>
          <a:xfrm>
            <a:off x="6228081" y="5388223"/>
            <a:ext cx="5694045" cy="689291"/>
          </a:xfrm>
          <a:prstGeom prst="rect">
            <a:avLst/>
          </a:prstGeom>
        </p:spPr>
        <p:txBody>
          <a:bodyPr vert="horz" wrap="square" lIns="0" tIns="12065" rIns="0" bIns="0" rtlCol="0">
            <a:spAutoFit/>
          </a:bodyPr>
          <a:lstStyle/>
          <a:p>
            <a:pPr marR="6350" algn="r">
              <a:lnSpc>
                <a:spcPct val="100000"/>
              </a:lnSpc>
              <a:spcBef>
                <a:spcPts val="95"/>
              </a:spcBef>
            </a:pPr>
            <a:r>
              <a:rPr sz="1100" u="sng" spc="-5">
                <a:solidFill>
                  <a:srgbClr val="3CB7E3"/>
                </a:solidFill>
                <a:uFill>
                  <a:solidFill>
                    <a:srgbClr val="3CB7E3"/>
                  </a:solidFill>
                </a:uFill>
                <a:cs typeface="Arial"/>
                <a:hlinkClick r:id="rId10"/>
              </a:rPr>
              <a:t>http://www.iconarchive.com/show/noto-emoji-objects-icons-by-google/62807-radio-icon.html</a:t>
            </a:r>
            <a:endParaRPr sz="1100">
              <a:cs typeface="Arial"/>
            </a:endParaRPr>
          </a:p>
          <a:p>
            <a:pPr marR="5080" algn="r">
              <a:lnSpc>
                <a:spcPct val="100000"/>
              </a:lnSpc>
            </a:pPr>
            <a:r>
              <a:rPr sz="1100" u="sng" spc="-5">
                <a:solidFill>
                  <a:srgbClr val="3CB7E3"/>
                </a:solidFill>
                <a:uFill>
                  <a:solidFill>
                    <a:srgbClr val="3CB7E3"/>
                  </a:solidFill>
                </a:uFill>
                <a:cs typeface="Arial"/>
                <a:hlinkClick r:id="rId10"/>
              </a:rPr>
              <a:t>http://www.streamlineicons.com</a:t>
            </a:r>
            <a:endParaRPr sz="1100">
              <a:cs typeface="Arial"/>
            </a:endParaRPr>
          </a:p>
          <a:p>
            <a:pPr marR="5080" algn="r">
              <a:lnSpc>
                <a:spcPct val="100000"/>
              </a:lnSpc>
            </a:pPr>
            <a:r>
              <a:rPr sz="1100" u="sng" spc="-5">
                <a:solidFill>
                  <a:srgbClr val="3CB7E3"/>
                </a:solidFill>
                <a:uFill>
                  <a:solidFill>
                    <a:srgbClr val="3CB7E3"/>
                  </a:solidFill>
                </a:uFill>
                <a:cs typeface="Arial"/>
                <a:hlinkClick r:id="rId11"/>
              </a:rPr>
              <a:t>http://pixelkit.com</a:t>
            </a:r>
            <a:endParaRPr sz="1100">
              <a:cs typeface="Arial"/>
            </a:endParaRPr>
          </a:p>
        </p:txBody>
      </p:sp>
    </p:spTree>
    <p:extLst>
      <p:ext uri="{BB962C8B-B14F-4D97-AF65-F5344CB8AC3E}">
        <p14:creationId xmlns:p14="http://schemas.microsoft.com/office/powerpoint/2010/main" val="66934256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pSp>
        <p:nvGrpSpPr>
          <p:cNvPr id="3" name="object 3"/>
          <p:cNvGrpSpPr/>
          <p:nvPr/>
        </p:nvGrpSpPr>
        <p:grpSpPr>
          <a:xfrm>
            <a:off x="6156959" y="707898"/>
            <a:ext cx="5747753" cy="5747765"/>
            <a:chOff x="6156959" y="707898"/>
            <a:chExt cx="5747753" cy="5747765"/>
          </a:xfrm>
        </p:grpSpPr>
        <p:pic>
          <p:nvPicPr>
            <p:cNvPr id="5" name="object 5"/>
            <p:cNvPicPr/>
            <p:nvPr/>
          </p:nvPicPr>
          <p:blipFill>
            <a:blip r:embed="rId2" cstate="print"/>
            <a:stretch>
              <a:fillRect/>
            </a:stretch>
          </p:blipFill>
          <p:spPr>
            <a:xfrm>
              <a:off x="6156959" y="707898"/>
              <a:ext cx="5747753" cy="5747765"/>
            </a:xfrm>
            <a:prstGeom prst="rect">
              <a:avLst/>
            </a:prstGeom>
          </p:spPr>
        </p:pic>
        <p:pic>
          <p:nvPicPr>
            <p:cNvPr id="6" name="object 6"/>
            <p:cNvPicPr/>
            <p:nvPr/>
          </p:nvPicPr>
          <p:blipFill>
            <a:blip r:embed="rId3" cstate="print"/>
            <a:stretch>
              <a:fillRect/>
            </a:stretch>
          </p:blipFill>
          <p:spPr>
            <a:xfrm>
              <a:off x="7308341" y="3236976"/>
              <a:ext cx="1819655" cy="1819655"/>
            </a:xfrm>
            <a:prstGeom prst="rect">
              <a:avLst/>
            </a:prstGeom>
          </p:spPr>
        </p:pic>
        <p:pic>
          <p:nvPicPr>
            <p:cNvPr id="7" name="object 7"/>
            <p:cNvPicPr/>
            <p:nvPr/>
          </p:nvPicPr>
          <p:blipFill>
            <a:blip r:embed="rId4" cstate="print"/>
            <a:stretch>
              <a:fillRect/>
            </a:stretch>
          </p:blipFill>
          <p:spPr>
            <a:xfrm>
              <a:off x="10047985" y="3867309"/>
              <a:ext cx="1396453" cy="1396454"/>
            </a:xfrm>
            <a:prstGeom prst="rect">
              <a:avLst/>
            </a:prstGeom>
          </p:spPr>
        </p:pic>
      </p:grpSp>
      <p:sp>
        <p:nvSpPr>
          <p:cNvPr id="8" name="object 8"/>
          <p:cNvSpPr txBox="1"/>
          <p:nvPr/>
        </p:nvSpPr>
        <p:spPr>
          <a:xfrm>
            <a:off x="361395" y="1004682"/>
            <a:ext cx="5272405" cy="1603003"/>
          </a:xfrm>
          <a:prstGeom prst="rect">
            <a:avLst/>
          </a:prstGeom>
        </p:spPr>
        <p:txBody>
          <a:bodyPr vert="horz" wrap="square" lIns="0" tIns="109220" rIns="0" bIns="0" rtlCol="0">
            <a:spAutoFit/>
          </a:bodyPr>
          <a:lstStyle/>
          <a:p>
            <a:pPr marL="12700">
              <a:lnSpc>
                <a:spcPct val="100000"/>
              </a:lnSpc>
              <a:spcBef>
                <a:spcPts val="860"/>
              </a:spcBef>
              <a:buClr>
                <a:srgbClr val="B1B3B3"/>
              </a:buClr>
              <a:buSzPct val="65000"/>
              <a:tabLst>
                <a:tab pos="241300" algn="l"/>
              </a:tabLst>
            </a:pPr>
            <a:r>
              <a:rPr lang="en-US" sz="2000" spc="-5">
                <a:cs typeface="Arial"/>
              </a:rPr>
              <a:t>Equipment used:</a:t>
            </a:r>
          </a:p>
          <a:p>
            <a:pPr marL="241300" indent="-228600">
              <a:spcBef>
                <a:spcPts val="860"/>
              </a:spcBef>
              <a:buClr>
                <a:srgbClr val="B1B3B3"/>
              </a:buClr>
              <a:buSzPct val="65000"/>
              <a:buFont typeface="Segoe UI"/>
              <a:buChar char="►"/>
              <a:tabLst>
                <a:tab pos="241300" algn="l"/>
              </a:tabLst>
            </a:pPr>
            <a:r>
              <a:rPr lang="en-US" sz="2000">
                <a:cs typeface="Arial"/>
              </a:rPr>
              <a:t>M2K board</a:t>
            </a:r>
          </a:p>
          <a:p>
            <a:pPr marL="241300" indent="-228600">
              <a:lnSpc>
                <a:spcPct val="100000"/>
              </a:lnSpc>
              <a:spcBef>
                <a:spcPts val="860"/>
              </a:spcBef>
              <a:buClr>
                <a:srgbClr val="B1B3B3"/>
              </a:buClr>
              <a:buSzPct val="65000"/>
              <a:buFont typeface="Segoe UI"/>
              <a:buChar char="►"/>
              <a:tabLst>
                <a:tab pos="241300" algn="l"/>
              </a:tabLst>
            </a:pPr>
            <a:r>
              <a:rPr lang="en-US" sz="2000">
                <a:cs typeface="Arial"/>
              </a:rPr>
              <a:t>ADALP2000 kit components</a:t>
            </a:r>
          </a:p>
          <a:p>
            <a:pPr>
              <a:lnSpc>
                <a:spcPct val="100000"/>
              </a:lnSpc>
              <a:buClr>
                <a:srgbClr val="B1B3B3"/>
              </a:buClr>
              <a:buFont typeface="Segoe UI"/>
              <a:buChar char="►"/>
            </a:pPr>
            <a:endParaRPr sz="2200">
              <a:cs typeface="Arial"/>
            </a:endParaRPr>
          </a:p>
        </p:txBody>
      </p:sp>
      <p:sp>
        <p:nvSpPr>
          <p:cNvPr id="9" name="object 9"/>
          <p:cNvSpPr txBox="1"/>
          <p:nvPr/>
        </p:nvSpPr>
        <p:spPr>
          <a:xfrm>
            <a:off x="361395" y="2819400"/>
            <a:ext cx="5054600" cy="2205091"/>
          </a:xfrm>
          <a:prstGeom prst="rect">
            <a:avLst/>
          </a:prstGeom>
        </p:spPr>
        <p:txBody>
          <a:bodyPr vert="horz" wrap="square" lIns="0" tIns="12065" rIns="0" bIns="0" rtlCol="0" anchor="t">
            <a:spAutoFit/>
          </a:bodyPr>
          <a:lstStyle/>
          <a:p>
            <a:pPr marL="12700">
              <a:lnSpc>
                <a:spcPct val="100000"/>
              </a:lnSpc>
              <a:spcBef>
                <a:spcPts val="95"/>
              </a:spcBef>
              <a:buClr>
                <a:srgbClr val="B1B3B3"/>
              </a:buClr>
              <a:buSzPct val="65000"/>
              <a:tabLst>
                <a:tab pos="241300" algn="l"/>
              </a:tabLst>
            </a:pPr>
            <a:r>
              <a:rPr lang="en-US" sz="2000" b="1" spc="-5">
                <a:cs typeface="Arial"/>
              </a:rPr>
              <a:t>Demo 1</a:t>
            </a:r>
          </a:p>
          <a:p>
            <a:pPr marL="12700">
              <a:spcBef>
                <a:spcPts val="95"/>
              </a:spcBef>
              <a:buClr>
                <a:srgbClr val="B1B3B3"/>
              </a:buClr>
              <a:buSzPct val="65000"/>
              <a:tabLst>
                <a:tab pos="241300" algn="l"/>
              </a:tabLst>
            </a:pPr>
            <a:r>
              <a:rPr lang="en-US" sz="2000" spc="-5">
                <a:cs typeface="Arial"/>
              </a:rPr>
              <a:t>Scope and Signal generator channels – Cascaded LP filters</a:t>
            </a:r>
          </a:p>
          <a:p>
            <a:pPr marL="12700">
              <a:lnSpc>
                <a:spcPct val="100000"/>
              </a:lnSpc>
              <a:spcBef>
                <a:spcPts val="95"/>
              </a:spcBef>
              <a:buClr>
                <a:srgbClr val="B1B3B3"/>
              </a:buClr>
              <a:buSzPct val="65000"/>
              <a:tabLst>
                <a:tab pos="241300" algn="l"/>
              </a:tabLst>
            </a:pPr>
            <a:r>
              <a:rPr lang="en-US" sz="2000" b="1" spc="-5">
                <a:cs typeface="Arial"/>
              </a:rPr>
              <a:t>Demo 2</a:t>
            </a:r>
          </a:p>
          <a:p>
            <a:pPr marL="12700">
              <a:lnSpc>
                <a:spcPct val="100000"/>
              </a:lnSpc>
              <a:spcBef>
                <a:spcPts val="95"/>
              </a:spcBef>
              <a:buClr>
                <a:srgbClr val="B1B3B3"/>
              </a:buClr>
              <a:buSzPct val="65000"/>
              <a:tabLst>
                <a:tab pos="241300" algn="l"/>
              </a:tabLst>
            </a:pPr>
            <a:r>
              <a:rPr lang="en-US" sz="2000" spc="-5">
                <a:cs typeface="Arial"/>
              </a:rPr>
              <a:t>Digital Pattern Generator and Scope – AD5626 component –SPI controlled and analog signal visualized using Scope</a:t>
            </a:r>
            <a:endParaRPr sz="2000">
              <a:cs typeface="Arial"/>
            </a:endParaRP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1" name="object 11"/>
          <p:cNvSpPr txBox="1"/>
          <p:nvPr/>
        </p:nvSpPr>
        <p:spPr>
          <a:xfrm>
            <a:off x="6228081" y="5388223"/>
            <a:ext cx="5694045" cy="689291"/>
          </a:xfrm>
          <a:prstGeom prst="rect">
            <a:avLst/>
          </a:prstGeom>
        </p:spPr>
        <p:txBody>
          <a:bodyPr vert="horz" wrap="square" lIns="0" tIns="12065" rIns="0" bIns="0" rtlCol="0">
            <a:spAutoFit/>
          </a:bodyPr>
          <a:lstStyle/>
          <a:p>
            <a:pPr marR="6350" algn="r">
              <a:lnSpc>
                <a:spcPct val="100000"/>
              </a:lnSpc>
              <a:spcBef>
                <a:spcPts val="95"/>
              </a:spcBef>
            </a:pPr>
            <a:r>
              <a:rPr sz="1100" u="sng" spc="-5">
                <a:solidFill>
                  <a:srgbClr val="3CB7E3"/>
                </a:solidFill>
                <a:uFill>
                  <a:solidFill>
                    <a:srgbClr val="3CB7E3"/>
                  </a:solidFill>
                </a:uFill>
                <a:cs typeface="Arial"/>
                <a:hlinkClick r:id="rId5"/>
              </a:rPr>
              <a:t>http://www.iconarchive.com/show/noto-emoji-objects-icons-by-google/62807-radio-icon.html</a:t>
            </a:r>
            <a:endParaRPr sz="1100">
              <a:cs typeface="Arial"/>
            </a:endParaRPr>
          </a:p>
          <a:p>
            <a:pPr marR="5080" algn="r">
              <a:lnSpc>
                <a:spcPct val="100000"/>
              </a:lnSpc>
            </a:pPr>
            <a:r>
              <a:rPr sz="1100" u="sng" spc="-5">
                <a:solidFill>
                  <a:srgbClr val="3CB7E3"/>
                </a:solidFill>
                <a:uFill>
                  <a:solidFill>
                    <a:srgbClr val="3CB7E3"/>
                  </a:solidFill>
                </a:uFill>
                <a:cs typeface="Arial"/>
                <a:hlinkClick r:id="rId5"/>
              </a:rPr>
              <a:t>http://www.streamlineicons.com</a:t>
            </a:r>
            <a:endParaRPr sz="1100">
              <a:cs typeface="Arial"/>
            </a:endParaRPr>
          </a:p>
          <a:p>
            <a:pPr marR="5080" algn="r">
              <a:lnSpc>
                <a:spcPct val="100000"/>
              </a:lnSpc>
            </a:pPr>
            <a:r>
              <a:rPr sz="1100" u="sng" spc="-5">
                <a:solidFill>
                  <a:srgbClr val="3CB7E3"/>
                </a:solidFill>
                <a:uFill>
                  <a:solidFill>
                    <a:srgbClr val="3CB7E3"/>
                  </a:solidFill>
                </a:uFill>
                <a:cs typeface="Arial"/>
                <a:hlinkClick r:id="rId6"/>
              </a:rPr>
              <a:t>http://pixelkit.com</a:t>
            </a:r>
            <a:endParaRPr sz="1100">
              <a:cs typeface="Arial"/>
            </a:endParaRPr>
          </a:p>
        </p:txBody>
      </p:sp>
    </p:spTree>
    <p:extLst>
      <p:ext uri="{BB962C8B-B14F-4D97-AF65-F5344CB8AC3E}">
        <p14:creationId xmlns:p14="http://schemas.microsoft.com/office/powerpoint/2010/main" val="358869213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aphicFrame>
        <p:nvGraphicFramePr>
          <p:cNvPr id="3" name="Diagram 2">
            <a:extLst>
              <a:ext uri="{FF2B5EF4-FFF2-40B4-BE49-F238E27FC236}">
                <a16:creationId xmlns:a16="http://schemas.microsoft.com/office/drawing/2014/main" id="{4C1F9C68-C889-4210-9F1D-4AA1C8CE7668}"/>
              </a:ext>
            </a:extLst>
          </p:cNvPr>
          <p:cNvGraphicFramePr/>
          <p:nvPr>
            <p:extLst>
              <p:ext uri="{D42A27DB-BD31-4B8C-83A1-F6EECF244321}">
                <p14:modId xmlns:p14="http://schemas.microsoft.com/office/powerpoint/2010/main" val="1774282546"/>
              </p:ext>
            </p:extLst>
          </p:nvPr>
        </p:nvGraphicFramePr>
        <p:xfrm>
          <a:off x="342901" y="1122467"/>
          <a:ext cx="5448295" cy="4918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12" name="Picture 11">
            <a:extLst>
              <a:ext uri="{FF2B5EF4-FFF2-40B4-BE49-F238E27FC236}">
                <a16:creationId xmlns:a16="http://schemas.microsoft.com/office/drawing/2014/main" id="{5B86F4B2-F5F7-4B83-838D-EDABEC33B647}"/>
              </a:ext>
            </a:extLst>
          </p:cNvPr>
          <p:cNvPicPr>
            <a:picLocks noChangeAspect="1"/>
          </p:cNvPicPr>
          <p:nvPr/>
        </p:nvPicPr>
        <p:blipFill>
          <a:blip r:embed="rId7"/>
          <a:stretch>
            <a:fillRect/>
          </a:stretch>
        </p:blipFill>
        <p:spPr>
          <a:xfrm>
            <a:off x="7171363" y="744672"/>
            <a:ext cx="3230839" cy="2559799"/>
          </a:xfrm>
          <a:prstGeom prst="rect">
            <a:avLst/>
          </a:prstGeom>
        </p:spPr>
      </p:pic>
      <p:pic>
        <p:nvPicPr>
          <p:cNvPr id="8" name="Picture 7">
            <a:extLst>
              <a:ext uri="{FF2B5EF4-FFF2-40B4-BE49-F238E27FC236}">
                <a16:creationId xmlns:a16="http://schemas.microsoft.com/office/drawing/2014/main" id="{5C2D17B3-68CE-408E-867A-59414A74C2A4}"/>
              </a:ext>
            </a:extLst>
          </p:cNvPr>
          <p:cNvPicPr>
            <a:picLocks noChangeAspect="1"/>
          </p:cNvPicPr>
          <p:nvPr/>
        </p:nvPicPr>
        <p:blipFill>
          <a:blip r:embed="rId8"/>
          <a:stretch>
            <a:fillRect/>
          </a:stretch>
        </p:blipFill>
        <p:spPr>
          <a:xfrm>
            <a:off x="6475489" y="3321541"/>
            <a:ext cx="5004341" cy="3213838"/>
          </a:xfrm>
          <a:prstGeom prst="rect">
            <a:avLst/>
          </a:prstGeom>
        </p:spPr>
      </p:pic>
      <p:sp>
        <p:nvSpPr>
          <p:cNvPr id="4" name="Rectangle 3">
            <a:extLst>
              <a:ext uri="{FF2B5EF4-FFF2-40B4-BE49-F238E27FC236}">
                <a16:creationId xmlns:a16="http://schemas.microsoft.com/office/drawing/2014/main" id="{62ED288C-F6E0-4895-BBAD-06709E0EE79D}"/>
              </a:ext>
            </a:extLst>
          </p:cNvPr>
          <p:cNvSpPr/>
          <p:nvPr/>
        </p:nvSpPr>
        <p:spPr>
          <a:xfrm>
            <a:off x="7304868" y="4437681"/>
            <a:ext cx="696131" cy="2118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84390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pSp>
        <p:nvGrpSpPr>
          <p:cNvPr id="3" name="object 3"/>
          <p:cNvGrpSpPr/>
          <p:nvPr/>
        </p:nvGrpSpPr>
        <p:grpSpPr>
          <a:xfrm>
            <a:off x="6156959" y="707898"/>
            <a:ext cx="5747753" cy="5747765"/>
            <a:chOff x="6156959" y="707898"/>
            <a:chExt cx="5747753" cy="5747765"/>
          </a:xfrm>
        </p:grpSpPr>
        <p:pic>
          <p:nvPicPr>
            <p:cNvPr id="5" name="object 5"/>
            <p:cNvPicPr/>
            <p:nvPr/>
          </p:nvPicPr>
          <p:blipFill>
            <a:blip r:embed="rId2" cstate="print"/>
            <a:stretch>
              <a:fillRect/>
            </a:stretch>
          </p:blipFill>
          <p:spPr>
            <a:xfrm>
              <a:off x="6156959" y="707898"/>
              <a:ext cx="5747753" cy="5747765"/>
            </a:xfrm>
            <a:prstGeom prst="rect">
              <a:avLst/>
            </a:prstGeom>
          </p:spPr>
        </p:pic>
        <p:pic>
          <p:nvPicPr>
            <p:cNvPr id="6" name="object 6"/>
            <p:cNvPicPr/>
            <p:nvPr/>
          </p:nvPicPr>
          <p:blipFill>
            <a:blip r:embed="rId3" cstate="print"/>
            <a:stretch>
              <a:fillRect/>
            </a:stretch>
          </p:blipFill>
          <p:spPr>
            <a:xfrm>
              <a:off x="7308341" y="3236976"/>
              <a:ext cx="1819655" cy="1819655"/>
            </a:xfrm>
            <a:prstGeom prst="rect">
              <a:avLst/>
            </a:prstGeom>
          </p:spPr>
        </p:pic>
        <p:pic>
          <p:nvPicPr>
            <p:cNvPr id="7" name="object 7"/>
            <p:cNvPicPr/>
            <p:nvPr/>
          </p:nvPicPr>
          <p:blipFill>
            <a:blip r:embed="rId4" cstate="print"/>
            <a:stretch>
              <a:fillRect/>
            </a:stretch>
          </p:blipFill>
          <p:spPr>
            <a:xfrm>
              <a:off x="10047985" y="3867309"/>
              <a:ext cx="1396453" cy="1396454"/>
            </a:xfrm>
            <a:prstGeom prst="rect">
              <a:avLst/>
            </a:prstGeom>
          </p:spPr>
        </p:pic>
      </p:grpSp>
      <p:sp>
        <p:nvSpPr>
          <p:cNvPr id="9" name="object 9"/>
          <p:cNvSpPr txBox="1"/>
          <p:nvPr/>
        </p:nvSpPr>
        <p:spPr>
          <a:xfrm>
            <a:off x="364354" y="1210592"/>
            <a:ext cx="5054600" cy="3102772"/>
          </a:xfrm>
          <a:prstGeom prst="rect">
            <a:avLst/>
          </a:prstGeom>
        </p:spPr>
        <p:txBody>
          <a:bodyPr vert="horz" wrap="square" lIns="0" tIns="12065" rIns="0" bIns="0" rtlCol="0" anchor="t">
            <a:spAutoFit/>
          </a:bodyPr>
          <a:lstStyle/>
          <a:p>
            <a:pPr marL="12700">
              <a:lnSpc>
                <a:spcPct val="100000"/>
              </a:lnSpc>
              <a:spcBef>
                <a:spcPts val="95"/>
              </a:spcBef>
              <a:buClr>
                <a:srgbClr val="B1B3B3"/>
              </a:buClr>
              <a:buSzPct val="65000"/>
              <a:tabLst>
                <a:tab pos="241300" algn="l"/>
              </a:tabLst>
            </a:pPr>
            <a:r>
              <a:rPr lang="en-US" sz="2000" b="1" spc="-5">
                <a:cs typeface="Arial"/>
              </a:rPr>
              <a:t>Demo 1</a:t>
            </a:r>
          </a:p>
          <a:p>
            <a:pPr marL="12700">
              <a:spcBef>
                <a:spcPts val="95"/>
              </a:spcBef>
              <a:buClr>
                <a:srgbClr val="B1B3B3"/>
              </a:buClr>
              <a:buSzPct val="65000"/>
              <a:tabLst>
                <a:tab pos="241300" algn="l"/>
              </a:tabLst>
            </a:pPr>
            <a:r>
              <a:rPr lang="en-US" sz="2000" spc="-5">
                <a:cs typeface="Arial"/>
              </a:rPr>
              <a:t>Scope and Signal generator channels – Cascaded LP filters</a:t>
            </a:r>
          </a:p>
          <a:p>
            <a:pPr algn="l"/>
            <a:endParaRPr lang="en-US" sz="2000" b="0" i="0">
              <a:solidFill>
                <a:srgbClr val="636363"/>
              </a:solidFill>
              <a:effectLst/>
            </a:endParaRPr>
          </a:p>
          <a:p>
            <a:pPr algn="l"/>
            <a:r>
              <a:rPr lang="en-US" sz="2000" b="0" i="0">
                <a:effectLst/>
              </a:rPr>
              <a:t>Materials:</a:t>
            </a:r>
          </a:p>
          <a:p>
            <a:r>
              <a:rPr lang="en-US" sz="2000" b="0" i="0">
                <a:effectLst/>
              </a:rPr>
              <a:t>ADALM2000 Active Learning Module</a:t>
            </a:r>
            <a:br>
              <a:rPr lang="en-US" sz="2000" b="0" i="0">
                <a:effectLst/>
              </a:rPr>
            </a:br>
            <a:r>
              <a:rPr lang="en-US" sz="2000" b="0" i="0">
                <a:effectLst/>
              </a:rPr>
              <a:t>Solder-less breadboard, and jumper wire kit</a:t>
            </a:r>
            <a:endParaRPr lang="en-US" sz="2000">
              <a:cs typeface="Calibri"/>
            </a:endParaRPr>
          </a:p>
          <a:p>
            <a:br>
              <a:rPr lang="en-US" sz="2000" b="0" i="0">
                <a:effectLst/>
              </a:rPr>
            </a:br>
            <a:r>
              <a:rPr lang="en-US" sz="2000"/>
              <a:t>2 1</a:t>
            </a:r>
            <a:r>
              <a:rPr lang="en-US" sz="2000" b="0" i="0">
                <a:effectLst/>
              </a:rPr>
              <a:t> K</a:t>
            </a:r>
            <a:r>
              <a:rPr lang="el-GR" sz="2000" b="0" i="0">
                <a:effectLst/>
              </a:rPr>
              <a:t>Ω </a:t>
            </a:r>
            <a:r>
              <a:rPr lang="en-US" sz="2000" b="0" i="0">
                <a:effectLst/>
              </a:rPr>
              <a:t>resistors</a:t>
            </a:r>
            <a:br>
              <a:rPr lang="en-US" sz="2000" b="0" i="0">
                <a:effectLst/>
              </a:rPr>
            </a:br>
            <a:r>
              <a:rPr lang="en-US" sz="2000"/>
              <a:t>2 0.1</a:t>
            </a:r>
            <a:r>
              <a:rPr lang="en-US" sz="2000" b="0" i="0">
                <a:effectLst/>
              </a:rPr>
              <a:t> </a:t>
            </a:r>
            <a:r>
              <a:rPr lang="en-US" sz="2000" b="0" i="0" err="1">
                <a:effectLst/>
              </a:rPr>
              <a:t>uF</a:t>
            </a:r>
            <a:r>
              <a:rPr lang="en-US" sz="2000" b="0" i="0">
                <a:effectLst/>
              </a:rPr>
              <a:t> capacitors (marked 104)</a:t>
            </a:r>
            <a:endParaRPr lang="en-US"/>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1" name="object 11"/>
          <p:cNvSpPr txBox="1"/>
          <p:nvPr/>
        </p:nvSpPr>
        <p:spPr>
          <a:xfrm>
            <a:off x="6228081" y="5388223"/>
            <a:ext cx="5694045" cy="689291"/>
          </a:xfrm>
          <a:prstGeom prst="rect">
            <a:avLst/>
          </a:prstGeom>
        </p:spPr>
        <p:txBody>
          <a:bodyPr vert="horz" wrap="square" lIns="0" tIns="12065" rIns="0" bIns="0" rtlCol="0">
            <a:spAutoFit/>
          </a:bodyPr>
          <a:lstStyle/>
          <a:p>
            <a:pPr marR="6350" algn="r">
              <a:lnSpc>
                <a:spcPct val="100000"/>
              </a:lnSpc>
              <a:spcBef>
                <a:spcPts val="95"/>
              </a:spcBef>
            </a:pPr>
            <a:r>
              <a:rPr sz="1100" u="sng" spc="-5">
                <a:solidFill>
                  <a:srgbClr val="3CB7E3"/>
                </a:solidFill>
                <a:uFill>
                  <a:solidFill>
                    <a:srgbClr val="3CB7E3"/>
                  </a:solidFill>
                </a:uFill>
                <a:cs typeface="Arial"/>
                <a:hlinkClick r:id="rId5"/>
              </a:rPr>
              <a:t>http://www.iconarchive.com/show/noto-emoji-objects-icons-by-google/62807-radio-icon.html</a:t>
            </a:r>
            <a:endParaRPr sz="1100">
              <a:cs typeface="Arial"/>
            </a:endParaRPr>
          </a:p>
          <a:p>
            <a:pPr marR="5080" algn="r">
              <a:lnSpc>
                <a:spcPct val="100000"/>
              </a:lnSpc>
            </a:pPr>
            <a:r>
              <a:rPr sz="1100" u="sng" spc="-5">
                <a:solidFill>
                  <a:srgbClr val="3CB7E3"/>
                </a:solidFill>
                <a:uFill>
                  <a:solidFill>
                    <a:srgbClr val="3CB7E3"/>
                  </a:solidFill>
                </a:uFill>
                <a:cs typeface="Arial"/>
                <a:hlinkClick r:id="rId5"/>
              </a:rPr>
              <a:t>http://www.streamlineicons.com</a:t>
            </a:r>
            <a:endParaRPr sz="1100">
              <a:cs typeface="Arial"/>
            </a:endParaRPr>
          </a:p>
          <a:p>
            <a:pPr marR="5080" algn="r">
              <a:lnSpc>
                <a:spcPct val="100000"/>
              </a:lnSpc>
            </a:pPr>
            <a:r>
              <a:rPr sz="1100" u="sng" spc="-5">
                <a:solidFill>
                  <a:srgbClr val="3CB7E3"/>
                </a:solidFill>
                <a:uFill>
                  <a:solidFill>
                    <a:srgbClr val="3CB7E3"/>
                  </a:solidFill>
                </a:uFill>
                <a:cs typeface="Arial"/>
                <a:hlinkClick r:id="rId6"/>
              </a:rPr>
              <a:t>http://pixelkit.com</a:t>
            </a:r>
            <a:endParaRPr sz="1100">
              <a:cs typeface="Arial"/>
            </a:endParaRPr>
          </a:p>
        </p:txBody>
      </p:sp>
    </p:spTree>
    <p:extLst>
      <p:ext uri="{BB962C8B-B14F-4D97-AF65-F5344CB8AC3E}">
        <p14:creationId xmlns:p14="http://schemas.microsoft.com/office/powerpoint/2010/main" val="416293347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sp>
        <p:nvSpPr>
          <p:cNvPr id="9" name="object 9"/>
          <p:cNvSpPr txBox="1"/>
          <p:nvPr/>
        </p:nvSpPr>
        <p:spPr>
          <a:xfrm>
            <a:off x="364354" y="1210592"/>
            <a:ext cx="5054600" cy="1946046"/>
          </a:xfrm>
          <a:prstGeom prst="rect">
            <a:avLst/>
          </a:prstGeom>
        </p:spPr>
        <p:txBody>
          <a:bodyPr vert="horz" wrap="square" lIns="0" tIns="12065" rIns="0" bIns="0" rtlCol="0" anchor="t">
            <a:spAutoFit/>
          </a:bodyPr>
          <a:lstStyle/>
          <a:p>
            <a:pPr marL="12700">
              <a:lnSpc>
                <a:spcPct val="100000"/>
              </a:lnSpc>
              <a:spcBef>
                <a:spcPts val="95"/>
              </a:spcBef>
              <a:buClr>
                <a:srgbClr val="B1B3B3"/>
              </a:buClr>
              <a:buSzPct val="65000"/>
              <a:tabLst>
                <a:tab pos="241300" algn="l"/>
              </a:tabLst>
            </a:pPr>
            <a:r>
              <a:rPr lang="en-US" sz="2400" b="1" spc="-5">
                <a:cs typeface="Arial"/>
              </a:rPr>
              <a:t>Demo 1</a:t>
            </a:r>
          </a:p>
          <a:p>
            <a:pPr marL="12700">
              <a:spcBef>
                <a:spcPts val="95"/>
              </a:spcBef>
              <a:buClr>
                <a:srgbClr val="B1B3B3"/>
              </a:buClr>
              <a:buSzPct val="65000"/>
              <a:tabLst>
                <a:tab pos="241300" algn="l"/>
              </a:tabLst>
            </a:pPr>
            <a:r>
              <a:rPr lang="en-US" sz="2000" spc="-5">
                <a:cs typeface="Arial"/>
              </a:rPr>
              <a:t>Scope and Signal generator channels – Cascaded LP filters</a:t>
            </a:r>
          </a:p>
          <a:p>
            <a:pPr marL="12700">
              <a:lnSpc>
                <a:spcPct val="100000"/>
              </a:lnSpc>
              <a:spcBef>
                <a:spcPts val="95"/>
              </a:spcBef>
              <a:buClr>
                <a:srgbClr val="B1B3B3"/>
              </a:buClr>
              <a:buSzPct val="65000"/>
              <a:tabLst>
                <a:tab pos="241300" algn="l"/>
              </a:tabLst>
            </a:pPr>
            <a:r>
              <a:rPr lang="en-US" sz="2000" spc="-5">
                <a:cs typeface="Arial"/>
              </a:rPr>
              <a:t>First order Low Pass Filter</a:t>
            </a:r>
          </a:p>
          <a:p>
            <a:pPr algn="l"/>
            <a:endParaRPr lang="en-US" sz="2000"/>
          </a:p>
          <a:p>
            <a:pPr algn="l"/>
            <a:r>
              <a:rPr lang="en-US" sz="2000"/>
              <a:t>Hardware setup</a:t>
            </a:r>
            <a:endParaRPr lang="en-US" sz="2000" b="0" i="0">
              <a:effectLst/>
            </a:endParaRP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1026" name="Picture 2">
            <a:extLst>
              <a:ext uri="{FF2B5EF4-FFF2-40B4-BE49-F238E27FC236}">
                <a16:creationId xmlns:a16="http://schemas.microsoft.com/office/drawing/2014/main" id="{FA0DAB37-E8A2-4DDC-A8AF-86968DCA8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20" y="3286094"/>
            <a:ext cx="28575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BB3964-D741-4717-861F-544A9E50C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484" b="5156"/>
          <a:stretch/>
        </p:blipFill>
        <p:spPr bwMode="auto">
          <a:xfrm>
            <a:off x="2931136" y="3380690"/>
            <a:ext cx="3042930" cy="17922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41957D79-A67C-4E12-941F-565DFCEB0DF9}"/>
              </a:ext>
            </a:extLst>
          </p:cNvPr>
          <p:cNvGraphicFramePr/>
          <p:nvPr>
            <p:extLst>
              <p:ext uri="{D42A27DB-BD31-4B8C-83A1-F6EECF244321}">
                <p14:modId xmlns:p14="http://schemas.microsoft.com/office/powerpoint/2010/main" val="566030249"/>
              </p:ext>
            </p:extLst>
          </p:nvPr>
        </p:nvGraphicFramePr>
        <p:xfrm>
          <a:off x="6249690" y="914400"/>
          <a:ext cx="5248873" cy="2062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F41F551B-3BB7-40B1-BFED-1C155B3B8A72}"/>
              </a:ext>
            </a:extLst>
          </p:cNvPr>
          <p:cNvPicPr>
            <a:picLocks noChangeAspect="1"/>
          </p:cNvPicPr>
          <p:nvPr/>
        </p:nvPicPr>
        <p:blipFill>
          <a:blip r:embed="rId9"/>
          <a:stretch>
            <a:fillRect/>
          </a:stretch>
        </p:blipFill>
        <p:spPr>
          <a:xfrm>
            <a:off x="6281444" y="2908470"/>
            <a:ext cx="5248873" cy="3605310"/>
          </a:xfrm>
          <a:prstGeom prst="rect">
            <a:avLst/>
          </a:prstGeom>
        </p:spPr>
      </p:pic>
    </p:spTree>
    <p:extLst>
      <p:ext uri="{BB962C8B-B14F-4D97-AF65-F5344CB8AC3E}">
        <p14:creationId xmlns:p14="http://schemas.microsoft.com/office/powerpoint/2010/main" val="5731730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sp>
        <p:nvSpPr>
          <p:cNvPr id="9" name="object 9"/>
          <p:cNvSpPr txBox="1"/>
          <p:nvPr/>
        </p:nvSpPr>
        <p:spPr>
          <a:xfrm>
            <a:off x="364354" y="1210592"/>
            <a:ext cx="5054600" cy="1946046"/>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400" b="1" spc="-5">
                <a:cs typeface="Arial"/>
              </a:rPr>
              <a:t>Demo 1</a:t>
            </a:r>
          </a:p>
          <a:p>
            <a:pPr marL="12700">
              <a:lnSpc>
                <a:spcPct val="100000"/>
              </a:lnSpc>
              <a:spcBef>
                <a:spcPts val="95"/>
              </a:spcBef>
              <a:buClr>
                <a:srgbClr val="B1B3B3"/>
              </a:buClr>
              <a:buSzPct val="65000"/>
              <a:tabLst>
                <a:tab pos="241300" algn="l"/>
              </a:tabLst>
            </a:pPr>
            <a:r>
              <a:rPr lang="en-US" sz="2000" spc="-5">
                <a:cs typeface="Arial"/>
              </a:rPr>
              <a:t>Scope and Signal generator – Cascaded LP filters</a:t>
            </a:r>
          </a:p>
          <a:p>
            <a:pPr marL="12700">
              <a:lnSpc>
                <a:spcPct val="100000"/>
              </a:lnSpc>
              <a:spcBef>
                <a:spcPts val="95"/>
              </a:spcBef>
              <a:buClr>
                <a:srgbClr val="B1B3B3"/>
              </a:buClr>
              <a:buSzPct val="65000"/>
              <a:tabLst>
                <a:tab pos="241300" algn="l"/>
              </a:tabLst>
            </a:pPr>
            <a:r>
              <a:rPr lang="en-US" sz="2000" spc="-5">
                <a:cs typeface="Arial"/>
              </a:rPr>
              <a:t>Second order Low Pass Filter</a:t>
            </a:r>
          </a:p>
          <a:p>
            <a:pPr algn="l"/>
            <a:endParaRPr lang="en-US" sz="2000"/>
          </a:p>
          <a:p>
            <a:pPr algn="l"/>
            <a:r>
              <a:rPr lang="en-US" sz="2000"/>
              <a:t>Hardware setup</a:t>
            </a:r>
            <a:endParaRPr lang="en-US" sz="2000" b="0" i="0">
              <a:effectLst/>
            </a:endParaRP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3" name="Diagram 2">
            <a:extLst>
              <a:ext uri="{FF2B5EF4-FFF2-40B4-BE49-F238E27FC236}">
                <a16:creationId xmlns:a16="http://schemas.microsoft.com/office/drawing/2014/main" id="{75B4A89F-6344-419E-B23C-3A16A1012E11}"/>
              </a:ext>
            </a:extLst>
          </p:cNvPr>
          <p:cNvGraphicFramePr/>
          <p:nvPr>
            <p:extLst>
              <p:ext uri="{D42A27DB-BD31-4B8C-83A1-F6EECF244321}">
                <p14:modId xmlns:p14="http://schemas.microsoft.com/office/powerpoint/2010/main" val="1501261061"/>
              </p:ext>
            </p:extLst>
          </p:nvPr>
        </p:nvGraphicFramePr>
        <p:xfrm>
          <a:off x="6358991" y="860175"/>
          <a:ext cx="5093765" cy="233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a:extLst>
              <a:ext uri="{FF2B5EF4-FFF2-40B4-BE49-F238E27FC236}">
                <a16:creationId xmlns:a16="http://schemas.microsoft.com/office/drawing/2014/main" id="{144FAA2A-7BD4-453D-AA4B-7C0FCA55F8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42" r="12143"/>
          <a:stretch/>
        </p:blipFill>
        <p:spPr bwMode="auto">
          <a:xfrm>
            <a:off x="116812" y="3258105"/>
            <a:ext cx="2974974" cy="1805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32E25CB-E290-47EB-A5CD-AB8325740A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409" t="1136" r="45897" b="19235"/>
          <a:stretch/>
        </p:blipFill>
        <p:spPr bwMode="auto">
          <a:xfrm>
            <a:off x="3271354" y="3076727"/>
            <a:ext cx="2666999" cy="2197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29D11F-C142-410A-A1EB-837A346B8ACC}"/>
              </a:ext>
            </a:extLst>
          </p:cNvPr>
          <p:cNvPicPr>
            <a:picLocks noChangeAspect="1"/>
          </p:cNvPicPr>
          <p:nvPr/>
        </p:nvPicPr>
        <p:blipFill>
          <a:blip r:embed="rId9"/>
          <a:stretch>
            <a:fillRect/>
          </a:stretch>
        </p:blipFill>
        <p:spPr>
          <a:xfrm>
            <a:off x="6414559" y="3124538"/>
            <a:ext cx="4852710" cy="3403390"/>
          </a:xfrm>
          <a:prstGeom prst="rect">
            <a:avLst/>
          </a:prstGeom>
        </p:spPr>
      </p:pic>
    </p:spTree>
    <p:extLst>
      <p:ext uri="{BB962C8B-B14F-4D97-AF65-F5344CB8AC3E}">
        <p14:creationId xmlns:p14="http://schemas.microsoft.com/office/powerpoint/2010/main" val="380320850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sp>
        <p:nvSpPr>
          <p:cNvPr id="9" name="object 9"/>
          <p:cNvSpPr txBox="1"/>
          <p:nvPr/>
        </p:nvSpPr>
        <p:spPr>
          <a:xfrm>
            <a:off x="342900" y="895488"/>
            <a:ext cx="5054600" cy="1946046"/>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400" b="1" spc="-5">
                <a:cs typeface="Arial"/>
              </a:rPr>
              <a:t>Demo 1</a:t>
            </a:r>
          </a:p>
          <a:p>
            <a:pPr marL="12700">
              <a:lnSpc>
                <a:spcPct val="100000"/>
              </a:lnSpc>
              <a:spcBef>
                <a:spcPts val="95"/>
              </a:spcBef>
              <a:buClr>
                <a:srgbClr val="B1B3B3"/>
              </a:buClr>
              <a:buSzPct val="65000"/>
              <a:tabLst>
                <a:tab pos="241300" algn="l"/>
              </a:tabLst>
            </a:pPr>
            <a:r>
              <a:rPr lang="en-US" sz="2000" spc="-5">
                <a:cs typeface="Arial"/>
              </a:rPr>
              <a:t>Scope and Signal generator – Cascaded LP filters</a:t>
            </a:r>
          </a:p>
          <a:p>
            <a:pPr marL="12700">
              <a:lnSpc>
                <a:spcPct val="100000"/>
              </a:lnSpc>
              <a:spcBef>
                <a:spcPts val="95"/>
              </a:spcBef>
              <a:buClr>
                <a:srgbClr val="B1B3B3"/>
              </a:buClr>
              <a:buSzPct val="65000"/>
              <a:tabLst>
                <a:tab pos="241300" algn="l"/>
              </a:tabLst>
            </a:pPr>
            <a:r>
              <a:rPr lang="en-US" sz="2000" spc="-5">
                <a:cs typeface="Arial"/>
              </a:rPr>
              <a:t>Third order Low Pass Filter</a:t>
            </a:r>
          </a:p>
          <a:p>
            <a:pPr algn="l"/>
            <a:endParaRPr lang="en-US" sz="2000"/>
          </a:p>
          <a:p>
            <a:pPr algn="l"/>
            <a:r>
              <a:rPr lang="en-US" sz="2000"/>
              <a:t>Hardware setup</a:t>
            </a:r>
            <a:endParaRPr lang="en-US" sz="2000" b="0" i="0">
              <a:effectLst/>
            </a:endParaRP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3" name="Diagram 2">
            <a:extLst>
              <a:ext uri="{FF2B5EF4-FFF2-40B4-BE49-F238E27FC236}">
                <a16:creationId xmlns:a16="http://schemas.microsoft.com/office/drawing/2014/main" id="{45BA50F8-8175-480B-83A4-C3DE0A1ADEF4}"/>
              </a:ext>
            </a:extLst>
          </p:cNvPr>
          <p:cNvGraphicFramePr/>
          <p:nvPr>
            <p:extLst>
              <p:ext uri="{D42A27DB-BD31-4B8C-83A1-F6EECF244321}">
                <p14:modId xmlns:p14="http://schemas.microsoft.com/office/powerpoint/2010/main" val="2159303833"/>
              </p:ext>
            </p:extLst>
          </p:nvPr>
        </p:nvGraphicFramePr>
        <p:xfrm>
          <a:off x="6312741" y="1017895"/>
          <a:ext cx="5530270" cy="216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a:extLst>
              <a:ext uri="{FF2B5EF4-FFF2-40B4-BE49-F238E27FC236}">
                <a16:creationId xmlns:a16="http://schemas.microsoft.com/office/drawing/2014/main" id="{3B99A229-5067-4089-A5D9-1EAB4CB5B4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00" r="8800" b="19474"/>
          <a:stretch/>
        </p:blipFill>
        <p:spPr bwMode="auto">
          <a:xfrm>
            <a:off x="249293" y="2787360"/>
            <a:ext cx="3855721" cy="1768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0C5C56A-F5DB-41D7-90BA-9AFB633E7F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59" r="39829" b="36227"/>
          <a:stretch/>
        </p:blipFill>
        <p:spPr bwMode="auto">
          <a:xfrm>
            <a:off x="2522973" y="4543684"/>
            <a:ext cx="357264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702FAD1-B9BB-498E-9535-59B530F3C1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8694" y="3405447"/>
            <a:ext cx="5628323" cy="319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1754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pSp>
        <p:nvGrpSpPr>
          <p:cNvPr id="3" name="object 3"/>
          <p:cNvGrpSpPr/>
          <p:nvPr/>
        </p:nvGrpSpPr>
        <p:grpSpPr>
          <a:xfrm>
            <a:off x="6156959" y="707898"/>
            <a:ext cx="5747753" cy="5747765"/>
            <a:chOff x="6156959" y="707898"/>
            <a:chExt cx="5747753" cy="5747765"/>
          </a:xfrm>
        </p:grpSpPr>
        <p:pic>
          <p:nvPicPr>
            <p:cNvPr id="5" name="object 5"/>
            <p:cNvPicPr/>
            <p:nvPr/>
          </p:nvPicPr>
          <p:blipFill>
            <a:blip r:embed="rId2" cstate="print"/>
            <a:stretch>
              <a:fillRect/>
            </a:stretch>
          </p:blipFill>
          <p:spPr>
            <a:xfrm>
              <a:off x="6156959" y="707898"/>
              <a:ext cx="5747753" cy="5747765"/>
            </a:xfrm>
            <a:prstGeom prst="rect">
              <a:avLst/>
            </a:prstGeom>
          </p:spPr>
        </p:pic>
        <p:pic>
          <p:nvPicPr>
            <p:cNvPr id="6" name="object 6"/>
            <p:cNvPicPr/>
            <p:nvPr/>
          </p:nvPicPr>
          <p:blipFill>
            <a:blip r:embed="rId3" cstate="print"/>
            <a:stretch>
              <a:fillRect/>
            </a:stretch>
          </p:blipFill>
          <p:spPr>
            <a:xfrm>
              <a:off x="7308341" y="3236976"/>
              <a:ext cx="1819655" cy="1819655"/>
            </a:xfrm>
            <a:prstGeom prst="rect">
              <a:avLst/>
            </a:prstGeom>
          </p:spPr>
        </p:pic>
        <p:pic>
          <p:nvPicPr>
            <p:cNvPr id="7" name="object 7"/>
            <p:cNvPicPr/>
            <p:nvPr/>
          </p:nvPicPr>
          <p:blipFill>
            <a:blip r:embed="rId4" cstate="print"/>
            <a:stretch>
              <a:fillRect/>
            </a:stretch>
          </p:blipFill>
          <p:spPr>
            <a:xfrm>
              <a:off x="10047985" y="3867309"/>
              <a:ext cx="1396453" cy="1396454"/>
            </a:xfrm>
            <a:prstGeom prst="rect">
              <a:avLst/>
            </a:prstGeom>
          </p:spPr>
        </p:pic>
      </p:grpSp>
      <p:sp>
        <p:nvSpPr>
          <p:cNvPr id="9" name="object 9"/>
          <p:cNvSpPr txBox="1"/>
          <p:nvPr/>
        </p:nvSpPr>
        <p:spPr>
          <a:xfrm>
            <a:off x="381000" y="1444124"/>
            <a:ext cx="5054600" cy="4359527"/>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b="1" spc="-5">
                <a:cs typeface="Arial"/>
              </a:rPr>
              <a:t>Demo 2</a:t>
            </a:r>
          </a:p>
          <a:p>
            <a:pPr marL="12700">
              <a:lnSpc>
                <a:spcPct val="100000"/>
              </a:lnSpc>
              <a:spcBef>
                <a:spcPts val="95"/>
              </a:spcBef>
              <a:buClr>
                <a:srgbClr val="B1B3B3"/>
              </a:buClr>
              <a:buSzPct val="65000"/>
              <a:tabLst>
                <a:tab pos="241300" algn="l"/>
              </a:tabLst>
            </a:pPr>
            <a:r>
              <a:rPr lang="en-US" sz="2000" spc="-5">
                <a:cs typeface="Arial"/>
              </a:rPr>
              <a:t>Digital Pattern Generator and Scope – AD5626 component – SPI controlled and analog signal visualized using Scope</a:t>
            </a:r>
          </a:p>
          <a:p>
            <a:pPr marL="12700">
              <a:lnSpc>
                <a:spcPct val="100000"/>
              </a:lnSpc>
              <a:spcBef>
                <a:spcPts val="95"/>
              </a:spcBef>
              <a:buClr>
                <a:srgbClr val="B1B3B3"/>
              </a:buClr>
              <a:buSzPct val="65000"/>
              <a:tabLst>
                <a:tab pos="241300" algn="l"/>
              </a:tabLst>
            </a:pPr>
            <a:endParaRPr lang="en-US" sz="2000" spc="-5">
              <a:cs typeface="Arial"/>
            </a:endParaRPr>
          </a:p>
          <a:p>
            <a:pPr marL="12700">
              <a:lnSpc>
                <a:spcPct val="100000"/>
              </a:lnSpc>
              <a:spcBef>
                <a:spcPts val="95"/>
              </a:spcBef>
              <a:buClr>
                <a:srgbClr val="B1B3B3"/>
              </a:buClr>
              <a:buSzPct val="65000"/>
              <a:tabLst>
                <a:tab pos="241300" algn="l"/>
              </a:tabLst>
            </a:pPr>
            <a:r>
              <a:rPr lang="en-US" sz="2000" spc="-5">
                <a:cs typeface="Arial"/>
              </a:rPr>
              <a:t>Materials used:</a:t>
            </a:r>
          </a:p>
          <a:p>
            <a:pPr algn="l"/>
            <a:r>
              <a:rPr lang="en-US" sz="2000" b="0" i="0">
                <a:effectLst/>
              </a:rPr>
              <a:t>ADALM2000 Active Learning Module</a:t>
            </a:r>
            <a:br>
              <a:rPr lang="en-US" sz="2000"/>
            </a:br>
            <a:r>
              <a:rPr lang="en-US" sz="2000" b="0" i="0">
                <a:effectLst/>
              </a:rPr>
              <a:t>Solder-less breadboard</a:t>
            </a:r>
            <a:br>
              <a:rPr lang="en-US" sz="2000"/>
            </a:br>
            <a:r>
              <a:rPr lang="en-US" sz="2000" b="0" i="0">
                <a:effectLst/>
              </a:rPr>
              <a:t>Jumper wires</a:t>
            </a:r>
            <a:br>
              <a:rPr lang="en-US" sz="2000"/>
            </a:br>
            <a:r>
              <a:rPr lang="en-US" sz="2000" b="0" i="0">
                <a:effectLst/>
              </a:rPr>
              <a:t>1 - AD5626 12-bit </a:t>
            </a:r>
            <a:r>
              <a:rPr lang="en-US" sz="2000" b="0" i="0" err="1">
                <a:effectLst/>
              </a:rPr>
              <a:t>nanoDAC</a:t>
            </a:r>
            <a:br>
              <a:rPr lang="en-US" sz="2000"/>
            </a:br>
            <a:r>
              <a:rPr lang="en-US" sz="2000" b="0" i="0">
                <a:effectLst/>
              </a:rPr>
              <a:t>1 - 2.2 K</a:t>
            </a:r>
            <a:r>
              <a:rPr lang="el-GR" sz="2000" b="0" i="0">
                <a:effectLst/>
              </a:rPr>
              <a:t>Ω </a:t>
            </a:r>
            <a:r>
              <a:rPr lang="en-US" sz="2000" b="0" i="0">
                <a:effectLst/>
              </a:rPr>
              <a:t>resistor</a:t>
            </a:r>
            <a:br>
              <a:rPr lang="en-US" sz="2000"/>
            </a:br>
            <a:r>
              <a:rPr lang="en-US" sz="2000" b="0" i="0">
                <a:effectLst/>
              </a:rPr>
              <a:t>1 - 0.001 </a:t>
            </a:r>
            <a:r>
              <a:rPr lang="en-US" sz="2000" b="0" i="0" err="1">
                <a:effectLst/>
              </a:rPr>
              <a:t>uF</a:t>
            </a:r>
            <a:r>
              <a:rPr lang="en-US" sz="2000" b="0" i="0">
                <a:effectLst/>
              </a:rPr>
              <a:t> capacitor(marked 102)</a:t>
            </a:r>
            <a:br>
              <a:rPr lang="en-US" sz="2000"/>
            </a:br>
            <a:r>
              <a:rPr lang="en-US" sz="2000" b="0" i="0">
                <a:effectLst/>
              </a:rPr>
              <a:t>1 - 0.1 </a:t>
            </a:r>
            <a:r>
              <a:rPr lang="en-US" sz="2000" b="0" i="0" err="1">
                <a:effectLst/>
              </a:rPr>
              <a:t>uF</a:t>
            </a:r>
            <a:r>
              <a:rPr lang="en-US" sz="2000" b="0" i="0">
                <a:effectLst/>
              </a:rPr>
              <a:t> capacitor(marked 104)</a:t>
            </a:r>
            <a:br>
              <a:rPr lang="en-US" sz="2000"/>
            </a:br>
            <a:r>
              <a:rPr lang="en-US" sz="2000" b="0" i="0">
                <a:effectLst/>
              </a:rPr>
              <a:t>1 - 10 </a:t>
            </a:r>
            <a:r>
              <a:rPr lang="en-US" sz="2000" b="0" i="0" err="1">
                <a:effectLst/>
              </a:rPr>
              <a:t>uF</a:t>
            </a:r>
            <a:r>
              <a:rPr lang="en-US" sz="2000" b="0" i="0">
                <a:effectLst/>
              </a:rPr>
              <a:t> capacitor</a:t>
            </a:r>
            <a:endParaRPr sz="2000">
              <a:cs typeface="Arial"/>
            </a:endParaRP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1" name="object 11"/>
          <p:cNvSpPr txBox="1"/>
          <p:nvPr/>
        </p:nvSpPr>
        <p:spPr>
          <a:xfrm>
            <a:off x="6228081" y="5388223"/>
            <a:ext cx="5694045" cy="689291"/>
          </a:xfrm>
          <a:prstGeom prst="rect">
            <a:avLst/>
          </a:prstGeom>
        </p:spPr>
        <p:txBody>
          <a:bodyPr vert="horz" wrap="square" lIns="0" tIns="12065" rIns="0" bIns="0" rtlCol="0">
            <a:spAutoFit/>
          </a:bodyPr>
          <a:lstStyle/>
          <a:p>
            <a:pPr marR="6350" algn="r">
              <a:lnSpc>
                <a:spcPct val="100000"/>
              </a:lnSpc>
              <a:spcBef>
                <a:spcPts val="95"/>
              </a:spcBef>
            </a:pPr>
            <a:r>
              <a:rPr sz="1100" u="sng" spc="-5">
                <a:solidFill>
                  <a:srgbClr val="3CB7E3"/>
                </a:solidFill>
                <a:uFill>
                  <a:solidFill>
                    <a:srgbClr val="3CB7E3"/>
                  </a:solidFill>
                </a:uFill>
                <a:cs typeface="Arial"/>
                <a:hlinkClick r:id="rId5"/>
              </a:rPr>
              <a:t>http://www.iconarchive.com/show/noto-emoji-objects-icons-by-google/62807-radio-icon.html</a:t>
            </a:r>
            <a:endParaRPr sz="1100">
              <a:cs typeface="Arial"/>
            </a:endParaRPr>
          </a:p>
          <a:p>
            <a:pPr marR="5080" algn="r">
              <a:lnSpc>
                <a:spcPct val="100000"/>
              </a:lnSpc>
            </a:pPr>
            <a:r>
              <a:rPr sz="1100" u="sng" spc="-5">
                <a:solidFill>
                  <a:srgbClr val="3CB7E3"/>
                </a:solidFill>
                <a:uFill>
                  <a:solidFill>
                    <a:srgbClr val="3CB7E3"/>
                  </a:solidFill>
                </a:uFill>
                <a:cs typeface="Arial"/>
                <a:hlinkClick r:id="rId5"/>
              </a:rPr>
              <a:t>http://www.streamlineicons.com</a:t>
            </a:r>
            <a:endParaRPr sz="1100">
              <a:cs typeface="Arial"/>
            </a:endParaRPr>
          </a:p>
          <a:p>
            <a:pPr marR="5080" algn="r">
              <a:lnSpc>
                <a:spcPct val="100000"/>
              </a:lnSpc>
            </a:pPr>
            <a:r>
              <a:rPr sz="1100" u="sng" spc="-5">
                <a:solidFill>
                  <a:srgbClr val="3CB7E3"/>
                </a:solidFill>
                <a:uFill>
                  <a:solidFill>
                    <a:srgbClr val="3CB7E3"/>
                  </a:solidFill>
                </a:uFill>
                <a:cs typeface="Arial"/>
                <a:hlinkClick r:id="rId6"/>
              </a:rPr>
              <a:t>http://pixelkit.com</a:t>
            </a:r>
            <a:endParaRPr sz="1100">
              <a:cs typeface="Arial"/>
            </a:endParaRPr>
          </a:p>
        </p:txBody>
      </p:sp>
    </p:spTree>
    <p:extLst>
      <p:ext uri="{BB962C8B-B14F-4D97-AF65-F5344CB8AC3E}">
        <p14:creationId xmlns:p14="http://schemas.microsoft.com/office/powerpoint/2010/main" val="86430770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pSp>
        <p:nvGrpSpPr>
          <p:cNvPr id="3" name="object 3"/>
          <p:cNvGrpSpPr/>
          <p:nvPr/>
        </p:nvGrpSpPr>
        <p:grpSpPr>
          <a:xfrm>
            <a:off x="6156959" y="707898"/>
            <a:ext cx="5747753" cy="5747765"/>
            <a:chOff x="6156959" y="707898"/>
            <a:chExt cx="5747753" cy="5747765"/>
          </a:xfrm>
        </p:grpSpPr>
        <p:pic>
          <p:nvPicPr>
            <p:cNvPr id="5" name="object 5"/>
            <p:cNvPicPr/>
            <p:nvPr/>
          </p:nvPicPr>
          <p:blipFill>
            <a:blip r:embed="rId2" cstate="print"/>
            <a:stretch>
              <a:fillRect/>
            </a:stretch>
          </p:blipFill>
          <p:spPr>
            <a:xfrm>
              <a:off x="6156959" y="707898"/>
              <a:ext cx="5747753" cy="5747765"/>
            </a:xfrm>
            <a:prstGeom prst="rect">
              <a:avLst/>
            </a:prstGeom>
          </p:spPr>
        </p:pic>
        <p:pic>
          <p:nvPicPr>
            <p:cNvPr id="6" name="object 6"/>
            <p:cNvPicPr/>
            <p:nvPr/>
          </p:nvPicPr>
          <p:blipFill>
            <a:blip r:embed="rId3" cstate="print"/>
            <a:stretch>
              <a:fillRect/>
            </a:stretch>
          </p:blipFill>
          <p:spPr>
            <a:xfrm>
              <a:off x="7308341" y="3236976"/>
              <a:ext cx="1819655" cy="1819655"/>
            </a:xfrm>
            <a:prstGeom prst="rect">
              <a:avLst/>
            </a:prstGeom>
          </p:spPr>
        </p:pic>
        <p:pic>
          <p:nvPicPr>
            <p:cNvPr id="7" name="object 7"/>
            <p:cNvPicPr/>
            <p:nvPr/>
          </p:nvPicPr>
          <p:blipFill>
            <a:blip r:embed="rId4" cstate="print"/>
            <a:stretch>
              <a:fillRect/>
            </a:stretch>
          </p:blipFill>
          <p:spPr>
            <a:xfrm>
              <a:off x="10047985" y="3867309"/>
              <a:ext cx="1396453" cy="1396454"/>
            </a:xfrm>
            <a:prstGeom prst="rect">
              <a:avLst/>
            </a:prstGeom>
          </p:spPr>
        </p:pic>
      </p:grpSp>
      <p:sp>
        <p:nvSpPr>
          <p:cNvPr id="9" name="object 9"/>
          <p:cNvSpPr txBox="1"/>
          <p:nvPr/>
        </p:nvSpPr>
        <p:spPr>
          <a:xfrm>
            <a:off x="342900" y="1219200"/>
            <a:ext cx="5054600" cy="2538515"/>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b="1" spc="-5">
                <a:cs typeface="Arial"/>
              </a:rPr>
              <a:t>Demo 2</a:t>
            </a:r>
          </a:p>
          <a:p>
            <a:pPr marL="12700">
              <a:lnSpc>
                <a:spcPct val="100000"/>
              </a:lnSpc>
              <a:spcBef>
                <a:spcPts val="95"/>
              </a:spcBef>
              <a:buClr>
                <a:srgbClr val="B1B3B3"/>
              </a:buClr>
              <a:buSzPct val="65000"/>
              <a:tabLst>
                <a:tab pos="241300" algn="l"/>
              </a:tabLst>
            </a:pPr>
            <a:r>
              <a:rPr lang="en-US" sz="2000" spc="-5">
                <a:cs typeface="Arial"/>
              </a:rPr>
              <a:t>Digital Pattern Generator and Scope – AD5626 component – SPI controlled and analog signal visualized using Scope</a:t>
            </a:r>
          </a:p>
          <a:p>
            <a:pPr marL="12700">
              <a:lnSpc>
                <a:spcPct val="100000"/>
              </a:lnSpc>
              <a:spcBef>
                <a:spcPts val="95"/>
              </a:spcBef>
              <a:buClr>
                <a:srgbClr val="B1B3B3"/>
              </a:buClr>
              <a:buSzPct val="65000"/>
              <a:tabLst>
                <a:tab pos="241300" algn="l"/>
              </a:tabLst>
            </a:pPr>
            <a:endParaRPr lang="en-US" sz="2000" spc="-5">
              <a:cs typeface="Arial"/>
            </a:endParaRPr>
          </a:p>
          <a:p>
            <a:pPr marL="12700">
              <a:lnSpc>
                <a:spcPct val="100000"/>
              </a:lnSpc>
              <a:spcBef>
                <a:spcPts val="95"/>
              </a:spcBef>
              <a:buClr>
                <a:srgbClr val="B1B3B3"/>
              </a:buClr>
              <a:buSzPct val="65000"/>
              <a:tabLst>
                <a:tab pos="241300" algn="l"/>
              </a:tabLst>
            </a:pPr>
            <a:r>
              <a:rPr lang="en-US" sz="2000" spc="-5">
                <a:cs typeface="Arial"/>
              </a:rPr>
              <a:t>Theory of operation:</a:t>
            </a:r>
          </a:p>
          <a:p>
            <a:pPr marL="12700">
              <a:lnSpc>
                <a:spcPct val="100000"/>
              </a:lnSpc>
              <a:spcBef>
                <a:spcPts val="95"/>
              </a:spcBef>
              <a:buClr>
                <a:srgbClr val="B1B3B3"/>
              </a:buClr>
              <a:buSzPct val="65000"/>
              <a:tabLst>
                <a:tab pos="241300" algn="l"/>
              </a:tabLst>
            </a:pPr>
            <a:endParaRPr lang="en-US" sz="2000" spc="-5">
              <a:cs typeface="Arial"/>
            </a:endParaRPr>
          </a:p>
          <a:p>
            <a:pPr marL="12700">
              <a:lnSpc>
                <a:spcPct val="100000"/>
              </a:lnSpc>
              <a:spcBef>
                <a:spcPts val="95"/>
              </a:spcBef>
              <a:buClr>
                <a:srgbClr val="B1B3B3"/>
              </a:buClr>
              <a:buSzPct val="65000"/>
              <a:tabLst>
                <a:tab pos="241300" algn="l"/>
              </a:tabLst>
            </a:pPr>
            <a:r>
              <a:rPr lang="en-US" sz="2000" spc="-5">
                <a:cs typeface="Arial"/>
              </a:rPr>
              <a:t>AD5626 SPI transfer defined below</a:t>
            </a: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1" name="object 11"/>
          <p:cNvSpPr txBox="1"/>
          <p:nvPr/>
        </p:nvSpPr>
        <p:spPr>
          <a:xfrm>
            <a:off x="6228081" y="5388223"/>
            <a:ext cx="5694045" cy="689291"/>
          </a:xfrm>
          <a:prstGeom prst="rect">
            <a:avLst/>
          </a:prstGeom>
        </p:spPr>
        <p:txBody>
          <a:bodyPr vert="horz" wrap="square" lIns="0" tIns="12065" rIns="0" bIns="0" rtlCol="0">
            <a:spAutoFit/>
          </a:bodyPr>
          <a:lstStyle/>
          <a:p>
            <a:pPr marR="6350" algn="r">
              <a:lnSpc>
                <a:spcPct val="100000"/>
              </a:lnSpc>
              <a:spcBef>
                <a:spcPts val="95"/>
              </a:spcBef>
            </a:pPr>
            <a:r>
              <a:rPr sz="1100" u="sng" spc="-5">
                <a:solidFill>
                  <a:srgbClr val="3CB7E3"/>
                </a:solidFill>
                <a:uFill>
                  <a:solidFill>
                    <a:srgbClr val="3CB7E3"/>
                  </a:solidFill>
                </a:uFill>
                <a:cs typeface="Arial"/>
                <a:hlinkClick r:id="rId5"/>
              </a:rPr>
              <a:t>http://www.iconarchive.com/show/noto-emoji-objects-icons-by-google/62807-radio-icon.html</a:t>
            </a:r>
            <a:endParaRPr sz="1100">
              <a:cs typeface="Arial"/>
            </a:endParaRPr>
          </a:p>
          <a:p>
            <a:pPr marR="5080" algn="r">
              <a:lnSpc>
                <a:spcPct val="100000"/>
              </a:lnSpc>
            </a:pPr>
            <a:r>
              <a:rPr sz="1100" u="sng" spc="-5">
                <a:solidFill>
                  <a:srgbClr val="3CB7E3"/>
                </a:solidFill>
                <a:uFill>
                  <a:solidFill>
                    <a:srgbClr val="3CB7E3"/>
                  </a:solidFill>
                </a:uFill>
                <a:cs typeface="Arial"/>
                <a:hlinkClick r:id="rId5"/>
              </a:rPr>
              <a:t>http://www.streamlineicons.com</a:t>
            </a:r>
            <a:endParaRPr sz="1100">
              <a:cs typeface="Arial"/>
            </a:endParaRPr>
          </a:p>
          <a:p>
            <a:pPr marR="5080" algn="r">
              <a:lnSpc>
                <a:spcPct val="100000"/>
              </a:lnSpc>
            </a:pPr>
            <a:r>
              <a:rPr sz="1100" u="sng" spc="-5">
                <a:solidFill>
                  <a:srgbClr val="3CB7E3"/>
                </a:solidFill>
                <a:uFill>
                  <a:solidFill>
                    <a:srgbClr val="3CB7E3"/>
                  </a:solidFill>
                </a:uFill>
                <a:cs typeface="Arial"/>
                <a:hlinkClick r:id="rId6"/>
              </a:rPr>
              <a:t>http://pixelkit.com</a:t>
            </a:r>
            <a:endParaRPr sz="1100">
              <a:cs typeface="Arial"/>
            </a:endParaRPr>
          </a:p>
        </p:txBody>
      </p:sp>
      <p:pic>
        <p:nvPicPr>
          <p:cNvPr id="8" name="Picture 7">
            <a:extLst>
              <a:ext uri="{FF2B5EF4-FFF2-40B4-BE49-F238E27FC236}">
                <a16:creationId xmlns:a16="http://schemas.microsoft.com/office/drawing/2014/main" id="{B8D5BA7E-1825-4B95-A51E-ED3F56133B77}"/>
              </a:ext>
            </a:extLst>
          </p:cNvPr>
          <p:cNvPicPr>
            <a:picLocks noChangeAspect="1"/>
          </p:cNvPicPr>
          <p:nvPr/>
        </p:nvPicPr>
        <p:blipFill>
          <a:blip r:embed="rId7"/>
          <a:stretch>
            <a:fillRect/>
          </a:stretch>
        </p:blipFill>
        <p:spPr>
          <a:xfrm>
            <a:off x="200956" y="4206240"/>
            <a:ext cx="5701967" cy="1511732"/>
          </a:xfrm>
          <a:prstGeom prst="rect">
            <a:avLst/>
          </a:prstGeom>
        </p:spPr>
      </p:pic>
    </p:spTree>
    <p:extLst>
      <p:ext uri="{BB962C8B-B14F-4D97-AF65-F5344CB8AC3E}">
        <p14:creationId xmlns:p14="http://schemas.microsoft.com/office/powerpoint/2010/main" val="405829785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a:t>Founded in 2011</a:t>
            </a:r>
          </a:p>
          <a:p>
            <a:r>
              <a:rPr lang="en-US"/>
              <a:t>Office 1 - UBC Riviera</a:t>
            </a:r>
          </a:p>
          <a:p>
            <a:pPr lvl="1"/>
            <a:r>
              <a:rPr lang="en-US"/>
              <a:t>1,000 square meters, 100 people capacity</a:t>
            </a:r>
          </a:p>
          <a:p>
            <a:r>
              <a:rPr lang="en-US"/>
              <a:t>Office 2 - UBC Tower</a:t>
            </a:r>
          </a:p>
          <a:p>
            <a:pPr lvl="1"/>
            <a:r>
              <a:rPr lang="en-US"/>
              <a:t>1,000 square meters, 120 people capacity</a:t>
            </a:r>
          </a:p>
          <a:p>
            <a:r>
              <a:rPr lang="en-US"/>
              <a:t>Multidisciplinary team</a:t>
            </a:r>
          </a:p>
          <a:p>
            <a:pPr lvl="2"/>
            <a:r>
              <a:rPr lang="en-US"/>
              <a:t>Hardware design</a:t>
            </a:r>
          </a:p>
          <a:p>
            <a:pPr lvl="2"/>
            <a:r>
              <a:rPr lang="en-US"/>
              <a:t>FPGA development (VHDL, Verilog)</a:t>
            </a:r>
          </a:p>
          <a:p>
            <a:pPr lvl="2"/>
            <a:r>
              <a:rPr lang="en-US"/>
              <a:t>Embedded software (C/C++, Linux)</a:t>
            </a:r>
          </a:p>
          <a:p>
            <a:pPr lvl="2"/>
            <a:r>
              <a:rPr lang="en-US"/>
              <a:t>Applications software (Python, MATLAB, C++)</a:t>
            </a:r>
          </a:p>
          <a:p>
            <a:pPr lvl="2"/>
            <a:r>
              <a:rPr lang="en-US" err="1"/>
              <a:t>Devops</a:t>
            </a:r>
            <a:r>
              <a:rPr lang="en-US"/>
              <a:t> (Jenkins, Microsoft Azure, CI/CD)</a:t>
            </a:r>
          </a:p>
          <a:p>
            <a:pPr lvl="2"/>
            <a:r>
              <a:rPr lang="en-US"/>
              <a:t>System architecture</a:t>
            </a:r>
          </a:p>
          <a:p>
            <a:pPr lvl="2"/>
            <a:r>
              <a:rPr lang="en-US"/>
              <a:t>UX design</a:t>
            </a:r>
          </a:p>
          <a:p>
            <a:pPr lvl="2"/>
            <a:r>
              <a:rPr lang="en-US"/>
              <a:t>Program/Project management</a:t>
            </a:r>
          </a:p>
          <a:p>
            <a:r>
              <a:rPr lang="en-US"/>
              <a:t>Project fields</a:t>
            </a:r>
          </a:p>
          <a:p>
            <a:pPr lvl="2"/>
            <a:r>
              <a:rPr lang="en-US"/>
              <a:t>RF Communications</a:t>
            </a:r>
          </a:p>
          <a:p>
            <a:pPr lvl="2"/>
            <a:r>
              <a:rPr lang="en-US"/>
              <a:t>Precision &amp; High-Speed Instrumentation</a:t>
            </a:r>
          </a:p>
          <a:p>
            <a:pPr lvl="2"/>
            <a:r>
              <a:rPr lang="en-US"/>
              <a:t>Depth, Perception and Ranging (</a:t>
            </a:r>
            <a:r>
              <a:rPr lang="en-US" err="1"/>
              <a:t>ToF</a:t>
            </a:r>
            <a:r>
              <a:rPr lang="en-US"/>
              <a:t>, LIDAR)</a:t>
            </a:r>
          </a:p>
          <a:p>
            <a:pPr lvl="2"/>
            <a:r>
              <a:rPr lang="en-US"/>
              <a:t>Industrial Automation</a:t>
            </a:r>
          </a:p>
          <a:p>
            <a:pPr lvl="2"/>
            <a:endParaRPr lang="en-US"/>
          </a:p>
        </p:txBody>
      </p:sp>
      <p:sp>
        <p:nvSpPr>
          <p:cNvPr id="2" name="Title 1"/>
          <p:cNvSpPr>
            <a:spLocks noGrp="1"/>
          </p:cNvSpPr>
          <p:nvPr>
            <p:ph type="title"/>
          </p:nvPr>
        </p:nvSpPr>
        <p:spPr/>
        <p:txBody>
          <a:bodyPr/>
          <a:lstStyle/>
          <a:p>
            <a:r>
              <a:rPr lang="en-US"/>
              <a:t>ADI Romania Design Center</a:t>
            </a:r>
          </a:p>
        </p:txBody>
      </p:sp>
      <p:sp>
        <p:nvSpPr>
          <p:cNvPr id="4" name="Footer Placeholder 3"/>
          <p:cNvSpPr>
            <a:spLocks noGrp="1"/>
          </p:cNvSpPr>
          <p:nvPr>
            <p:ph type="ftr" sz="quarter" idx="3"/>
          </p:nvPr>
        </p:nvSpPr>
        <p:spPr/>
        <p:txBody>
          <a:bodyPr/>
          <a:lstStyle/>
          <a:p>
            <a:r>
              <a:rPr lang="en-US"/>
              <a:t>©2023 Analog Devices, Inc. All rights reserved.</a:t>
            </a:r>
          </a:p>
        </p:txBody>
      </p:sp>
      <p:pic>
        <p:nvPicPr>
          <p:cNvPr id="12" name="Picture 11">
            <a:extLst>
              <a:ext uri="{FF2B5EF4-FFF2-40B4-BE49-F238E27FC236}">
                <a16:creationId xmlns:a16="http://schemas.microsoft.com/office/drawing/2014/main" id="{E4423532-F7B9-4555-9EEA-C334AF18BF91}"/>
              </a:ext>
            </a:extLst>
          </p:cNvPr>
          <p:cNvPicPr>
            <a:picLocks noChangeAspect="1"/>
          </p:cNvPicPr>
          <p:nvPr/>
        </p:nvPicPr>
        <p:blipFill>
          <a:blip r:embed="rId2"/>
          <a:stretch>
            <a:fillRect/>
          </a:stretch>
        </p:blipFill>
        <p:spPr>
          <a:xfrm>
            <a:off x="8563232" y="1441862"/>
            <a:ext cx="3423605" cy="228184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A984DC8-0594-42A5-A9AD-B067BEB19AE2}"/>
              </a:ext>
            </a:extLst>
          </p:cNvPr>
          <p:cNvPicPr>
            <a:picLocks noChangeAspect="1"/>
          </p:cNvPicPr>
          <p:nvPr/>
        </p:nvPicPr>
        <p:blipFill>
          <a:blip r:embed="rId3"/>
          <a:stretch>
            <a:fillRect/>
          </a:stretch>
        </p:blipFill>
        <p:spPr>
          <a:xfrm>
            <a:off x="5704703" y="950608"/>
            <a:ext cx="3423604" cy="228184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CF38458-83B9-4B5F-874F-2D80588BC4EF}"/>
              </a:ext>
            </a:extLst>
          </p:cNvPr>
          <p:cNvPicPr>
            <a:picLocks noChangeAspect="1"/>
          </p:cNvPicPr>
          <p:nvPr/>
        </p:nvPicPr>
        <p:blipFill>
          <a:blip r:embed="rId4"/>
          <a:stretch>
            <a:fillRect/>
          </a:stretch>
        </p:blipFill>
        <p:spPr>
          <a:xfrm>
            <a:off x="8563232" y="4393375"/>
            <a:ext cx="3476368" cy="194954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B827128-B81A-4584-8337-6594C0B36DFD}"/>
              </a:ext>
            </a:extLst>
          </p:cNvPr>
          <p:cNvPicPr>
            <a:picLocks noChangeAspect="1"/>
          </p:cNvPicPr>
          <p:nvPr/>
        </p:nvPicPr>
        <p:blipFill>
          <a:blip r:embed="rId5"/>
          <a:stretch>
            <a:fillRect/>
          </a:stretch>
        </p:blipFill>
        <p:spPr>
          <a:xfrm>
            <a:off x="5704703" y="3834203"/>
            <a:ext cx="3423604" cy="19069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4892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342900" y="1219200"/>
            <a:ext cx="5054600" cy="319959"/>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b="1" spc="-5">
                <a:cs typeface="Arial"/>
              </a:rPr>
              <a:t>Demo 2 – SPI Protocol basics</a:t>
            </a:r>
            <a:endParaRPr lang="en-US" sz="2000" spc="-5">
              <a:cs typeface="Arial"/>
            </a:endParaRP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13" name="Picture 12">
            <a:extLst>
              <a:ext uri="{FF2B5EF4-FFF2-40B4-BE49-F238E27FC236}">
                <a16:creationId xmlns:a16="http://schemas.microsoft.com/office/drawing/2014/main" id="{B282BCC0-4F0C-4D56-92B6-E258562AE613}"/>
              </a:ext>
            </a:extLst>
          </p:cNvPr>
          <p:cNvPicPr>
            <a:picLocks noChangeAspect="1"/>
          </p:cNvPicPr>
          <p:nvPr/>
        </p:nvPicPr>
        <p:blipFill>
          <a:blip r:embed="rId3"/>
          <a:stretch>
            <a:fillRect/>
          </a:stretch>
        </p:blipFill>
        <p:spPr>
          <a:xfrm>
            <a:off x="413288" y="1964279"/>
            <a:ext cx="4525505" cy="2053834"/>
          </a:xfrm>
          <a:prstGeom prst="rect">
            <a:avLst/>
          </a:prstGeom>
        </p:spPr>
      </p:pic>
      <p:pic>
        <p:nvPicPr>
          <p:cNvPr id="15" name="Picture 14">
            <a:extLst>
              <a:ext uri="{FF2B5EF4-FFF2-40B4-BE49-F238E27FC236}">
                <a16:creationId xmlns:a16="http://schemas.microsoft.com/office/drawing/2014/main" id="{646A3C28-374A-435C-9565-CBE082E0A25E}"/>
              </a:ext>
            </a:extLst>
          </p:cNvPr>
          <p:cNvPicPr>
            <a:picLocks noChangeAspect="1"/>
          </p:cNvPicPr>
          <p:nvPr/>
        </p:nvPicPr>
        <p:blipFill>
          <a:blip r:embed="rId4"/>
          <a:stretch>
            <a:fillRect/>
          </a:stretch>
        </p:blipFill>
        <p:spPr>
          <a:xfrm>
            <a:off x="5531827" y="2066746"/>
            <a:ext cx="6184892" cy="3131281"/>
          </a:xfrm>
          <a:prstGeom prst="rect">
            <a:avLst/>
          </a:prstGeom>
        </p:spPr>
      </p:pic>
    </p:spTree>
    <p:extLst>
      <p:ext uri="{BB962C8B-B14F-4D97-AF65-F5344CB8AC3E}">
        <p14:creationId xmlns:p14="http://schemas.microsoft.com/office/powerpoint/2010/main" val="3647015953"/>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sp>
        <p:nvSpPr>
          <p:cNvPr id="9" name="object 9"/>
          <p:cNvSpPr txBox="1"/>
          <p:nvPr/>
        </p:nvSpPr>
        <p:spPr>
          <a:xfrm>
            <a:off x="342900" y="1219200"/>
            <a:ext cx="5054600" cy="1897314"/>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b="1" spc="-5">
                <a:cs typeface="Arial"/>
              </a:rPr>
              <a:t>Demo 2</a:t>
            </a:r>
          </a:p>
          <a:p>
            <a:pPr marL="12700">
              <a:lnSpc>
                <a:spcPct val="100000"/>
              </a:lnSpc>
              <a:spcBef>
                <a:spcPts val="95"/>
              </a:spcBef>
              <a:buClr>
                <a:srgbClr val="B1B3B3"/>
              </a:buClr>
              <a:buSzPct val="65000"/>
              <a:tabLst>
                <a:tab pos="241300" algn="l"/>
              </a:tabLst>
            </a:pPr>
            <a:r>
              <a:rPr lang="en-US" sz="2000" spc="-5">
                <a:cs typeface="Arial"/>
              </a:rPr>
              <a:t>Digital Pattern Generator and Scope – AD5626 component – SPI controlled and analog signal visualized using Scope</a:t>
            </a:r>
          </a:p>
          <a:p>
            <a:pPr marL="12700">
              <a:lnSpc>
                <a:spcPct val="100000"/>
              </a:lnSpc>
              <a:spcBef>
                <a:spcPts val="95"/>
              </a:spcBef>
              <a:buClr>
                <a:srgbClr val="B1B3B3"/>
              </a:buClr>
              <a:buSzPct val="65000"/>
              <a:tabLst>
                <a:tab pos="241300" algn="l"/>
              </a:tabLst>
            </a:pPr>
            <a:endParaRPr lang="en-US" sz="2000" spc="-5">
              <a:cs typeface="Arial"/>
            </a:endParaRPr>
          </a:p>
          <a:p>
            <a:pPr marL="12700">
              <a:lnSpc>
                <a:spcPct val="100000"/>
              </a:lnSpc>
              <a:spcBef>
                <a:spcPts val="95"/>
              </a:spcBef>
              <a:buClr>
                <a:srgbClr val="B1B3B3"/>
              </a:buClr>
              <a:buSzPct val="65000"/>
              <a:tabLst>
                <a:tab pos="241300" algn="l"/>
              </a:tabLst>
            </a:pPr>
            <a:r>
              <a:rPr lang="en-US" sz="2000" spc="-5">
                <a:cs typeface="Arial"/>
              </a:rPr>
              <a:t>Hardware setup:</a:t>
            </a: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1026" name="Picture 2">
            <a:extLst>
              <a:ext uri="{FF2B5EF4-FFF2-40B4-BE49-F238E27FC236}">
                <a16:creationId xmlns:a16="http://schemas.microsoft.com/office/drawing/2014/main" id="{73DC3602-9AB2-4DA0-BFCE-847AF11E3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326" y="4418885"/>
            <a:ext cx="3747503" cy="15864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7E2CE3-7D1D-4E01-9DE8-6BF6FDAD2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41" r="14588" b="20951"/>
          <a:stretch/>
        </p:blipFill>
        <p:spPr bwMode="auto">
          <a:xfrm>
            <a:off x="888999" y="3352988"/>
            <a:ext cx="3962401" cy="21644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DBE7DB57-ECF0-4A5A-AEC5-83503C56387C}"/>
              </a:ext>
            </a:extLst>
          </p:cNvPr>
          <p:cNvGraphicFramePr/>
          <p:nvPr>
            <p:extLst>
              <p:ext uri="{D42A27DB-BD31-4B8C-83A1-F6EECF244321}">
                <p14:modId xmlns:p14="http://schemas.microsoft.com/office/powerpoint/2010/main" val="2767806804"/>
              </p:ext>
            </p:extLst>
          </p:nvPr>
        </p:nvGraphicFramePr>
        <p:xfrm>
          <a:off x="6219458" y="1447800"/>
          <a:ext cx="5410200" cy="2636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D9BB208C-F190-4A5E-87CF-59B472FF1483}"/>
              </a:ext>
            </a:extLst>
          </p:cNvPr>
          <p:cNvPicPr>
            <a:picLocks noChangeAspect="1"/>
          </p:cNvPicPr>
          <p:nvPr/>
        </p:nvPicPr>
        <p:blipFill>
          <a:blip r:embed="rId9"/>
          <a:stretch>
            <a:fillRect/>
          </a:stretch>
        </p:blipFill>
        <p:spPr>
          <a:xfrm>
            <a:off x="9201958" y="4418885"/>
            <a:ext cx="2728346" cy="1495484"/>
          </a:xfrm>
          <a:prstGeom prst="rect">
            <a:avLst/>
          </a:prstGeom>
        </p:spPr>
      </p:pic>
    </p:spTree>
    <p:extLst>
      <p:ext uri="{BB962C8B-B14F-4D97-AF65-F5344CB8AC3E}">
        <p14:creationId xmlns:p14="http://schemas.microsoft.com/office/powerpoint/2010/main" val="426053564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342900" y="964277"/>
            <a:ext cx="5054600" cy="1256113"/>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b="1" spc="-5">
                <a:cs typeface="Arial"/>
              </a:rPr>
              <a:t>Demo 2</a:t>
            </a:r>
          </a:p>
          <a:p>
            <a:pPr marL="12700">
              <a:lnSpc>
                <a:spcPct val="100000"/>
              </a:lnSpc>
              <a:spcBef>
                <a:spcPts val="95"/>
              </a:spcBef>
              <a:buClr>
                <a:srgbClr val="B1B3B3"/>
              </a:buClr>
              <a:buSzPct val="65000"/>
              <a:tabLst>
                <a:tab pos="241300" algn="l"/>
              </a:tabLst>
            </a:pPr>
            <a:r>
              <a:rPr lang="en-US" sz="2000" spc="-5">
                <a:cs typeface="Arial"/>
              </a:rPr>
              <a:t>Digital Pattern Generator and Scope – AD5626 component – SPI controlled and analog signal visualized using Scope</a:t>
            </a: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4" name="Diagram 3">
            <a:extLst>
              <a:ext uri="{FF2B5EF4-FFF2-40B4-BE49-F238E27FC236}">
                <a16:creationId xmlns:a16="http://schemas.microsoft.com/office/drawing/2014/main" id="{D7838A5F-D4B9-4399-AF12-CC1394079A02}"/>
              </a:ext>
            </a:extLst>
          </p:cNvPr>
          <p:cNvGraphicFramePr/>
          <p:nvPr>
            <p:extLst>
              <p:ext uri="{D42A27DB-BD31-4B8C-83A1-F6EECF244321}">
                <p14:modId xmlns:p14="http://schemas.microsoft.com/office/powerpoint/2010/main" val="343982647"/>
              </p:ext>
            </p:extLst>
          </p:nvPr>
        </p:nvGraphicFramePr>
        <p:xfrm>
          <a:off x="228600" y="2390688"/>
          <a:ext cx="5168900" cy="3967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999C16C-BAA8-46CF-9B79-67EE6B3726CF}"/>
              </a:ext>
            </a:extLst>
          </p:cNvPr>
          <p:cNvPicPr>
            <a:picLocks noChangeAspect="1"/>
          </p:cNvPicPr>
          <p:nvPr/>
        </p:nvPicPr>
        <p:blipFill>
          <a:blip r:embed="rId8"/>
          <a:stretch>
            <a:fillRect/>
          </a:stretch>
        </p:blipFill>
        <p:spPr>
          <a:xfrm>
            <a:off x="5443621" y="1989794"/>
            <a:ext cx="6748379" cy="3424282"/>
          </a:xfrm>
          <a:prstGeom prst="rect">
            <a:avLst/>
          </a:prstGeom>
        </p:spPr>
      </p:pic>
    </p:spTree>
    <p:extLst>
      <p:ext uri="{BB962C8B-B14F-4D97-AF65-F5344CB8AC3E}">
        <p14:creationId xmlns:p14="http://schemas.microsoft.com/office/powerpoint/2010/main" val="121771166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342900" y="1219200"/>
            <a:ext cx="4533900" cy="1256113"/>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b="1" spc="-5">
                <a:cs typeface="Arial"/>
              </a:rPr>
              <a:t>Demo 2</a:t>
            </a:r>
          </a:p>
          <a:p>
            <a:pPr marL="12700">
              <a:lnSpc>
                <a:spcPct val="100000"/>
              </a:lnSpc>
              <a:spcBef>
                <a:spcPts val="95"/>
              </a:spcBef>
              <a:buClr>
                <a:srgbClr val="B1B3B3"/>
              </a:buClr>
              <a:buSzPct val="65000"/>
              <a:tabLst>
                <a:tab pos="241300" algn="l"/>
              </a:tabLst>
            </a:pPr>
            <a:r>
              <a:rPr lang="en-US" sz="2000" spc="-5">
                <a:cs typeface="Arial"/>
              </a:rPr>
              <a:t>Digital Pattern Generator and Scope – AD5626 component – SPI controlled and analog signal visualized using Scope</a:t>
            </a: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graphicFrame>
        <p:nvGraphicFramePr>
          <p:cNvPr id="4" name="Diagram 3">
            <a:extLst>
              <a:ext uri="{FF2B5EF4-FFF2-40B4-BE49-F238E27FC236}">
                <a16:creationId xmlns:a16="http://schemas.microsoft.com/office/drawing/2014/main" id="{26F5A72F-6801-49F4-97D2-81F5FB9BD5A4}"/>
              </a:ext>
            </a:extLst>
          </p:cNvPr>
          <p:cNvGraphicFramePr/>
          <p:nvPr>
            <p:extLst>
              <p:ext uri="{D42A27DB-BD31-4B8C-83A1-F6EECF244321}">
                <p14:modId xmlns:p14="http://schemas.microsoft.com/office/powerpoint/2010/main" val="1885314371"/>
              </p:ext>
            </p:extLst>
          </p:nvPr>
        </p:nvGraphicFramePr>
        <p:xfrm>
          <a:off x="228599" y="2590801"/>
          <a:ext cx="4648195" cy="3532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CB653D8-B006-4275-B91B-9DD66423640B}"/>
              </a:ext>
            </a:extLst>
          </p:cNvPr>
          <p:cNvPicPr>
            <a:picLocks noChangeAspect="1"/>
          </p:cNvPicPr>
          <p:nvPr/>
        </p:nvPicPr>
        <p:blipFill>
          <a:blip r:embed="rId8"/>
          <a:stretch>
            <a:fillRect/>
          </a:stretch>
        </p:blipFill>
        <p:spPr>
          <a:xfrm>
            <a:off x="5217756" y="1680288"/>
            <a:ext cx="6829591" cy="3370946"/>
          </a:xfrm>
          <a:prstGeom prst="rect">
            <a:avLst/>
          </a:prstGeom>
        </p:spPr>
      </p:pic>
    </p:spTree>
    <p:extLst>
      <p:ext uri="{BB962C8B-B14F-4D97-AF65-F5344CB8AC3E}">
        <p14:creationId xmlns:p14="http://schemas.microsoft.com/office/powerpoint/2010/main" val="368849901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380" y="106718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grpSp>
        <p:nvGrpSpPr>
          <p:cNvPr id="3" name="object 3"/>
          <p:cNvGrpSpPr/>
          <p:nvPr/>
        </p:nvGrpSpPr>
        <p:grpSpPr>
          <a:xfrm>
            <a:off x="6156959" y="707898"/>
            <a:ext cx="5747753" cy="5747765"/>
            <a:chOff x="6156959" y="707898"/>
            <a:chExt cx="5747753" cy="5747765"/>
          </a:xfrm>
        </p:grpSpPr>
        <p:pic>
          <p:nvPicPr>
            <p:cNvPr id="5" name="object 5"/>
            <p:cNvPicPr/>
            <p:nvPr/>
          </p:nvPicPr>
          <p:blipFill>
            <a:blip r:embed="rId2" cstate="print"/>
            <a:stretch>
              <a:fillRect/>
            </a:stretch>
          </p:blipFill>
          <p:spPr>
            <a:xfrm>
              <a:off x="6156959" y="707898"/>
              <a:ext cx="5747753" cy="5747765"/>
            </a:xfrm>
            <a:prstGeom prst="rect">
              <a:avLst/>
            </a:prstGeom>
          </p:spPr>
        </p:pic>
        <p:pic>
          <p:nvPicPr>
            <p:cNvPr id="6" name="object 6"/>
            <p:cNvPicPr/>
            <p:nvPr/>
          </p:nvPicPr>
          <p:blipFill>
            <a:blip r:embed="rId3" cstate="print"/>
            <a:stretch>
              <a:fillRect/>
            </a:stretch>
          </p:blipFill>
          <p:spPr>
            <a:xfrm>
              <a:off x="7308341" y="3236976"/>
              <a:ext cx="1819655" cy="1819655"/>
            </a:xfrm>
            <a:prstGeom prst="rect">
              <a:avLst/>
            </a:prstGeom>
          </p:spPr>
        </p:pic>
        <p:pic>
          <p:nvPicPr>
            <p:cNvPr id="7" name="object 7"/>
            <p:cNvPicPr/>
            <p:nvPr/>
          </p:nvPicPr>
          <p:blipFill>
            <a:blip r:embed="rId4" cstate="print"/>
            <a:stretch>
              <a:fillRect/>
            </a:stretch>
          </p:blipFill>
          <p:spPr>
            <a:xfrm>
              <a:off x="10047985" y="3867309"/>
              <a:ext cx="1396453" cy="1396454"/>
            </a:xfrm>
            <a:prstGeom prst="rect">
              <a:avLst/>
            </a:prstGeom>
          </p:spPr>
        </p:pic>
      </p:grpSp>
      <p:sp>
        <p:nvSpPr>
          <p:cNvPr id="9" name="object 9"/>
          <p:cNvSpPr txBox="1"/>
          <p:nvPr/>
        </p:nvSpPr>
        <p:spPr>
          <a:xfrm>
            <a:off x="342900" y="1219200"/>
            <a:ext cx="5054600" cy="2871940"/>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spc="-5">
                <a:cs typeface="Arial"/>
              </a:rPr>
              <a:t>Conclusions:</a:t>
            </a:r>
          </a:p>
          <a:p>
            <a:pPr marL="355600" indent="-342900">
              <a:lnSpc>
                <a:spcPct val="100000"/>
              </a:lnSpc>
              <a:spcBef>
                <a:spcPts val="95"/>
              </a:spcBef>
              <a:buClr>
                <a:srgbClr val="B1B3B3"/>
              </a:buClr>
              <a:buSzPct val="65000"/>
              <a:buFontTx/>
              <a:buChar char="-"/>
              <a:tabLst>
                <a:tab pos="241300" algn="l"/>
              </a:tabLst>
            </a:pPr>
            <a:r>
              <a:rPr lang="en-US" sz="2000" spc="-5">
                <a:cs typeface="Arial"/>
              </a:rPr>
              <a:t>ADALM2000 is a very versatile tool suited to use in various applications:</a:t>
            </a:r>
          </a:p>
          <a:p>
            <a:pPr marL="812800" lvl="1" indent="-342900">
              <a:spcBef>
                <a:spcPts val="95"/>
              </a:spcBef>
              <a:buClr>
                <a:srgbClr val="B1B3B3"/>
              </a:buClr>
              <a:buSzPct val="65000"/>
              <a:buFontTx/>
              <a:buChar char="-"/>
              <a:tabLst>
                <a:tab pos="241300" algn="l"/>
              </a:tabLst>
            </a:pPr>
            <a:r>
              <a:rPr lang="en-US" sz="2000" spc="-5">
                <a:cs typeface="Arial"/>
              </a:rPr>
              <a:t>Lab setups</a:t>
            </a:r>
          </a:p>
          <a:p>
            <a:pPr marL="812800" lvl="1" indent="-342900">
              <a:spcBef>
                <a:spcPts val="95"/>
              </a:spcBef>
              <a:buClr>
                <a:srgbClr val="B1B3B3"/>
              </a:buClr>
              <a:buSzPct val="65000"/>
              <a:buFontTx/>
              <a:buChar char="-"/>
              <a:tabLst>
                <a:tab pos="241300" algn="l"/>
              </a:tabLst>
            </a:pPr>
            <a:r>
              <a:rPr lang="en-US" sz="2000" spc="-5">
                <a:cs typeface="Arial"/>
              </a:rPr>
              <a:t>Advanced measurements</a:t>
            </a:r>
          </a:p>
          <a:p>
            <a:pPr marL="812800" lvl="1" indent="-342900">
              <a:spcBef>
                <a:spcPts val="95"/>
              </a:spcBef>
              <a:buClr>
                <a:srgbClr val="B1B3B3"/>
              </a:buClr>
              <a:buSzPct val="65000"/>
              <a:buFontTx/>
              <a:buChar char="-"/>
              <a:tabLst>
                <a:tab pos="241300" algn="l"/>
              </a:tabLst>
            </a:pPr>
            <a:r>
              <a:rPr lang="en-US" sz="2000" spc="-5">
                <a:cs typeface="Arial"/>
              </a:rPr>
              <a:t>Learning platforms</a:t>
            </a:r>
          </a:p>
          <a:p>
            <a:pPr marL="812800" lvl="1" indent="-342900">
              <a:spcBef>
                <a:spcPts val="95"/>
              </a:spcBef>
              <a:buClr>
                <a:srgbClr val="B1B3B3"/>
              </a:buClr>
              <a:buSzPct val="65000"/>
              <a:buFontTx/>
              <a:buChar char="-"/>
              <a:tabLst>
                <a:tab pos="241300" algn="l"/>
              </a:tabLst>
            </a:pPr>
            <a:r>
              <a:rPr lang="en-US" sz="2000" spc="-5">
                <a:cs typeface="Arial"/>
              </a:rPr>
              <a:t>Research</a:t>
            </a:r>
          </a:p>
          <a:p>
            <a:pPr marL="12700">
              <a:spcBef>
                <a:spcPts val="95"/>
              </a:spcBef>
              <a:buClr>
                <a:srgbClr val="B1B3B3"/>
              </a:buClr>
              <a:buSzPct val="65000"/>
              <a:tabLst>
                <a:tab pos="241300" algn="l"/>
              </a:tabLst>
            </a:pPr>
            <a:endParaRPr lang="en-US" sz="2000" spc="-5">
              <a:cs typeface="Arial"/>
            </a:endParaRPr>
          </a:p>
          <a:p>
            <a:pPr marL="12700">
              <a:lnSpc>
                <a:spcPct val="100000"/>
              </a:lnSpc>
              <a:spcBef>
                <a:spcPts val="95"/>
              </a:spcBef>
              <a:buClr>
                <a:srgbClr val="B1B3B3"/>
              </a:buClr>
              <a:buSzPct val="65000"/>
              <a:tabLst>
                <a:tab pos="241300" algn="l"/>
              </a:tabLst>
            </a:pPr>
            <a:endParaRPr lang="en-US" sz="2000" spc="-5">
              <a:cs typeface="Arial"/>
            </a:endParaRPr>
          </a:p>
        </p:txBody>
      </p:sp>
      <p:sp>
        <p:nvSpPr>
          <p:cNvPr id="10" name="object 10"/>
          <p:cNvSpPr txBox="1">
            <a:spLocks noGrp="1"/>
          </p:cNvSpPr>
          <p:nvPr>
            <p:ph type="title"/>
          </p:nvPr>
        </p:nvSpPr>
        <p:spPr/>
        <p:txBody>
          <a:bodyPr/>
          <a:lstStyle/>
          <a:p>
            <a:r>
              <a:rPr lang="en-US"/>
              <a:t>Hands On Lab</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11" name="object 11"/>
          <p:cNvSpPr txBox="1"/>
          <p:nvPr/>
        </p:nvSpPr>
        <p:spPr>
          <a:xfrm>
            <a:off x="6228081" y="5388223"/>
            <a:ext cx="5694045" cy="689291"/>
          </a:xfrm>
          <a:prstGeom prst="rect">
            <a:avLst/>
          </a:prstGeom>
        </p:spPr>
        <p:txBody>
          <a:bodyPr vert="horz" wrap="square" lIns="0" tIns="12065" rIns="0" bIns="0" rtlCol="0">
            <a:spAutoFit/>
          </a:bodyPr>
          <a:lstStyle/>
          <a:p>
            <a:pPr marR="6350" algn="r">
              <a:lnSpc>
                <a:spcPct val="100000"/>
              </a:lnSpc>
              <a:spcBef>
                <a:spcPts val="95"/>
              </a:spcBef>
            </a:pPr>
            <a:r>
              <a:rPr sz="1100" u="sng" spc="-5">
                <a:solidFill>
                  <a:srgbClr val="3CB7E3"/>
                </a:solidFill>
                <a:uFill>
                  <a:solidFill>
                    <a:srgbClr val="3CB7E3"/>
                  </a:solidFill>
                </a:uFill>
                <a:cs typeface="Arial"/>
                <a:hlinkClick r:id="rId5"/>
              </a:rPr>
              <a:t>http://www.iconarchive.com/show/noto-emoji-objects-icons-by-google/62807-radio-icon.html</a:t>
            </a:r>
            <a:endParaRPr sz="1100">
              <a:cs typeface="Arial"/>
            </a:endParaRPr>
          </a:p>
          <a:p>
            <a:pPr marR="5080" algn="r">
              <a:lnSpc>
                <a:spcPct val="100000"/>
              </a:lnSpc>
            </a:pPr>
            <a:r>
              <a:rPr sz="1100" u="sng" spc="-5">
                <a:solidFill>
                  <a:srgbClr val="3CB7E3"/>
                </a:solidFill>
                <a:uFill>
                  <a:solidFill>
                    <a:srgbClr val="3CB7E3"/>
                  </a:solidFill>
                </a:uFill>
                <a:cs typeface="Arial"/>
                <a:hlinkClick r:id="rId5"/>
              </a:rPr>
              <a:t>http://www.streamlineicons.com</a:t>
            </a:r>
            <a:endParaRPr sz="1100">
              <a:cs typeface="Arial"/>
            </a:endParaRPr>
          </a:p>
          <a:p>
            <a:pPr marR="5080" algn="r">
              <a:lnSpc>
                <a:spcPct val="100000"/>
              </a:lnSpc>
            </a:pPr>
            <a:r>
              <a:rPr sz="1100" u="sng" spc="-5">
                <a:solidFill>
                  <a:srgbClr val="3CB7E3"/>
                </a:solidFill>
                <a:uFill>
                  <a:solidFill>
                    <a:srgbClr val="3CB7E3"/>
                  </a:solidFill>
                </a:uFill>
                <a:cs typeface="Arial"/>
                <a:hlinkClick r:id="rId6"/>
              </a:rPr>
              <a:t>http://pixelkit.com</a:t>
            </a:r>
            <a:endParaRPr sz="1100">
              <a:cs typeface="Arial"/>
            </a:endParaRPr>
          </a:p>
        </p:txBody>
      </p:sp>
      <p:pic>
        <p:nvPicPr>
          <p:cNvPr id="12" name="Picture 11" descr="ADALM2000">
            <a:extLst>
              <a:ext uri="{FF2B5EF4-FFF2-40B4-BE49-F238E27FC236}">
                <a16:creationId xmlns:a16="http://schemas.microsoft.com/office/drawing/2014/main" id="{587C4EB0-50E3-45AA-8741-1E052CBF4B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28" y="3425190"/>
            <a:ext cx="4191000" cy="2535555"/>
          </a:xfrm>
          <a:prstGeom prst="rect">
            <a:avLst/>
          </a:prstGeom>
        </p:spPr>
      </p:pic>
    </p:spTree>
    <p:extLst>
      <p:ext uri="{BB962C8B-B14F-4D97-AF65-F5344CB8AC3E}">
        <p14:creationId xmlns:p14="http://schemas.microsoft.com/office/powerpoint/2010/main" val="3555596475"/>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342900" y="1219200"/>
            <a:ext cx="2552700" cy="2551339"/>
          </a:xfrm>
          <a:prstGeom prst="rect">
            <a:avLst/>
          </a:prstGeom>
        </p:spPr>
        <p:txBody>
          <a:bodyPr vert="horz" wrap="square" lIns="0" tIns="12065" rIns="0" bIns="0" rtlCol="0">
            <a:spAutoFit/>
          </a:bodyPr>
          <a:lstStyle/>
          <a:p>
            <a:pPr marL="12700">
              <a:lnSpc>
                <a:spcPct val="100000"/>
              </a:lnSpc>
              <a:spcBef>
                <a:spcPts val="95"/>
              </a:spcBef>
              <a:buClr>
                <a:srgbClr val="B1B3B3"/>
              </a:buClr>
              <a:buSzPct val="65000"/>
              <a:tabLst>
                <a:tab pos="241300" algn="l"/>
              </a:tabLst>
            </a:pPr>
            <a:r>
              <a:rPr lang="en-US" sz="2000" spc="-5">
                <a:cs typeface="Arial"/>
              </a:rPr>
              <a:t>Implementation </a:t>
            </a:r>
          </a:p>
          <a:p>
            <a:pPr marL="355600" indent="-342900">
              <a:lnSpc>
                <a:spcPct val="100000"/>
              </a:lnSpc>
              <a:spcBef>
                <a:spcPts val="95"/>
              </a:spcBef>
              <a:buClr>
                <a:srgbClr val="B1B3B3"/>
              </a:buClr>
              <a:buSzPct val="65000"/>
              <a:buFont typeface="Wingdings" panose="05000000000000000000" pitchFamily="2" charset="2"/>
              <a:buChar char="Ø"/>
              <a:tabLst>
                <a:tab pos="241300" algn="l"/>
              </a:tabLst>
            </a:pPr>
            <a:r>
              <a:rPr lang="en-US" sz="2000" spc="-5">
                <a:cs typeface="Arial"/>
              </a:rPr>
              <a:t>Block diagram</a:t>
            </a:r>
          </a:p>
          <a:p>
            <a:pPr marL="355600" indent="-342900">
              <a:lnSpc>
                <a:spcPct val="100000"/>
              </a:lnSpc>
              <a:spcBef>
                <a:spcPts val="95"/>
              </a:spcBef>
              <a:buClr>
                <a:srgbClr val="B1B3B3"/>
              </a:buClr>
              <a:buSzPct val="65000"/>
              <a:buFont typeface="Wingdings" panose="05000000000000000000" pitchFamily="2" charset="2"/>
              <a:buChar char="Ø"/>
              <a:tabLst>
                <a:tab pos="241300" algn="l"/>
              </a:tabLst>
            </a:pPr>
            <a:r>
              <a:rPr lang="en-US" sz="2000" spc="-5">
                <a:cs typeface="Arial"/>
              </a:rPr>
              <a:t>Hardware setup</a:t>
            </a:r>
          </a:p>
          <a:p>
            <a:pPr marL="355600" indent="-342900">
              <a:lnSpc>
                <a:spcPct val="100000"/>
              </a:lnSpc>
              <a:spcBef>
                <a:spcPts val="95"/>
              </a:spcBef>
              <a:buClr>
                <a:srgbClr val="B1B3B3"/>
              </a:buClr>
              <a:buSzPct val="65000"/>
              <a:buFont typeface="Wingdings" panose="05000000000000000000" pitchFamily="2" charset="2"/>
              <a:buChar char="Ø"/>
              <a:tabLst>
                <a:tab pos="241300" algn="l"/>
              </a:tabLst>
            </a:pPr>
            <a:r>
              <a:rPr lang="en-US" sz="2000" spc="-5">
                <a:cs typeface="Arial"/>
              </a:rPr>
              <a:t>GNU Radio application</a:t>
            </a:r>
          </a:p>
          <a:p>
            <a:pPr marL="12700">
              <a:lnSpc>
                <a:spcPct val="100000"/>
              </a:lnSpc>
              <a:spcBef>
                <a:spcPts val="95"/>
              </a:spcBef>
              <a:buClr>
                <a:srgbClr val="B1B3B3"/>
              </a:buClr>
              <a:buSzPct val="65000"/>
              <a:tabLst>
                <a:tab pos="241300" algn="l"/>
              </a:tabLst>
            </a:pPr>
            <a:endParaRPr lang="en-US" sz="2000" spc="-5">
              <a:cs typeface="Arial"/>
            </a:endParaRPr>
          </a:p>
          <a:p>
            <a:pPr marL="12700">
              <a:spcBef>
                <a:spcPts val="95"/>
              </a:spcBef>
              <a:buClr>
                <a:srgbClr val="B1B3B3"/>
              </a:buClr>
              <a:buSzPct val="65000"/>
              <a:tabLst>
                <a:tab pos="241300" algn="l"/>
              </a:tabLst>
            </a:pPr>
            <a:endParaRPr lang="en-US" sz="2000" spc="-5">
              <a:cs typeface="Arial"/>
            </a:endParaRPr>
          </a:p>
          <a:p>
            <a:pPr marL="12700">
              <a:lnSpc>
                <a:spcPct val="100000"/>
              </a:lnSpc>
              <a:spcBef>
                <a:spcPts val="95"/>
              </a:spcBef>
              <a:buClr>
                <a:srgbClr val="B1B3B3"/>
              </a:buClr>
              <a:buSzPct val="65000"/>
              <a:tabLst>
                <a:tab pos="241300" algn="l"/>
              </a:tabLst>
            </a:pPr>
            <a:endParaRPr lang="en-US" sz="2000" spc="-5">
              <a:cs typeface="Arial"/>
            </a:endParaRPr>
          </a:p>
        </p:txBody>
      </p:sp>
      <p:sp>
        <p:nvSpPr>
          <p:cNvPr id="10" name="object 10"/>
          <p:cNvSpPr txBox="1">
            <a:spLocks noGrp="1"/>
          </p:cNvSpPr>
          <p:nvPr>
            <p:ph type="title"/>
          </p:nvPr>
        </p:nvSpPr>
        <p:spPr/>
        <p:txBody>
          <a:bodyPr/>
          <a:lstStyle/>
          <a:p>
            <a:r>
              <a:rPr lang="en-US"/>
              <a:t>Example using M2K as a radio receiver</a:t>
            </a:r>
          </a:p>
          <a:p>
            <a:endParaRPr lang="en-US"/>
          </a:p>
        </p:txBody>
      </p:sp>
      <p:sp>
        <p:nvSpPr>
          <p:cNvPr id="20" name="Footer Placeholder 19">
            <a:extLst>
              <a:ext uri="{FF2B5EF4-FFF2-40B4-BE49-F238E27FC236}">
                <a16:creationId xmlns:a16="http://schemas.microsoft.com/office/drawing/2014/main" id="{2086F800-DE38-4578-847F-FCB977DA4DF9}"/>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13" name="Picture 12">
            <a:extLst>
              <a:ext uri="{FF2B5EF4-FFF2-40B4-BE49-F238E27FC236}">
                <a16:creationId xmlns:a16="http://schemas.microsoft.com/office/drawing/2014/main" id="{9C3490C9-280C-4C98-AEE3-686A9664B3E6}"/>
              </a:ext>
            </a:extLst>
          </p:cNvPr>
          <p:cNvPicPr/>
          <p:nvPr/>
        </p:nvPicPr>
        <p:blipFill rotWithShape="1">
          <a:blip r:embed="rId2" cstate="print">
            <a:extLst>
              <a:ext uri="{28A0092B-C50C-407E-A947-70E740481C1C}">
                <a14:useLocalDpi xmlns:a14="http://schemas.microsoft.com/office/drawing/2010/main" val="0"/>
              </a:ext>
            </a:extLst>
          </a:blip>
          <a:srcRect b="30684"/>
          <a:stretch/>
        </p:blipFill>
        <p:spPr bwMode="auto">
          <a:xfrm>
            <a:off x="3676996" y="1219200"/>
            <a:ext cx="8001000" cy="4646069"/>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6DF1C3F-E308-4679-8F82-2939CB7CA701}"/>
              </a:ext>
            </a:extLst>
          </p:cNvPr>
          <p:cNvPicPr>
            <a:picLocks noChangeAspect="1"/>
          </p:cNvPicPr>
          <p:nvPr/>
        </p:nvPicPr>
        <p:blipFill>
          <a:blip r:embed="rId3"/>
          <a:stretch>
            <a:fillRect/>
          </a:stretch>
        </p:blipFill>
        <p:spPr>
          <a:xfrm>
            <a:off x="5225562" y="1143000"/>
            <a:ext cx="6147682" cy="3470750"/>
          </a:xfrm>
          <a:prstGeom prst="rect">
            <a:avLst/>
          </a:prstGeom>
        </p:spPr>
      </p:pic>
      <p:pic>
        <p:nvPicPr>
          <p:cNvPr id="15" name="Content Placeholder 4">
            <a:extLst>
              <a:ext uri="{FF2B5EF4-FFF2-40B4-BE49-F238E27FC236}">
                <a16:creationId xmlns:a16="http://schemas.microsoft.com/office/drawing/2014/main" id="{E1E3769D-E43D-46D4-B98F-EE55EEDF4FCD}"/>
              </a:ext>
            </a:extLst>
          </p:cNvPr>
          <p:cNvPicPr>
            <a:picLocks/>
          </p:cNvPicPr>
          <p:nvPr/>
        </p:nvPicPr>
        <p:blipFill rotWithShape="1">
          <a:blip r:embed="rId4" cstate="print">
            <a:extLst>
              <a:ext uri="{28A0092B-C50C-407E-A947-70E740481C1C}">
                <a14:useLocalDpi xmlns:a14="http://schemas.microsoft.com/office/drawing/2010/main" val="0"/>
              </a:ext>
            </a:extLst>
          </a:blip>
          <a:srcRect l="4207" t="12411" r="6035" b="11771"/>
          <a:stretch/>
        </p:blipFill>
        <p:spPr bwMode="auto">
          <a:xfrm>
            <a:off x="2895600" y="1129033"/>
            <a:ext cx="9144000" cy="4813600"/>
          </a:xfrm>
          <a:prstGeom prst="rect">
            <a:avLst/>
          </a:prstGeom>
          <a:noFill/>
          <a:ln>
            <a:noFill/>
          </a:ln>
          <a:extLst>
            <a:ext uri="{53640926-AAD7-44D8-BBD7-CCE9431645EC}">
              <a14:shadowObscured xmlns:a14="http://schemas.microsoft.com/office/drawing/2010/main"/>
            </a:ext>
          </a:extLst>
        </p:spPr>
      </p:pic>
      <p:cxnSp>
        <p:nvCxnSpPr>
          <p:cNvPr id="8" name="Straight Arrow Connector 7">
            <a:extLst>
              <a:ext uri="{FF2B5EF4-FFF2-40B4-BE49-F238E27FC236}">
                <a16:creationId xmlns:a16="http://schemas.microsoft.com/office/drawing/2014/main" id="{B34F5CA5-7713-41EF-A931-BB395F17DCF9}"/>
              </a:ext>
            </a:extLst>
          </p:cNvPr>
          <p:cNvCxnSpPr/>
          <p:nvPr/>
        </p:nvCxnSpPr>
        <p:spPr>
          <a:xfrm flipV="1">
            <a:off x="2362200" y="1506502"/>
            <a:ext cx="2895600" cy="2361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FCA23D63-51C0-4B91-AEE2-19EB05DF7641}"/>
              </a:ext>
            </a:extLst>
          </p:cNvPr>
          <p:cNvCxnSpPr>
            <a:cxnSpLocks/>
          </p:cNvCxnSpPr>
          <p:nvPr/>
        </p:nvCxnSpPr>
        <p:spPr>
          <a:xfrm>
            <a:off x="2501412" y="2076053"/>
            <a:ext cx="1308588" cy="4188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F621D0E2-A371-42BB-BC8D-CF53B2292716}"/>
              </a:ext>
            </a:extLst>
          </p:cNvPr>
          <p:cNvCxnSpPr>
            <a:cxnSpLocks/>
          </p:cNvCxnSpPr>
          <p:nvPr/>
        </p:nvCxnSpPr>
        <p:spPr>
          <a:xfrm>
            <a:off x="1989992" y="2494869"/>
            <a:ext cx="905608"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8787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nodeType="withEffect">
                                  <p:stCondLst>
                                    <p:cond delay="50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nodeType="withEffect">
                                  <p:stCondLst>
                                    <p:cond delay="50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ADALM2000 Wiki: </a:t>
            </a:r>
          </a:p>
          <a:p>
            <a:pPr lvl="1"/>
            <a:r>
              <a:rPr lang="en-US">
                <a:hlinkClick r:id="rId2"/>
              </a:rPr>
              <a:t>https://wiki.analog.com/university/tools/m2k</a:t>
            </a:r>
            <a:endParaRPr lang="en-US"/>
          </a:p>
          <a:p>
            <a:pPr lvl="1"/>
            <a:r>
              <a:rPr lang="en-US">
                <a:hlinkClick r:id="rId3"/>
              </a:rPr>
              <a:t>https://wiki.analog.com/university/tools/m2k/accessories/bnc</a:t>
            </a:r>
            <a:endParaRPr lang="en-US"/>
          </a:p>
          <a:p>
            <a:pPr lvl="1"/>
            <a:r>
              <a:rPr lang="en-US">
                <a:hlinkClick r:id="rId4"/>
              </a:rPr>
              <a:t>https://wiki.analog.com/university/tools/m2k/accessories/power</a:t>
            </a:r>
            <a:endParaRPr lang="en-US"/>
          </a:p>
          <a:p>
            <a:pPr lvl="1"/>
            <a:endParaRPr lang="en-US"/>
          </a:p>
          <a:p>
            <a:r>
              <a:rPr lang="en-US"/>
              <a:t>ADALM2000 Lab Activities: </a:t>
            </a:r>
          </a:p>
          <a:p>
            <a:pPr lvl="1"/>
            <a:r>
              <a:rPr lang="en-US">
                <a:hlinkClick r:id="rId5"/>
              </a:rPr>
              <a:t>https://wiki.analog.com/university/courses/electronics/labs</a:t>
            </a:r>
            <a:endParaRPr lang="en-US"/>
          </a:p>
          <a:p>
            <a:pPr lvl="1"/>
            <a:endParaRPr lang="en-US"/>
          </a:p>
          <a:p>
            <a:r>
              <a:rPr lang="en-US"/>
              <a:t>Virtual classroom: </a:t>
            </a:r>
          </a:p>
          <a:p>
            <a:pPr lvl="1"/>
            <a:r>
              <a:rPr lang="en-US">
                <a:hlinkClick r:id="rId6"/>
              </a:rPr>
              <a:t>https://ez.analog.com/community/university-program</a:t>
            </a:r>
            <a:endParaRPr lang="en-US"/>
          </a:p>
        </p:txBody>
      </p:sp>
      <p:sp>
        <p:nvSpPr>
          <p:cNvPr id="2" name="Title 1"/>
          <p:cNvSpPr>
            <a:spLocks noGrp="1"/>
          </p:cNvSpPr>
          <p:nvPr>
            <p:ph type="title"/>
          </p:nvPr>
        </p:nvSpPr>
        <p:spPr/>
        <p:txBody>
          <a:bodyPr/>
          <a:lstStyle/>
          <a:p>
            <a:r>
              <a:rPr lang="en-US"/>
              <a:t>Resources</a:t>
            </a:r>
          </a:p>
        </p:txBody>
      </p:sp>
      <p:sp>
        <p:nvSpPr>
          <p:cNvPr id="6" name="Footer Placeholder 19">
            <a:extLst>
              <a:ext uri="{FF2B5EF4-FFF2-40B4-BE49-F238E27FC236}">
                <a16:creationId xmlns:a16="http://schemas.microsoft.com/office/drawing/2014/main" id="{B534D2F9-BEC1-AE16-D06E-D5699CBF5C3D}"/>
              </a:ext>
            </a:extLst>
          </p:cNvPr>
          <p:cNvSpPr>
            <a:spLocks noGrp="1"/>
          </p:cNvSpPr>
          <p:nvPr>
            <p:ph type="ftr" sz="quarter" idx="3"/>
          </p:nvPr>
        </p:nvSpPr>
        <p:spPr>
          <a:xfrm>
            <a:off x="342900" y="6616018"/>
            <a:ext cx="8059640" cy="241982"/>
          </a:xfrm>
        </p:spPr>
        <p:txBody>
          <a:bodyPr/>
          <a:lstStyle/>
          <a:p>
            <a:pPr lvl="0"/>
            <a:r>
              <a:rPr lang="en-US"/>
              <a:t>©2023 Analog Devices, Inc. All rights reserved.</a:t>
            </a:r>
            <a:endParaRPr lang="en-US" noProof="0"/>
          </a:p>
        </p:txBody>
      </p:sp>
    </p:spTree>
    <p:extLst>
      <p:ext uri="{BB962C8B-B14F-4D97-AF65-F5344CB8AC3E}">
        <p14:creationId xmlns:p14="http://schemas.microsoft.com/office/powerpoint/2010/main" val="36316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CF2B3-1301-4FED-A3D5-055F7628229C}"/>
              </a:ext>
            </a:extLst>
          </p:cNvPr>
          <p:cNvSpPr>
            <a:spLocks noGrp="1"/>
          </p:cNvSpPr>
          <p:nvPr>
            <p:ph idx="1"/>
          </p:nvPr>
        </p:nvSpPr>
        <p:spPr/>
        <p:txBody>
          <a:bodyPr/>
          <a:lstStyle/>
          <a:p>
            <a:endParaRPr lang="en-US" b="1">
              <a:hlinkClick r:id="rId3"/>
            </a:endParaRPr>
          </a:p>
          <a:p>
            <a:endParaRPr lang="en-US" b="1">
              <a:hlinkClick r:id="rId3"/>
            </a:endParaRPr>
          </a:p>
          <a:p>
            <a:pPr marL="0" indent="0">
              <a:buNone/>
            </a:pPr>
            <a:endParaRPr lang="en-US" b="1">
              <a:hlinkClick r:id="rId3"/>
            </a:endParaRPr>
          </a:p>
          <a:p>
            <a:pPr marL="0" indent="0">
              <a:buNone/>
            </a:pPr>
            <a:endParaRPr lang="en-US"/>
          </a:p>
        </p:txBody>
      </p:sp>
      <p:sp>
        <p:nvSpPr>
          <p:cNvPr id="2" name="Title 1">
            <a:extLst>
              <a:ext uri="{FF2B5EF4-FFF2-40B4-BE49-F238E27FC236}">
                <a16:creationId xmlns:a16="http://schemas.microsoft.com/office/drawing/2014/main" id="{B16DC5B2-24DE-4710-8CF1-6120D68E04D6}"/>
              </a:ext>
            </a:extLst>
          </p:cNvPr>
          <p:cNvSpPr>
            <a:spLocks noGrp="1"/>
          </p:cNvSpPr>
          <p:nvPr>
            <p:ph type="title"/>
          </p:nvPr>
        </p:nvSpPr>
        <p:spPr/>
        <p:txBody>
          <a:bodyPr/>
          <a:lstStyle/>
          <a:p>
            <a:r>
              <a:rPr lang="en-US"/>
              <a:t>Opportunities at ADI</a:t>
            </a:r>
          </a:p>
        </p:txBody>
      </p:sp>
      <p:sp>
        <p:nvSpPr>
          <p:cNvPr id="15" name="Footer Placeholder 14">
            <a:extLst>
              <a:ext uri="{FF2B5EF4-FFF2-40B4-BE49-F238E27FC236}">
                <a16:creationId xmlns:a16="http://schemas.microsoft.com/office/drawing/2014/main" id="{30A1CD96-AA3C-4212-95BE-4DD3162233A4}"/>
              </a:ext>
            </a:extLst>
          </p:cNvPr>
          <p:cNvSpPr>
            <a:spLocks noGrp="1"/>
          </p:cNvSpPr>
          <p:nvPr>
            <p:ph type="ftr" sz="quarter" idx="3"/>
          </p:nvPr>
        </p:nvSpPr>
        <p:spPr/>
        <p:txBody>
          <a:bodyPr/>
          <a:lstStyle/>
          <a:p>
            <a:pPr algn="l"/>
            <a:r>
              <a:rPr lang="en-US" i="0">
                <a:latin typeface="+mj-lt"/>
                <a:cs typeface="Arial Black" panose="020B0604020202020204" pitchFamily="34" charset="0"/>
              </a:rPr>
              <a:t>©2023 Analog Devices Inc. All rights reserved.</a:t>
            </a:r>
            <a:endParaRPr lang="en-US"/>
          </a:p>
        </p:txBody>
      </p:sp>
      <p:sp>
        <p:nvSpPr>
          <p:cNvPr id="16" name="Slide Number Placeholder 15">
            <a:extLst>
              <a:ext uri="{FF2B5EF4-FFF2-40B4-BE49-F238E27FC236}">
                <a16:creationId xmlns:a16="http://schemas.microsoft.com/office/drawing/2014/main" id="{6B702FAE-E0B9-41A8-82BF-B126AF11D69B}"/>
              </a:ext>
            </a:extLst>
          </p:cNvPr>
          <p:cNvSpPr>
            <a:spLocks noGrp="1"/>
          </p:cNvSpPr>
          <p:nvPr>
            <p:ph type="sldNum" sz="quarter" idx="4"/>
          </p:nvPr>
        </p:nvSpPr>
        <p:spPr/>
        <p:txBody>
          <a:bodyPr/>
          <a:lstStyle/>
          <a:p>
            <a:pPr>
              <a:defRPr/>
            </a:pPr>
            <a:fld id="{A9CE67A1-BA7F-A74E-B5D7-615746DEEC2B}" type="slidenum">
              <a:rPr lang="en-US" b="0" smtClean="0">
                <a:solidFill>
                  <a:srgbClr val="555659"/>
                </a:solidFill>
              </a:rPr>
              <a:pPr>
                <a:defRPr/>
              </a:pPr>
              <a:t>47</a:t>
            </a:fld>
            <a:r>
              <a:rPr lang="en-US" b="0">
                <a:solidFill>
                  <a:srgbClr val="555659"/>
                </a:solidFill>
              </a:rPr>
              <a:t> </a:t>
            </a:r>
            <a:r>
              <a:rPr lang="en-US" sz="1600" b="0" i="1" normalizeH="1" baseline="-11000">
                <a:solidFill>
                  <a:srgbClr val="3CB7E3"/>
                </a:solidFill>
              </a:rPr>
              <a:t>//</a:t>
            </a:r>
            <a:endParaRPr lang="en-US" sz="1600" b="0" baseline="-11000">
              <a:solidFill>
                <a:srgbClr val="3CB7E3"/>
              </a:solidFill>
            </a:endParaRPr>
          </a:p>
        </p:txBody>
      </p:sp>
      <p:sp>
        <p:nvSpPr>
          <p:cNvPr id="14" name="Date Placeholder 13">
            <a:extLst>
              <a:ext uri="{FF2B5EF4-FFF2-40B4-BE49-F238E27FC236}">
                <a16:creationId xmlns:a16="http://schemas.microsoft.com/office/drawing/2014/main" id="{92FBE4AA-C96B-4130-9D43-693731B6C2C3}"/>
              </a:ext>
            </a:extLst>
          </p:cNvPr>
          <p:cNvSpPr>
            <a:spLocks noGrp="1"/>
          </p:cNvSpPr>
          <p:nvPr>
            <p:ph type="dt" sz="half" idx="2"/>
          </p:nvPr>
        </p:nvSpPr>
        <p:spPr/>
        <p:txBody>
          <a:bodyPr/>
          <a:lstStyle/>
          <a:p>
            <a:fld id="{D596CD61-459B-4CF6-BC20-D8B447C9E966}" type="datetime1">
              <a:rPr lang="en-US" i="0" smtClean="0">
                <a:solidFill>
                  <a:srgbClr val="555659"/>
                </a:solidFill>
              </a:rPr>
              <a:t>11/5/2024</a:t>
            </a:fld>
            <a:endParaRPr lang="en-US"/>
          </a:p>
        </p:txBody>
      </p:sp>
      <p:graphicFrame>
        <p:nvGraphicFramePr>
          <p:cNvPr id="4" name="Diagram 3">
            <a:extLst>
              <a:ext uri="{FF2B5EF4-FFF2-40B4-BE49-F238E27FC236}">
                <a16:creationId xmlns:a16="http://schemas.microsoft.com/office/drawing/2014/main" id="{6B95FFA0-7D13-418F-81D6-31A22E3A7E45}"/>
              </a:ext>
            </a:extLst>
          </p:cNvPr>
          <p:cNvGraphicFramePr/>
          <p:nvPr/>
        </p:nvGraphicFramePr>
        <p:xfrm>
          <a:off x="502448" y="1289315"/>
          <a:ext cx="6972901" cy="3670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2533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D198C5-570D-4C56-8F76-A6B47EE0645D}"/>
              </a:ext>
            </a:extLst>
          </p:cNvPr>
          <p:cNvSpPr>
            <a:spLocks noGrp="1"/>
          </p:cNvSpPr>
          <p:nvPr>
            <p:ph type="body" idx="1"/>
          </p:nvPr>
        </p:nvSpPr>
        <p:spPr/>
        <p:txBody>
          <a:bodyPr>
            <a:normAutofit fontScale="40000" lnSpcReduction="20000"/>
          </a:bodyPr>
          <a:lstStyle/>
          <a:p>
            <a:r>
              <a:rPr lang="en-US" sz="6000">
                <a:solidFill>
                  <a:schemeClr val="bg1"/>
                </a:solidFill>
              </a:rPr>
              <a:t>Send us your CV!</a:t>
            </a:r>
          </a:p>
        </p:txBody>
      </p:sp>
      <p:sp>
        <p:nvSpPr>
          <p:cNvPr id="4" name="Text Placeholder 3">
            <a:extLst>
              <a:ext uri="{FF2B5EF4-FFF2-40B4-BE49-F238E27FC236}">
                <a16:creationId xmlns:a16="http://schemas.microsoft.com/office/drawing/2014/main" id="{EE958148-950E-446E-AD5A-AD5C6091CD4E}"/>
              </a:ext>
            </a:extLst>
          </p:cNvPr>
          <p:cNvSpPr>
            <a:spLocks noGrp="1"/>
          </p:cNvSpPr>
          <p:nvPr>
            <p:ph type="body" sz="quarter" idx="12"/>
          </p:nvPr>
        </p:nvSpPr>
        <p:spPr>
          <a:xfrm>
            <a:off x="342900" y="5405600"/>
            <a:ext cx="5570538" cy="664797"/>
          </a:xfrm>
        </p:spPr>
        <p:txBody>
          <a:bodyPr>
            <a:normAutofit fontScale="55000" lnSpcReduction="20000"/>
          </a:bodyPr>
          <a:lstStyle/>
          <a:p>
            <a:r>
              <a:rPr lang="en-US" sz="3600">
                <a:solidFill>
                  <a:schemeClr val="bg1"/>
                </a:solidFill>
              </a:rPr>
              <a:t>To: </a:t>
            </a:r>
            <a:r>
              <a:rPr lang="en-US" sz="3200" i="1">
                <a:solidFill>
                  <a:schemeClr val="bg1"/>
                </a:solidFill>
                <a:hlinkClick r:id="rId2">
                  <a:extLst>
                    <a:ext uri="{A12FA001-AC4F-418D-AE19-62706E023703}">
                      <ahyp:hlinkClr xmlns:ahyp="http://schemas.microsoft.com/office/drawing/2018/hyperlinkcolor" val="tx"/>
                    </a:ext>
                  </a:extLst>
                </a:hlinkClick>
              </a:rPr>
              <a:t>Melinda.Zerkula@analog.com</a:t>
            </a:r>
            <a:endParaRPr lang="en-US" sz="3200" i="1">
              <a:solidFill>
                <a:schemeClr val="bg1"/>
              </a:solidFill>
            </a:endParaRPr>
          </a:p>
          <a:p>
            <a:r>
              <a:rPr lang="en-US" sz="3600">
                <a:solidFill>
                  <a:schemeClr val="bg1"/>
                </a:solidFill>
              </a:rPr>
              <a:t>Subject: Internship/</a:t>
            </a:r>
            <a:r>
              <a:rPr lang="en-US" sz="3600" err="1">
                <a:solidFill>
                  <a:schemeClr val="bg1"/>
                </a:solidFill>
              </a:rPr>
              <a:t>Practica</a:t>
            </a:r>
            <a:endParaRPr lang="en-US" sz="3600">
              <a:solidFill>
                <a:schemeClr val="bg1"/>
              </a:solidFill>
            </a:endParaRPr>
          </a:p>
        </p:txBody>
      </p:sp>
      <p:sp>
        <p:nvSpPr>
          <p:cNvPr id="2" name="TextBox 1">
            <a:extLst>
              <a:ext uri="{FF2B5EF4-FFF2-40B4-BE49-F238E27FC236}">
                <a16:creationId xmlns:a16="http://schemas.microsoft.com/office/drawing/2014/main" id="{7D2F29D7-EC11-45E7-977A-A0DEE73B81EF}"/>
              </a:ext>
            </a:extLst>
          </p:cNvPr>
          <p:cNvSpPr txBox="1"/>
          <p:nvPr/>
        </p:nvSpPr>
        <p:spPr>
          <a:xfrm>
            <a:off x="902282" y="1542533"/>
            <a:ext cx="5827141" cy="2773728"/>
          </a:xfrm>
          <a:prstGeom prst="rect">
            <a:avLst/>
          </a:prstGeom>
          <a:noFill/>
        </p:spPr>
        <p:txBody>
          <a:bodyPr wrap="square" lIns="0" tIns="0" rIns="0" bIns="0" rtlCol="0">
            <a:noAutofit/>
          </a:bodyPr>
          <a:lstStyle/>
          <a:p>
            <a:pPr defTabSz="457200">
              <a:spcBef>
                <a:spcPts val="1000"/>
              </a:spcBef>
              <a:buClr>
                <a:srgbClr val="1E4056"/>
              </a:buClr>
              <a:buSzPct val="75000"/>
            </a:pPr>
            <a:r>
              <a:rPr lang="en-US" sz="2000">
                <a:solidFill>
                  <a:schemeClr val="bg1"/>
                </a:solidFill>
              </a:rPr>
              <a:t>Our departments:</a:t>
            </a:r>
          </a:p>
          <a:p>
            <a:pPr marL="342900" indent="-342900" defTabSz="457200">
              <a:spcBef>
                <a:spcPts val="1000"/>
              </a:spcBef>
              <a:buClr>
                <a:srgbClr val="1E4056"/>
              </a:buClr>
              <a:buSzPct val="75000"/>
              <a:buFont typeface="Arial" panose="020B0604020202020204" pitchFamily="34" charset="0"/>
              <a:buChar char="•"/>
            </a:pPr>
            <a:r>
              <a:rPr lang="en-US" sz="2000">
                <a:solidFill>
                  <a:schemeClr val="bg1"/>
                </a:solidFill>
              </a:rPr>
              <a:t>Hardware Design</a:t>
            </a:r>
          </a:p>
          <a:p>
            <a:pPr marL="342900" indent="-342900" defTabSz="457200">
              <a:spcBef>
                <a:spcPts val="1000"/>
              </a:spcBef>
              <a:buClr>
                <a:srgbClr val="1E4056"/>
              </a:buClr>
              <a:buSzPct val="75000"/>
              <a:buFont typeface="Arial" panose="020B0604020202020204" pitchFamily="34" charset="0"/>
              <a:buChar char="•"/>
            </a:pPr>
            <a:r>
              <a:rPr lang="en-US" sz="2000">
                <a:solidFill>
                  <a:schemeClr val="bg1"/>
                </a:solidFill>
              </a:rPr>
              <a:t>FPGA Digital Design</a:t>
            </a:r>
          </a:p>
          <a:p>
            <a:pPr marL="342900" indent="-342900" defTabSz="457200">
              <a:spcBef>
                <a:spcPts val="1000"/>
              </a:spcBef>
              <a:buClr>
                <a:srgbClr val="1E4056"/>
              </a:buClr>
              <a:buSzPct val="75000"/>
              <a:buFont typeface="Arial" panose="020B0604020202020204" pitchFamily="34" charset="0"/>
              <a:buChar char="•"/>
            </a:pPr>
            <a:r>
              <a:rPr lang="en-US" sz="2000">
                <a:solidFill>
                  <a:schemeClr val="bg1"/>
                </a:solidFill>
              </a:rPr>
              <a:t>Embedded Software</a:t>
            </a:r>
          </a:p>
          <a:p>
            <a:pPr marL="342900" indent="-342900" defTabSz="457200">
              <a:spcBef>
                <a:spcPts val="1000"/>
              </a:spcBef>
              <a:buClr>
                <a:srgbClr val="1E4056"/>
              </a:buClr>
              <a:buSzPct val="75000"/>
              <a:buFont typeface="Arial" panose="020B0604020202020204" pitchFamily="34" charset="0"/>
              <a:buChar char="•"/>
            </a:pPr>
            <a:r>
              <a:rPr lang="en-US" sz="2000">
                <a:solidFill>
                  <a:schemeClr val="bg1"/>
                </a:solidFill>
              </a:rPr>
              <a:t>Applications Software</a:t>
            </a:r>
          </a:p>
          <a:p>
            <a:pPr marL="342900" indent="-342900" defTabSz="457200">
              <a:spcBef>
                <a:spcPts val="1000"/>
              </a:spcBef>
              <a:buClr>
                <a:srgbClr val="1E4056"/>
              </a:buClr>
              <a:buSzPct val="75000"/>
              <a:buFont typeface="Arial" panose="020B0604020202020204" pitchFamily="34" charset="0"/>
              <a:buChar char="•"/>
            </a:pPr>
            <a:r>
              <a:rPr lang="en-US" sz="2000">
                <a:solidFill>
                  <a:schemeClr val="bg1"/>
                </a:solidFill>
              </a:rPr>
              <a:t>Applications Engineering</a:t>
            </a:r>
          </a:p>
        </p:txBody>
      </p:sp>
      <p:sp>
        <p:nvSpPr>
          <p:cNvPr id="7" name="TextBox 6">
            <a:extLst>
              <a:ext uri="{FF2B5EF4-FFF2-40B4-BE49-F238E27FC236}">
                <a16:creationId xmlns:a16="http://schemas.microsoft.com/office/drawing/2014/main" id="{0BFADDAB-9A75-44E1-AC72-BD4CCB5095C2}"/>
              </a:ext>
            </a:extLst>
          </p:cNvPr>
          <p:cNvSpPr txBox="1"/>
          <p:nvPr/>
        </p:nvSpPr>
        <p:spPr>
          <a:xfrm>
            <a:off x="6369191" y="5255169"/>
            <a:ext cx="2853908" cy="965661"/>
          </a:xfrm>
          <a:prstGeom prst="rect">
            <a:avLst/>
          </a:prstGeom>
          <a:noFill/>
        </p:spPr>
        <p:txBody>
          <a:bodyPr wrap="square" lIns="0" tIns="0" rIns="0" bIns="0" rtlCol="0" anchor="t">
            <a:noAutofit/>
          </a:bodyPr>
          <a:lstStyle/>
          <a:p>
            <a:pPr defTabSz="457200">
              <a:spcBef>
                <a:spcPts val="1000"/>
              </a:spcBef>
              <a:buClr>
                <a:srgbClr val="1E4056"/>
              </a:buClr>
              <a:buSzPct val="75000"/>
            </a:pPr>
            <a:r>
              <a:rPr lang="en-US" sz="2000">
                <a:solidFill>
                  <a:schemeClr val="bg1"/>
                </a:solidFill>
                <a:cs typeface="Calibri"/>
              </a:rPr>
              <a:t>Check our available positions with the QR code:</a:t>
            </a:r>
          </a:p>
          <a:p>
            <a:pPr defTabSz="457200">
              <a:spcBef>
                <a:spcPts val="1000"/>
              </a:spcBef>
              <a:buClr>
                <a:srgbClr val="1E4056"/>
              </a:buClr>
              <a:buSzPct val="75000"/>
            </a:pPr>
            <a:endParaRPr lang="en-US" sz="2000">
              <a:solidFill>
                <a:schemeClr val="bg1"/>
              </a:solidFill>
            </a:endParaRPr>
          </a:p>
        </p:txBody>
      </p:sp>
      <p:sp>
        <p:nvSpPr>
          <p:cNvPr id="6" name="Footer Placeholder 5">
            <a:extLst>
              <a:ext uri="{FF2B5EF4-FFF2-40B4-BE49-F238E27FC236}">
                <a16:creationId xmlns:a16="http://schemas.microsoft.com/office/drawing/2014/main" id="{E5AE73B2-742C-C984-D982-F35F633FDEE6}"/>
              </a:ext>
            </a:extLst>
          </p:cNvPr>
          <p:cNvSpPr>
            <a:spLocks noGrp="1"/>
          </p:cNvSpPr>
          <p:nvPr>
            <p:ph type="ftr" sz="quarter" idx="14"/>
          </p:nvPr>
        </p:nvSpPr>
        <p:spPr/>
        <p:txBody>
          <a:bodyPr/>
          <a:lstStyle/>
          <a:p>
            <a:r>
              <a:rPr lang="en-US"/>
              <a:t>©2023 Analog Devices, Inc. All rights reserved.</a:t>
            </a:r>
          </a:p>
        </p:txBody>
      </p:sp>
      <p:pic>
        <p:nvPicPr>
          <p:cNvPr id="1026" name="Picture 2">
            <a:extLst>
              <a:ext uri="{FF2B5EF4-FFF2-40B4-BE49-F238E27FC236}">
                <a16:creationId xmlns:a16="http://schemas.microsoft.com/office/drawing/2014/main" id="{20D3F2D5-1A3E-0DE0-9454-3D584D1F8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543" y="3521913"/>
            <a:ext cx="2967557" cy="296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365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lstStyle/>
          <a:p>
            <a:r>
              <a:rPr lang="en-US"/>
              <a:t>Thank You!</a:t>
            </a:r>
            <a:br>
              <a:rPr lang="en-US"/>
            </a:br>
            <a:r>
              <a:rPr lang="en-US"/>
              <a:t>Questions?</a:t>
            </a:r>
            <a:br>
              <a:rPr lang="en-US"/>
            </a:br>
            <a:br>
              <a:rPr lang="en-US"/>
            </a:br>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3"/>
          </p:nvPr>
        </p:nvSpPr>
        <p:spPr>
          <a:xfrm>
            <a:off x="342900" y="6616018"/>
            <a:ext cx="8059640" cy="241982"/>
          </a:xfrm>
        </p:spPr>
        <p:txBody>
          <a:bodyPr/>
          <a:lstStyle/>
          <a:p>
            <a:r>
              <a:rPr lang="en-US"/>
              <a:t>©2023 Analog Devices, Inc. All rights reserved.</a:t>
            </a:r>
          </a:p>
        </p:txBody>
      </p:sp>
    </p:spTree>
    <p:extLst>
      <p:ext uri="{BB962C8B-B14F-4D97-AF65-F5344CB8AC3E}">
        <p14:creationId xmlns:p14="http://schemas.microsoft.com/office/powerpoint/2010/main" val="3315109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9A7CEAF-86FD-4FA9-A5BF-6F40000B9086}"/>
              </a:ext>
            </a:extLst>
          </p:cNvPr>
          <p:cNvSpPr>
            <a:spLocks noGrp="1"/>
          </p:cNvSpPr>
          <p:nvPr>
            <p:ph idx="1"/>
          </p:nvPr>
        </p:nvSpPr>
        <p:spPr>
          <a:xfrm>
            <a:off x="355600" y="1066800"/>
            <a:ext cx="11420764" cy="4914900"/>
          </a:xfrm>
        </p:spPr>
        <p:txBody>
          <a:bodyPr>
            <a:normAutofit fontScale="92500" lnSpcReduction="10000"/>
          </a:bodyPr>
          <a:lstStyle/>
          <a:p>
            <a:r>
              <a:rPr lang="en-US"/>
              <a:t>Part 1</a:t>
            </a:r>
          </a:p>
          <a:p>
            <a:pPr lvl="1"/>
            <a:r>
              <a:rPr lang="en-US" sz="2000"/>
              <a:t>What is Software Defined Instrumentation?</a:t>
            </a:r>
          </a:p>
          <a:p>
            <a:pPr lvl="1"/>
            <a:r>
              <a:rPr lang="en-US" sz="2000"/>
              <a:t>Introduction to ADALM2000 – features, usage, etc.</a:t>
            </a:r>
          </a:p>
          <a:p>
            <a:pPr lvl="1"/>
            <a:r>
              <a:rPr lang="en-US" sz="2000"/>
              <a:t>ADALM hardware architecture, block diagram, design</a:t>
            </a:r>
          </a:p>
          <a:p>
            <a:pPr lvl="1"/>
            <a:r>
              <a:rPr lang="en-US" sz="2000"/>
              <a:t>ADALM2000 add-on boards</a:t>
            </a:r>
          </a:p>
          <a:p>
            <a:pPr lvl="1"/>
            <a:r>
              <a:rPr lang="en-US" sz="2000"/>
              <a:t>Getting started with ADALM2000</a:t>
            </a:r>
          </a:p>
          <a:p>
            <a:pPr lvl="1"/>
            <a:r>
              <a:rPr lang="en-US" sz="2000" err="1"/>
              <a:t>Scopy</a:t>
            </a:r>
            <a:r>
              <a:rPr lang="en-US" sz="2000"/>
              <a:t> software – overview, install, using the app, instruments</a:t>
            </a:r>
          </a:p>
          <a:p>
            <a:pPr marL="228600" lvl="1" indent="0">
              <a:buNone/>
            </a:pPr>
            <a:endParaRPr lang="en-US"/>
          </a:p>
          <a:p>
            <a:r>
              <a:rPr lang="en-US"/>
              <a:t>Part 2</a:t>
            </a:r>
          </a:p>
          <a:p>
            <a:pPr lvl="1"/>
            <a:r>
              <a:rPr lang="en-US"/>
              <a:t>Instructor-led demo</a:t>
            </a:r>
          </a:p>
          <a:p>
            <a:pPr marL="0" indent="0">
              <a:buNone/>
            </a:pPr>
            <a:r>
              <a:rPr lang="en-US" sz="2000" b="1"/>
              <a:t>	</a:t>
            </a:r>
            <a:r>
              <a:rPr lang="en-US" sz="1700" b="1"/>
              <a:t>Demo 1 </a:t>
            </a:r>
            <a:r>
              <a:rPr lang="en-US" sz="1700"/>
              <a:t>- Scope and Signal generator channels, Network Analyzer instrument – Cascaded LP filters</a:t>
            </a:r>
          </a:p>
          <a:p>
            <a:pPr marL="0" indent="0">
              <a:buNone/>
            </a:pPr>
            <a:r>
              <a:rPr lang="en-US" sz="1700"/>
              <a:t>    	</a:t>
            </a:r>
            <a:r>
              <a:rPr lang="en-US" sz="1700" b="1"/>
              <a:t>Demo 2</a:t>
            </a:r>
            <a:r>
              <a:rPr lang="en-US" sz="1700"/>
              <a:t> - Digital Pattern Generator and Scope – AD5626 component – SPI-controlled and analog signal visualized using Scope</a:t>
            </a:r>
          </a:p>
          <a:p>
            <a:pPr lvl="1"/>
            <a:r>
              <a:rPr lang="en-US"/>
              <a:t>Q&amp;A session</a:t>
            </a:r>
          </a:p>
          <a:p>
            <a:endParaRPr lang="en-US"/>
          </a:p>
        </p:txBody>
      </p:sp>
      <p:sp>
        <p:nvSpPr>
          <p:cNvPr id="6" name="object 6"/>
          <p:cNvSpPr txBox="1">
            <a:spLocks noGrp="1"/>
          </p:cNvSpPr>
          <p:nvPr>
            <p:ph type="title"/>
          </p:nvPr>
        </p:nvSpPr>
        <p:spPr>
          <a:xfrm>
            <a:off x="342900" y="219456"/>
            <a:ext cx="10287000" cy="470898"/>
          </a:xfrm>
        </p:spPr>
        <p:txBody>
          <a:bodyPr/>
          <a:lstStyle/>
          <a:p>
            <a:r>
              <a:rPr lang="en-US"/>
              <a:t>Agenda</a:t>
            </a:r>
          </a:p>
        </p:txBody>
      </p:sp>
      <p:sp>
        <p:nvSpPr>
          <p:cNvPr id="17" name="Footer Placeholder 16">
            <a:extLst>
              <a:ext uri="{FF2B5EF4-FFF2-40B4-BE49-F238E27FC236}">
                <a16:creationId xmlns:a16="http://schemas.microsoft.com/office/drawing/2014/main" id="{8901C0BC-2CFA-4BA9-83C0-830805E20DE8}"/>
              </a:ext>
            </a:extLst>
          </p:cNvPr>
          <p:cNvSpPr>
            <a:spLocks noGrp="1"/>
          </p:cNvSpPr>
          <p:nvPr>
            <p:ph type="ftr" sz="quarter" idx="3"/>
          </p:nvPr>
        </p:nvSpPr>
        <p:spPr/>
        <p:txBody>
          <a:bodyPr/>
          <a:lstStyle/>
          <a:p>
            <a:pPr lvl="0"/>
            <a:r>
              <a:rPr lang="en-US"/>
              <a:t>©2023 Analog Devices, Inc. All rights reserved.</a:t>
            </a:r>
            <a:endParaRPr lang="en-US" noProof="0"/>
          </a:p>
        </p:txBody>
      </p:sp>
    </p:spTree>
    <p:extLst>
      <p:ext uri="{BB962C8B-B14F-4D97-AF65-F5344CB8AC3E}">
        <p14:creationId xmlns:p14="http://schemas.microsoft.com/office/powerpoint/2010/main" val="340105131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42900" y="1180814"/>
            <a:ext cx="6447028" cy="2967479"/>
          </a:xfrm>
          <a:prstGeom prst="rect">
            <a:avLst/>
          </a:prstGeom>
        </p:spPr>
        <p:txBody>
          <a:bodyPr vert="horz" wrap="square" lIns="0" tIns="12700" rIns="0" bIns="0" rtlCol="0" anchor="t">
            <a:spAutoFit/>
          </a:bodyPr>
          <a:lstStyle/>
          <a:p>
            <a:pPr marL="12700" marR="5080">
              <a:spcBef>
                <a:spcPts val="100"/>
              </a:spcBef>
            </a:pPr>
            <a:r>
              <a:rPr lang="en-US" sz="4800">
                <a:solidFill>
                  <a:srgbClr val="FFFFFF"/>
                </a:solidFill>
                <a:latin typeface="Arial"/>
                <a:cs typeface="Arial"/>
              </a:rPr>
              <a:t>Hands-on </a:t>
            </a:r>
            <a:r>
              <a:rPr lang="en-US" sz="4800" spc="-10">
                <a:solidFill>
                  <a:srgbClr val="FFFFFF"/>
                </a:solidFill>
                <a:latin typeface="Arial"/>
                <a:cs typeface="Arial"/>
              </a:rPr>
              <a:t>Workshop: </a:t>
            </a:r>
          </a:p>
          <a:p>
            <a:pPr marL="12700" marR="5080">
              <a:spcBef>
                <a:spcPts val="100"/>
              </a:spcBef>
            </a:pPr>
            <a:r>
              <a:rPr lang="en-US" sz="4800" spc="-1345">
                <a:solidFill>
                  <a:srgbClr val="FFFFFF"/>
                </a:solidFill>
                <a:latin typeface="Arial"/>
                <a:cs typeface="Arial"/>
              </a:rPr>
              <a:t> </a:t>
            </a:r>
            <a:r>
              <a:rPr lang="en-US" sz="4800" b="0" i="0" u="none" strike="noStrike">
                <a:solidFill>
                  <a:srgbClr val="FFFFFF"/>
                </a:solidFill>
                <a:effectLst/>
                <a:latin typeface="Arial" panose="020B0604020202020204" pitchFamily="34" charset="0"/>
              </a:rPr>
              <a:t>Introduction to Software Defined Instrumentation</a:t>
            </a:r>
            <a:endParaRPr lang="en-US" sz="4800">
              <a:solidFill>
                <a:srgbClr val="FFFFFF"/>
              </a:solidFill>
              <a:latin typeface="Arial"/>
              <a:cs typeface="Arial"/>
            </a:endParaRPr>
          </a:p>
        </p:txBody>
      </p:sp>
      <p:sp>
        <p:nvSpPr>
          <p:cNvPr id="8" name="Footer Placeholder 7">
            <a:extLst>
              <a:ext uri="{FF2B5EF4-FFF2-40B4-BE49-F238E27FC236}">
                <a16:creationId xmlns:a16="http://schemas.microsoft.com/office/drawing/2014/main" id="{D6761D53-32F9-4BE3-8353-97892D26C734}"/>
              </a:ext>
            </a:extLst>
          </p:cNvPr>
          <p:cNvSpPr>
            <a:spLocks noGrp="1"/>
          </p:cNvSpPr>
          <p:nvPr>
            <p:ph type="ftr" sz="quarter" idx="14"/>
          </p:nvPr>
        </p:nvSpPr>
        <p:spPr/>
        <p:txBody>
          <a:bodyPr/>
          <a:lstStyle/>
          <a:p>
            <a:r>
              <a:rPr lang="en-US"/>
              <a:t>©2023 Analog Devices, Inc. All rights reserved.</a:t>
            </a:r>
          </a:p>
        </p:txBody>
      </p:sp>
      <p:sp>
        <p:nvSpPr>
          <p:cNvPr id="4" name="TextBox 3">
            <a:extLst>
              <a:ext uri="{FF2B5EF4-FFF2-40B4-BE49-F238E27FC236}">
                <a16:creationId xmlns:a16="http://schemas.microsoft.com/office/drawing/2014/main" id="{F137B70E-AC6F-48B4-8109-EC1CAD9C1186}"/>
              </a:ext>
            </a:extLst>
          </p:cNvPr>
          <p:cNvSpPr txBox="1"/>
          <p:nvPr/>
        </p:nvSpPr>
        <p:spPr>
          <a:xfrm>
            <a:off x="342900" y="4318586"/>
            <a:ext cx="55549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bg1"/>
                </a:solidFill>
              </a:rPr>
              <a:t>Part 1</a:t>
            </a:r>
            <a:endParaRPr lang="en-GB" sz="2800" b="1">
              <a:solidFill>
                <a:schemeClr val="bg1"/>
              </a:solidFill>
              <a:cs typeface="Calibri"/>
            </a:endParaRPr>
          </a:p>
          <a:p>
            <a:pPr marL="342900" indent="-342900">
              <a:buFont typeface="Wingdings"/>
              <a:buChar char="Ø"/>
            </a:pPr>
            <a:r>
              <a:rPr lang="en-GB" sz="2000">
                <a:solidFill>
                  <a:schemeClr val="bg1"/>
                </a:solidFill>
                <a:cs typeface="Calibri"/>
              </a:rPr>
              <a:t>ADALM2000 features, architecture, design</a:t>
            </a:r>
          </a:p>
          <a:p>
            <a:pPr marL="342900" indent="-342900">
              <a:buFont typeface="Wingdings"/>
              <a:buChar char="Ø"/>
            </a:pPr>
            <a:r>
              <a:rPr lang="en-GB" sz="2000">
                <a:solidFill>
                  <a:schemeClr val="bg1"/>
                </a:solidFill>
                <a:cs typeface="Calibri"/>
              </a:rPr>
              <a:t>Getting started with ADALM2000 (M2K)</a:t>
            </a:r>
          </a:p>
          <a:p>
            <a:pPr marL="342900" indent="-342900">
              <a:buFont typeface="Wingdings"/>
              <a:buChar char="Ø"/>
            </a:pPr>
            <a:r>
              <a:rPr lang="en-GB" sz="2000" err="1">
                <a:solidFill>
                  <a:schemeClr val="bg1"/>
                </a:solidFill>
                <a:cs typeface="Calibri"/>
              </a:rPr>
              <a:t>Scopy</a:t>
            </a:r>
            <a:r>
              <a:rPr lang="en-GB" sz="2000">
                <a:solidFill>
                  <a:schemeClr val="bg1"/>
                </a:solidFill>
                <a:cs typeface="Calibri"/>
              </a:rPr>
              <a:t> software – </a:t>
            </a:r>
            <a:r>
              <a:rPr lang="en-US" sz="2000">
                <a:solidFill>
                  <a:schemeClr val="bg1"/>
                </a:solidFill>
                <a:ea typeface="+mn-lt"/>
                <a:cs typeface="+mn-lt"/>
              </a:rPr>
              <a:t>overview, install, using the app, instruments</a:t>
            </a:r>
          </a:p>
        </p:txBody>
      </p:sp>
    </p:spTree>
    <p:extLst>
      <p:ext uri="{BB962C8B-B14F-4D97-AF65-F5344CB8AC3E}">
        <p14:creationId xmlns:p14="http://schemas.microsoft.com/office/powerpoint/2010/main" val="328986152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p:txBody>
          <a:bodyPr/>
          <a:lstStyle/>
          <a:p>
            <a:r>
              <a:rPr lang="en-US"/>
              <a:t>What is Software Defined Instrumentation?</a:t>
            </a:r>
          </a:p>
        </p:txBody>
      </p:sp>
      <p:sp>
        <p:nvSpPr>
          <p:cNvPr id="17" name="Footer Placeholder 16">
            <a:extLst>
              <a:ext uri="{FF2B5EF4-FFF2-40B4-BE49-F238E27FC236}">
                <a16:creationId xmlns:a16="http://schemas.microsoft.com/office/drawing/2014/main" id="{8901C0BC-2CFA-4BA9-83C0-830805E20DE8}"/>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4" name="Rectangle 1">
            <a:extLst>
              <a:ext uri="{FF2B5EF4-FFF2-40B4-BE49-F238E27FC236}">
                <a16:creationId xmlns:a16="http://schemas.microsoft.com/office/drawing/2014/main" id="{C69D8176-BED4-A407-4A53-68B75928A401}"/>
              </a:ext>
            </a:extLst>
          </p:cNvPr>
          <p:cNvSpPr>
            <a:spLocks noChangeArrowheads="1"/>
          </p:cNvSpPr>
          <p:nvPr/>
        </p:nvSpPr>
        <p:spPr bwMode="auto">
          <a:xfrm>
            <a:off x="252045" y="698586"/>
            <a:ext cx="891540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atin typeface="+mn-lt"/>
              </a:rPr>
              <a:t>A single device encapsulating more instruments used for measurements, signal generation, signal acquisition, etc., powered by a PC open-source software that allows the user to customize the measurements, since the software is residing more on the host PC/mobile device instead of on the instrument. </a:t>
            </a:r>
          </a:p>
          <a:p>
            <a:r>
              <a:rPr lang="en-US">
                <a:latin typeface="+mn-lt"/>
              </a:rPr>
              <a:t>Bonus: it has a pocket size!</a:t>
            </a:r>
          </a:p>
        </p:txBody>
      </p:sp>
      <p:pic>
        <p:nvPicPr>
          <p:cNvPr id="5" name="Picture 2" descr="HITEL ENGINERING &amp; general supplier - ELECTRONICS LAB">
            <a:extLst>
              <a:ext uri="{FF2B5EF4-FFF2-40B4-BE49-F238E27FC236}">
                <a16:creationId xmlns:a16="http://schemas.microsoft.com/office/drawing/2014/main" id="{3A4F9FA9-0A5F-104E-786F-494AE0ABE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062" y="2850734"/>
            <a:ext cx="3962401"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46D5AD-7C55-A6C9-D23C-DE2C050E5A03}"/>
              </a:ext>
            </a:extLst>
          </p:cNvPr>
          <p:cNvSpPr txBox="1"/>
          <p:nvPr/>
        </p:nvSpPr>
        <p:spPr>
          <a:xfrm>
            <a:off x="762000" y="6082470"/>
            <a:ext cx="3739342" cy="276999"/>
          </a:xfrm>
          <a:prstGeom prst="rect">
            <a:avLst/>
          </a:prstGeom>
          <a:noFill/>
        </p:spPr>
        <p:txBody>
          <a:bodyPr wrap="square">
            <a:spAutoFit/>
          </a:bodyPr>
          <a:lstStyle/>
          <a:p>
            <a:r>
              <a:rPr lang="en-US" sz="1200"/>
              <a:t>https://www.hitelengineering.com/electronics-lab</a:t>
            </a:r>
          </a:p>
        </p:txBody>
      </p:sp>
      <p:cxnSp>
        <p:nvCxnSpPr>
          <p:cNvPr id="8" name="Straight Connector 7">
            <a:extLst>
              <a:ext uri="{FF2B5EF4-FFF2-40B4-BE49-F238E27FC236}">
                <a16:creationId xmlns:a16="http://schemas.microsoft.com/office/drawing/2014/main" id="{7E09B53B-0C4A-0C35-3EF6-8AE001122EEB}"/>
              </a:ext>
            </a:extLst>
          </p:cNvPr>
          <p:cNvCxnSpPr>
            <a:cxnSpLocks/>
          </p:cNvCxnSpPr>
          <p:nvPr/>
        </p:nvCxnSpPr>
        <p:spPr>
          <a:xfrm flipV="1">
            <a:off x="208819" y="2515554"/>
            <a:ext cx="4876800" cy="3662942"/>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936020BE-F438-E824-98A5-CC038B66E5BB}"/>
              </a:ext>
            </a:extLst>
          </p:cNvPr>
          <p:cNvCxnSpPr>
            <a:cxnSpLocks/>
          </p:cNvCxnSpPr>
          <p:nvPr/>
        </p:nvCxnSpPr>
        <p:spPr>
          <a:xfrm>
            <a:off x="203819" y="2543263"/>
            <a:ext cx="4855703" cy="3586742"/>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CAD0BEB8-64E9-BF91-CC0A-C08AB3A0FCA1}"/>
              </a:ext>
            </a:extLst>
          </p:cNvPr>
          <p:cNvCxnSpPr>
            <a:cxnSpLocks/>
          </p:cNvCxnSpPr>
          <p:nvPr/>
        </p:nvCxnSpPr>
        <p:spPr>
          <a:xfrm>
            <a:off x="4819997" y="4289368"/>
            <a:ext cx="117625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11" name="Picture 4" descr=" Scopy Android setup ">
            <a:extLst>
              <a:ext uri="{FF2B5EF4-FFF2-40B4-BE49-F238E27FC236}">
                <a16:creationId xmlns:a16="http://schemas.microsoft.com/office/drawing/2014/main" id="{6341809C-4066-2240-4819-C975AE7E7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781" y="2818811"/>
            <a:ext cx="4075237" cy="3056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95210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24600" y="1066800"/>
            <a:ext cx="0" cy="4914900"/>
          </a:xfrm>
          <a:custGeom>
            <a:avLst/>
            <a:gdLst/>
            <a:ahLst/>
            <a:cxnLst/>
            <a:rect l="l" t="t" r="r" b="b"/>
            <a:pathLst>
              <a:path h="4914900">
                <a:moveTo>
                  <a:pt x="0" y="0"/>
                </a:moveTo>
                <a:lnTo>
                  <a:pt x="0" y="4914900"/>
                </a:lnTo>
              </a:path>
            </a:pathLst>
          </a:custGeom>
          <a:ln w="16002">
            <a:solidFill>
              <a:srgbClr val="B1B3B3"/>
            </a:solidFill>
          </a:ln>
        </p:spPr>
        <p:txBody>
          <a:bodyPr wrap="square" lIns="0" tIns="0" rIns="0" bIns="0" rtlCol="0"/>
          <a:lstStyle/>
          <a:p>
            <a:endParaRPr/>
          </a:p>
        </p:txBody>
      </p:sp>
      <p:sp>
        <p:nvSpPr>
          <p:cNvPr id="6" name="object 6"/>
          <p:cNvSpPr txBox="1">
            <a:spLocks noGrp="1"/>
          </p:cNvSpPr>
          <p:nvPr>
            <p:ph type="title"/>
          </p:nvPr>
        </p:nvSpPr>
        <p:spPr/>
        <p:txBody>
          <a:bodyPr/>
          <a:lstStyle/>
          <a:p>
            <a:r>
              <a:rPr lang="en-US"/>
              <a:t>Introduction to ADALM2000</a:t>
            </a:r>
          </a:p>
        </p:txBody>
      </p:sp>
      <p:sp>
        <p:nvSpPr>
          <p:cNvPr id="17" name="Footer Placeholder 16">
            <a:extLst>
              <a:ext uri="{FF2B5EF4-FFF2-40B4-BE49-F238E27FC236}">
                <a16:creationId xmlns:a16="http://schemas.microsoft.com/office/drawing/2014/main" id="{8901C0BC-2CFA-4BA9-83C0-830805E20DE8}"/>
              </a:ext>
            </a:extLst>
          </p:cNvPr>
          <p:cNvSpPr>
            <a:spLocks noGrp="1"/>
          </p:cNvSpPr>
          <p:nvPr>
            <p:ph type="ftr" sz="quarter" idx="3"/>
          </p:nvPr>
        </p:nvSpPr>
        <p:spPr/>
        <p:txBody>
          <a:bodyPr/>
          <a:lstStyle/>
          <a:p>
            <a:pPr lvl="0"/>
            <a:r>
              <a:rPr lang="en-US"/>
              <a:t>©2023 Analog Devices, Inc. All rights reserved.</a:t>
            </a:r>
            <a:endParaRPr lang="en-US" noProof="0"/>
          </a:p>
        </p:txBody>
      </p:sp>
      <p:pic>
        <p:nvPicPr>
          <p:cNvPr id="4" name="Picture 3" descr="ADALM2000">
            <a:extLst>
              <a:ext uri="{FF2B5EF4-FFF2-40B4-BE49-F238E27FC236}">
                <a16:creationId xmlns:a16="http://schemas.microsoft.com/office/drawing/2014/main" id="{63FC9158-AD3C-4711-980A-3D85E98A5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295400"/>
            <a:ext cx="5135079" cy="3106723"/>
          </a:xfrm>
          <a:prstGeom prst="rect">
            <a:avLst/>
          </a:prstGeom>
        </p:spPr>
      </p:pic>
      <p:sp>
        <p:nvSpPr>
          <p:cNvPr id="5" name="Rectangle 1">
            <a:extLst>
              <a:ext uri="{FF2B5EF4-FFF2-40B4-BE49-F238E27FC236}">
                <a16:creationId xmlns:a16="http://schemas.microsoft.com/office/drawing/2014/main" id="{520DAC4C-4EED-4939-B75C-D11D6DCE7C76}"/>
              </a:ext>
            </a:extLst>
          </p:cNvPr>
          <p:cNvSpPr>
            <a:spLocks noChangeArrowheads="1"/>
          </p:cNvSpPr>
          <p:nvPr/>
        </p:nvSpPr>
        <p:spPr bwMode="auto">
          <a:xfrm>
            <a:off x="342900" y="1014443"/>
            <a:ext cx="569467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n-lt"/>
              </a:rPr>
              <a:t>The ADALM2000 (M2K) Advanced Active Learning Module is an affordable USB-powered data acquisition module, that </a:t>
            </a:r>
            <a:r>
              <a:rPr lang="en-US" b="0" i="0">
                <a:effectLst/>
                <a:latin typeface="+mn-lt"/>
              </a:rPr>
              <a:t>can be used to introduce fundamentals of electrical engineering in a self or instructor lead setting.</a:t>
            </a:r>
            <a:endParaRPr kumimoji="0" lang="en-US" altLang="en-US" b="0" i="0" u="none" strike="noStrike" cap="none" normalizeH="0" baseline="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n-lt"/>
              </a:rPr>
              <a:t>With 12-bit ADCs and DACs running at 100 MSPS, brings the power of high-performance lab equipment to the palm of your hand, enabling electrical engineering students and hobbyists to explore signals and systems into the tens of MHz without the cost and bulk associated with traditional lab gear.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n-lt"/>
              </a:rPr>
              <a:t>When coupled with Analog Devices' </a:t>
            </a:r>
            <a:r>
              <a:rPr kumimoji="0" lang="en-US" altLang="en-US" b="0" i="0" u="none" strike="noStrike" cap="none" normalizeH="0" baseline="0" err="1">
                <a:ln>
                  <a:noFill/>
                </a:ln>
                <a:solidFill>
                  <a:srgbClr val="3CB7E3"/>
                </a:solidFill>
                <a:effectLst/>
                <a:latin typeface="+mn-lt"/>
                <a:hlinkClick r:id="rId4" tooltip="university:tools:m2k:scopy">
                  <a:extLst>
                    <a:ext uri="{A12FA001-AC4F-418D-AE19-62706E023703}">
                      <ahyp:hlinkClr xmlns:ahyp="http://schemas.microsoft.com/office/drawing/2018/hyperlinkcolor" val="tx"/>
                    </a:ext>
                  </a:extLst>
                </a:hlinkClick>
              </a:rPr>
              <a:t>Scopy</a:t>
            </a:r>
            <a:r>
              <a:rPr kumimoji="0" lang="en-US" altLang="en-US" b="0" i="0" u="none" strike="noStrike" cap="none" normalizeH="0" baseline="0">
                <a:ln>
                  <a:noFill/>
                </a:ln>
                <a:effectLst/>
                <a:latin typeface="+mn-lt"/>
                <a:hlinkClick r:id="rId4" tooltip="university:tools:m2k:scopy">
                  <a:extLst>
                    <a:ext uri="{A12FA001-AC4F-418D-AE19-62706E023703}">
                      <ahyp:hlinkClr xmlns:ahyp="http://schemas.microsoft.com/office/drawing/2018/hyperlinkcolor" val="tx"/>
                    </a:ext>
                  </a:extLst>
                </a:hlinkClick>
              </a:rPr>
              <a:t>™</a:t>
            </a:r>
            <a:r>
              <a:rPr kumimoji="0" lang="en-US" altLang="en-US" b="0" i="0" u="none" strike="noStrike" cap="none" normalizeH="0" baseline="0">
                <a:ln>
                  <a:noFill/>
                </a:ln>
                <a:effectLst/>
                <a:latin typeface="+mn-lt"/>
              </a:rPr>
              <a:t> graphical application software running on a computer, provides the user with high performance instrumentation.</a:t>
            </a:r>
          </a:p>
        </p:txBody>
      </p:sp>
    </p:spTree>
    <p:extLst>
      <p:ext uri="{BB962C8B-B14F-4D97-AF65-F5344CB8AC3E}">
        <p14:creationId xmlns:p14="http://schemas.microsoft.com/office/powerpoint/2010/main" val="182175192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US"/>
              <a:t>ADALM2000 (M2K)</a:t>
            </a:r>
          </a:p>
        </p:txBody>
      </p:sp>
      <p:sp>
        <p:nvSpPr>
          <p:cNvPr id="9" name="Footer Placeholder 8">
            <a:extLst>
              <a:ext uri="{FF2B5EF4-FFF2-40B4-BE49-F238E27FC236}">
                <a16:creationId xmlns:a16="http://schemas.microsoft.com/office/drawing/2014/main" id="{CEA31297-8E5B-4DBA-B8EE-6E7A439FA58E}"/>
              </a:ext>
            </a:extLst>
          </p:cNvPr>
          <p:cNvSpPr>
            <a:spLocks noGrp="1"/>
          </p:cNvSpPr>
          <p:nvPr>
            <p:ph type="ftr" sz="quarter" idx="3"/>
          </p:nvPr>
        </p:nvSpPr>
        <p:spPr/>
        <p:txBody>
          <a:bodyPr/>
          <a:lstStyle/>
          <a:p>
            <a:pPr lvl="0"/>
            <a:r>
              <a:rPr lang="en-US"/>
              <a:t>©2023 Analog Devices, Inc. All rights reserved.</a:t>
            </a:r>
            <a:endParaRPr lang="en-US" noProof="0"/>
          </a:p>
        </p:txBody>
      </p:sp>
      <p:sp>
        <p:nvSpPr>
          <p:cNvPr id="2" name="TextBox 1">
            <a:extLst>
              <a:ext uri="{FF2B5EF4-FFF2-40B4-BE49-F238E27FC236}">
                <a16:creationId xmlns:a16="http://schemas.microsoft.com/office/drawing/2014/main" id="{6BD26EBE-EA55-4B09-9FE1-16AAB1DC7539}"/>
              </a:ext>
            </a:extLst>
          </p:cNvPr>
          <p:cNvSpPr txBox="1"/>
          <p:nvPr/>
        </p:nvSpPr>
        <p:spPr>
          <a:xfrm>
            <a:off x="670112" y="1928355"/>
            <a:ext cx="4158767" cy="369332"/>
          </a:xfrm>
          <a:prstGeom prst="rect">
            <a:avLst/>
          </a:prstGeom>
          <a:noFill/>
        </p:spPr>
        <p:txBody>
          <a:bodyPr wrap="none" rtlCol="0">
            <a:spAutoFit/>
          </a:bodyPr>
          <a:lstStyle/>
          <a:p>
            <a:r>
              <a:rPr lang="en-US"/>
              <a:t>Includes a button and two USB connectors</a:t>
            </a:r>
          </a:p>
        </p:txBody>
      </p:sp>
      <p:pic>
        <p:nvPicPr>
          <p:cNvPr id="10" name="Picture 9" descr="Graphical user interface&#10;&#10;Description automatically generated">
            <a:extLst>
              <a:ext uri="{FF2B5EF4-FFF2-40B4-BE49-F238E27FC236}">
                <a16:creationId xmlns:a16="http://schemas.microsoft.com/office/drawing/2014/main" id="{E223E6E9-70F2-4D89-8A8D-51A004C807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271" y="2391146"/>
            <a:ext cx="3600450" cy="1392174"/>
          </a:xfrm>
          <a:prstGeom prst="rect">
            <a:avLst/>
          </a:prstGeom>
        </p:spPr>
      </p:pic>
      <p:pic>
        <p:nvPicPr>
          <p:cNvPr id="12" name="Picture 11" descr="A close-up of a computer chip&#10;&#10;Description automatically generated with medium confidence">
            <a:extLst>
              <a:ext uri="{FF2B5EF4-FFF2-40B4-BE49-F238E27FC236}">
                <a16:creationId xmlns:a16="http://schemas.microsoft.com/office/drawing/2014/main" id="{59D7DFD6-8191-4014-8429-D5C69D796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71" y="3771890"/>
            <a:ext cx="3600451" cy="915079"/>
          </a:xfrm>
          <a:prstGeom prst="rect">
            <a:avLst/>
          </a:prstGeom>
        </p:spPr>
      </p:pic>
      <p:pic>
        <p:nvPicPr>
          <p:cNvPr id="14" name="Picture 13" descr="A close-up of a circuit board&#10;&#10;Description automatically generated with medium confidence">
            <a:extLst>
              <a:ext uri="{FF2B5EF4-FFF2-40B4-BE49-F238E27FC236}">
                <a16:creationId xmlns:a16="http://schemas.microsoft.com/office/drawing/2014/main" id="{82038B77-331A-48C6-8CB8-0A91B63A3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458809"/>
            <a:ext cx="2794703" cy="415348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CC8A5611-F811-463D-ABCC-66AFC6F45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648" y="1456525"/>
            <a:ext cx="2650351" cy="4150437"/>
          </a:xfrm>
          <a:prstGeom prst="rect">
            <a:avLst/>
          </a:prstGeom>
        </p:spPr>
      </p:pic>
      <p:sp>
        <p:nvSpPr>
          <p:cNvPr id="17" name="TextBox 16">
            <a:extLst>
              <a:ext uri="{FF2B5EF4-FFF2-40B4-BE49-F238E27FC236}">
                <a16:creationId xmlns:a16="http://schemas.microsoft.com/office/drawing/2014/main" id="{1FC8A5BE-0C8A-40D5-9C46-6F06FC868A84}"/>
              </a:ext>
            </a:extLst>
          </p:cNvPr>
          <p:cNvSpPr txBox="1"/>
          <p:nvPr/>
        </p:nvSpPr>
        <p:spPr>
          <a:xfrm>
            <a:off x="5599507" y="960783"/>
            <a:ext cx="1945789" cy="369332"/>
          </a:xfrm>
          <a:prstGeom prst="rect">
            <a:avLst/>
          </a:prstGeom>
          <a:noFill/>
        </p:spPr>
        <p:txBody>
          <a:bodyPr wrap="none" rtlCol="0">
            <a:spAutoFit/>
          </a:bodyPr>
          <a:lstStyle/>
          <a:p>
            <a:r>
              <a:rPr lang="en-US"/>
              <a:t>Removing the case</a:t>
            </a:r>
          </a:p>
        </p:txBody>
      </p:sp>
    </p:spTree>
    <p:extLst>
      <p:ext uri="{BB962C8B-B14F-4D97-AF65-F5344CB8AC3E}">
        <p14:creationId xmlns:p14="http://schemas.microsoft.com/office/powerpoint/2010/main" val="864491065"/>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PL_TAG" val="&lt;presentationLibrarian&gt;&lt;library environment='CN-N11' shortName='adid'/&gt;&lt;file id='19397' lastModDate='2018-07-24T11:13:44'/&gt;&lt;slide id='1308749' lastModDate='2018-07-24T11:11:34'/&gt;&lt;/presentationLibrarian&gt;"/>
</p:tagLst>
</file>

<file path=ppt/tags/tag2.xml><?xml version="1.0" encoding="utf-8"?>
<p:tagLst xmlns:a="http://schemas.openxmlformats.org/drawingml/2006/main" xmlns:r="http://schemas.openxmlformats.org/officeDocument/2006/relationships" xmlns:p="http://schemas.openxmlformats.org/presentationml/2006/main">
  <p:tag name="PL_TAG" val="&lt;presentationLibrarian&gt;&lt;library environment='CN-N11' shortName='adid'/&gt;&lt;file id='19397' lastModDate='2018-07-24T11:13:44'/&gt;&lt;slide id='1308747' lastModDate='2018-07-13T16:04:57'/&gt;&lt;/presentationLibrarian&gt;"/>
</p:tagLst>
</file>

<file path=ppt/theme/theme1.xml><?xml version="1.0" encoding="utf-8"?>
<a:theme xmlns:a="http://schemas.openxmlformats.org/drawingml/2006/main" name="1_ADITemplate">
  <a:themeElements>
    <a:clrScheme name="ADI Corporate Color Palette 2022">
      <a:dk1>
        <a:srgbClr val="000000"/>
      </a:dk1>
      <a:lt1>
        <a:srgbClr val="FFFFFF"/>
      </a:lt1>
      <a:dk2>
        <a:srgbClr val="555659"/>
      </a:dk2>
      <a:lt2>
        <a:srgbClr val="B1B3B3"/>
      </a:lt2>
      <a:accent1>
        <a:srgbClr val="41B6E6"/>
      </a:accent1>
      <a:accent2>
        <a:srgbClr val="0067B9"/>
      </a:accent2>
      <a:accent3>
        <a:srgbClr val="FED141"/>
      </a:accent3>
      <a:accent4>
        <a:srgbClr val="00A86B"/>
      </a:accent4>
      <a:accent5>
        <a:srgbClr val="8637BA"/>
      </a:accent5>
      <a:accent6>
        <a:srgbClr val="FF7500"/>
      </a:accent6>
      <a:hlink>
        <a:srgbClr val="1B9CD0"/>
      </a:hlink>
      <a:folHlink>
        <a:srgbClr val="8637BA"/>
      </a:folHlink>
    </a:clrScheme>
    <a:fontScheme name="ADI Corporate Fonts">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defTabSz="457200">
          <a:spcBef>
            <a:spcPts val="1000"/>
          </a:spcBef>
          <a:buClr>
            <a:srgbClr val="1E4056"/>
          </a:buClr>
          <a:buSzPct val="75000"/>
          <a:buFont typeface="Barlow"/>
          <a:buChar char="►"/>
          <a:defRPr sz="2000" dirty="0">
            <a:solidFill>
              <a:srgbClr val="000000"/>
            </a:solidFill>
          </a:defRPr>
        </a:defPPr>
      </a:lstStyle>
    </a:txDef>
  </a:objectDefaults>
  <a:extraClrSchemeLst/>
  <a:extLst>
    <a:ext uri="{05A4C25C-085E-4340-85A3-A5531E510DB2}">
      <thm15:themeFamily xmlns:thm15="http://schemas.microsoft.com/office/thememl/2012/main" name="Presentation2" id="{D3A6E065-C829-44C3-B3CF-2511583A8318}" vid="{46788FD6-05D8-4685-A630-C831846A239B}"/>
    </a:ext>
  </a:extLst>
</a:theme>
</file>

<file path=ppt/theme/theme2.xml><?xml version="1.0" encoding="utf-8"?>
<a:theme xmlns:a="http://schemas.openxmlformats.org/drawingml/2006/main" name="ADITemplate">
  <a:themeElements>
    <a:clrScheme name="ADI Brand Colors 1">
      <a:dk1>
        <a:srgbClr val="000000"/>
      </a:dk1>
      <a:lt1>
        <a:srgbClr val="FFFFFF"/>
      </a:lt1>
      <a:dk2>
        <a:srgbClr val="555659"/>
      </a:dk2>
      <a:lt2>
        <a:srgbClr val="B1B3B3"/>
      </a:lt2>
      <a:accent1>
        <a:srgbClr val="41B6E6"/>
      </a:accent1>
      <a:accent2>
        <a:srgbClr val="0067B9"/>
      </a:accent2>
      <a:accent3>
        <a:srgbClr val="D6E341"/>
      </a:accent3>
      <a:accent4>
        <a:srgbClr val="00AE65"/>
      </a:accent4>
      <a:accent5>
        <a:srgbClr val="8637BA"/>
      </a:accent5>
      <a:accent6>
        <a:srgbClr val="FF7500"/>
      </a:accent6>
      <a:hlink>
        <a:srgbClr val="3CB7E3"/>
      </a:hlink>
      <a:folHlink>
        <a:srgbClr val="8637BA"/>
      </a:folHlink>
    </a:clrScheme>
    <a:fontScheme name="ADI PP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defTabSz="457200">
          <a:spcBef>
            <a:spcPts val="1000"/>
          </a:spcBef>
          <a:buClr>
            <a:srgbClr val="1E4056"/>
          </a:buClr>
          <a:buSzPct val="75000"/>
          <a:buFont typeface="Lucida Grande"/>
          <a:buChar char="►"/>
          <a:defRPr sz="2000" dirty="0">
            <a:solidFill>
              <a:srgbClr val="000000"/>
            </a:solidFill>
          </a:defRPr>
        </a:defPPr>
      </a:lstStyle>
    </a:txDef>
  </a:objectDefaults>
  <a:extraClrSchemeLst/>
  <a:extLst>
    <a:ext uri="{05A4C25C-085E-4340-85A3-A5531E510DB2}">
      <thm15:themeFamily xmlns:thm15="http://schemas.microsoft.com/office/thememl/2012/main" name="ADI 2019 16x9 Public" id="{B1DAEA46-74A3-3040-A90F-B91B5D170B6E}" vid="{11B5F957-D585-CB44-B9F3-FF94C7AF3C3E}"/>
    </a:ext>
  </a:extLst>
</a:theme>
</file>

<file path=ppt/theme/theme3.xml><?xml version="1.0" encoding="utf-8"?>
<a:theme xmlns:a="http://schemas.openxmlformats.org/drawingml/2006/main" name="ADITemplate">
  <a:themeElements>
    <a:clrScheme name="ADI Brand Colors 1">
      <a:dk1>
        <a:srgbClr val="000000"/>
      </a:dk1>
      <a:lt1>
        <a:srgbClr val="FFFFFF"/>
      </a:lt1>
      <a:dk2>
        <a:srgbClr val="555659"/>
      </a:dk2>
      <a:lt2>
        <a:srgbClr val="B1B3B3"/>
      </a:lt2>
      <a:accent1>
        <a:srgbClr val="41B6E6"/>
      </a:accent1>
      <a:accent2>
        <a:srgbClr val="0067B9"/>
      </a:accent2>
      <a:accent3>
        <a:srgbClr val="D6E341"/>
      </a:accent3>
      <a:accent4>
        <a:srgbClr val="00AE65"/>
      </a:accent4>
      <a:accent5>
        <a:srgbClr val="8637BA"/>
      </a:accent5>
      <a:accent6>
        <a:srgbClr val="FF7500"/>
      </a:accent6>
      <a:hlink>
        <a:srgbClr val="3CB7E3"/>
      </a:hlink>
      <a:folHlink>
        <a:srgbClr val="8637BA"/>
      </a:folHlink>
    </a:clrScheme>
    <a:fontScheme name="ADI PP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noAutofit/>
      </a:bodyPr>
      <a:lstStyle>
        <a:defPPr marL="228600" indent="-228600" defTabSz="457200">
          <a:spcBef>
            <a:spcPts val="1000"/>
          </a:spcBef>
          <a:buClr>
            <a:srgbClr val="1E4056"/>
          </a:buClr>
          <a:buSzPct val="75000"/>
          <a:buFont typeface="Lucida Grande"/>
          <a:buChar char="►"/>
          <a:defRPr sz="2000" dirty="0" smtClean="0">
            <a:solidFill>
              <a:srgbClr val="000000"/>
            </a:solidFill>
          </a:defRPr>
        </a:defPPr>
      </a:lstStyle>
    </a:txDef>
  </a:objectDefaults>
  <a:extraClrSchemeLst/>
  <a:extLst>
    <a:ext uri="{05A4C25C-085E-4340-85A3-A5531E510DB2}">
      <thm15:themeFamily xmlns:thm15="http://schemas.microsoft.com/office/thememl/2012/main" name="ADI 2019 16x9 Public" id="{B1DAEA46-74A3-3040-A90F-B91B5D170B6E}" vid="{11B5F957-D585-CB44-B9F3-FF94C7AF3C3E}"/>
    </a:ext>
  </a:extLst>
</a:theme>
</file>

<file path=ppt/theme/theme4.xml><?xml version="1.0" encoding="utf-8"?>
<a:theme xmlns:a="http://schemas.openxmlformats.org/drawingml/2006/main" name="ADITemplate">
  <a:themeElements>
    <a:clrScheme name="ADI Corporate Color Palette 2022">
      <a:dk1>
        <a:srgbClr val="000000"/>
      </a:dk1>
      <a:lt1>
        <a:srgbClr val="FFFFFF"/>
      </a:lt1>
      <a:dk2>
        <a:srgbClr val="555659"/>
      </a:dk2>
      <a:lt2>
        <a:srgbClr val="B1B3B3"/>
      </a:lt2>
      <a:accent1>
        <a:srgbClr val="41B6E6"/>
      </a:accent1>
      <a:accent2>
        <a:srgbClr val="0067B9"/>
      </a:accent2>
      <a:accent3>
        <a:srgbClr val="FED141"/>
      </a:accent3>
      <a:accent4>
        <a:srgbClr val="00A86B"/>
      </a:accent4>
      <a:accent5>
        <a:srgbClr val="8637BA"/>
      </a:accent5>
      <a:accent6>
        <a:srgbClr val="FF7500"/>
      </a:accent6>
      <a:hlink>
        <a:srgbClr val="1B9CD0"/>
      </a:hlink>
      <a:folHlink>
        <a:srgbClr val="8637BA"/>
      </a:folHlink>
    </a:clrScheme>
    <a:fontScheme name="ADI Corporate Fonts">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defTabSz="457200">
          <a:spcBef>
            <a:spcPts val="1000"/>
          </a:spcBef>
          <a:buClr>
            <a:srgbClr val="1E4056"/>
          </a:buClr>
          <a:buSzPct val="75000"/>
          <a:buFont typeface="Barlow"/>
          <a:buChar char="►"/>
          <a:defRPr sz="2000" dirty="0">
            <a:solidFill>
              <a:srgbClr val="000000"/>
            </a:solidFill>
          </a:defRPr>
        </a:defPPr>
      </a:lstStyle>
    </a:txDef>
  </a:objectDefaults>
  <a:extraClrSchemeLst/>
  <a:extLst>
    <a:ext uri="{05A4C25C-085E-4340-85A3-A5531E510DB2}">
      <thm15:themeFamily xmlns:thm15="http://schemas.microsoft.com/office/thememl/2012/main" name="ADI Corporate PowerPoint Template" id="{B1BC72C8-724C-3F41-8EF9-9E49A9403F10}" vid="{AA0209B9-EDE8-DE4D-9F02-D026B6A70E5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4273</Words>
  <Application>Microsoft Office PowerPoint</Application>
  <PresentationFormat>Widescreen</PresentationFormat>
  <Paragraphs>546</Paragraphs>
  <Slides>49</Slides>
  <Notes>13</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49</vt:i4>
      </vt:variant>
    </vt:vector>
  </HeadingPairs>
  <TitlesOfParts>
    <vt:vector size="62" baseType="lpstr">
      <vt:lpstr>Arial</vt:lpstr>
      <vt:lpstr>Arial Black</vt:lpstr>
      <vt:lpstr>Barlow</vt:lpstr>
      <vt:lpstr>Calibri</vt:lpstr>
      <vt:lpstr>Helvetica</vt:lpstr>
      <vt:lpstr>Lucida Grande</vt:lpstr>
      <vt:lpstr>Segoe UI</vt:lpstr>
      <vt:lpstr>Wingdings</vt:lpstr>
      <vt:lpstr>Wingdings 3</vt:lpstr>
      <vt:lpstr>1_ADITemplate</vt:lpstr>
      <vt:lpstr>ADITemplate</vt:lpstr>
      <vt:lpstr>ADITemplate</vt:lpstr>
      <vt:lpstr>ADITemplate</vt:lpstr>
      <vt:lpstr>PowerPoint Presentation</vt:lpstr>
      <vt:lpstr>Who are we?</vt:lpstr>
      <vt:lpstr>Technologies for Today’s and Tomorrow’s Innovations</vt:lpstr>
      <vt:lpstr>ADI Romania Design Center</vt:lpstr>
      <vt:lpstr>Agenda</vt:lpstr>
      <vt:lpstr>PowerPoint Presentation</vt:lpstr>
      <vt:lpstr>What is Software Defined Instrumentation?</vt:lpstr>
      <vt:lpstr>Introduction to ADALM2000</vt:lpstr>
      <vt:lpstr>ADALM2000 (M2K)</vt:lpstr>
      <vt:lpstr>ADALM2000 features</vt:lpstr>
      <vt:lpstr>ADALM2000 Block Diagram</vt:lpstr>
      <vt:lpstr>ADALM2000 HDL Architecture</vt:lpstr>
      <vt:lpstr>ADALM2000 HDL Architecture</vt:lpstr>
      <vt:lpstr>ADALM2000 Design</vt:lpstr>
      <vt:lpstr>Connecting With ADALM2000</vt:lpstr>
      <vt:lpstr>ADALM2000(M2K) USB OTG Connectivity Options</vt:lpstr>
      <vt:lpstr>ADALM2000 add-on boards</vt:lpstr>
      <vt:lpstr>ADALM2000 add-on boards</vt:lpstr>
      <vt:lpstr>Getting started with ADALM2000</vt:lpstr>
      <vt:lpstr>Scopy</vt:lpstr>
      <vt:lpstr>Scopy Oscilloscope</vt:lpstr>
      <vt:lpstr>Scopy Signal Generator</vt:lpstr>
      <vt:lpstr>Scopy Network Analyzer</vt:lpstr>
      <vt:lpstr>Scopy Spectrum Analyzer</vt:lpstr>
      <vt:lpstr>Scopy Logic Analyzer</vt:lpstr>
      <vt:lpstr>Scopy Pattern Generator</vt:lpstr>
      <vt:lpstr>Scopy Digital IO</vt:lpstr>
      <vt:lpstr>Scopy Voltmeter</vt:lpstr>
      <vt:lpstr>Scopy Power Supply</vt:lpstr>
      <vt:lpstr>PowerPoint Presentation</vt:lpstr>
      <vt:lpstr>Hands On Lab </vt:lpstr>
      <vt:lpstr>Hands On Lab </vt:lpstr>
      <vt:lpstr>Hands On Lab </vt:lpstr>
      <vt:lpstr>Hands On Lab </vt:lpstr>
      <vt:lpstr>Hands On Lab </vt:lpstr>
      <vt:lpstr>Hands On Lab </vt:lpstr>
      <vt:lpstr>Hands On Lab </vt:lpstr>
      <vt:lpstr>Hands On Lab </vt:lpstr>
      <vt:lpstr>Hands On Lab </vt:lpstr>
      <vt:lpstr>Hands On Lab </vt:lpstr>
      <vt:lpstr>Hands On Lab </vt:lpstr>
      <vt:lpstr>Hands On Lab </vt:lpstr>
      <vt:lpstr>Hands On Lab </vt:lpstr>
      <vt:lpstr>Hands On Lab </vt:lpstr>
      <vt:lpstr>Example using M2K as a radio receiver </vt:lpstr>
      <vt:lpstr>Resources</vt:lpstr>
      <vt:lpstr>Opportunities at ADI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Ignat, Monica</cp:lastModifiedBy>
  <cp:revision>1</cp:revision>
  <dcterms:created xsi:type="dcterms:W3CDTF">2023-02-28T08:49:12Z</dcterms:created>
  <dcterms:modified xsi:type="dcterms:W3CDTF">2024-11-05T14:43:31Z</dcterms:modified>
</cp:coreProperties>
</file>